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03" r:id="rId2"/>
    <p:sldId id="296" r:id="rId3"/>
    <p:sldId id="288" r:id="rId4"/>
    <p:sldId id="257" r:id="rId5"/>
    <p:sldId id="266" r:id="rId6"/>
    <p:sldId id="287" r:id="rId7"/>
    <p:sldId id="262" r:id="rId8"/>
    <p:sldId id="306" r:id="rId9"/>
    <p:sldId id="290" r:id="rId10"/>
    <p:sldId id="315" r:id="rId11"/>
    <p:sldId id="272" r:id="rId12"/>
    <p:sldId id="291" r:id="rId13"/>
    <p:sldId id="278" r:id="rId14"/>
    <p:sldId id="316" r:id="rId15"/>
    <p:sldId id="295" r:id="rId16"/>
    <p:sldId id="317" r:id="rId17"/>
    <p:sldId id="304" r:id="rId18"/>
    <p:sldId id="318" r:id="rId19"/>
    <p:sldId id="319" r:id="rId20"/>
    <p:sldId id="309" r:id="rId21"/>
    <p:sldId id="312" r:id="rId22"/>
    <p:sldId id="313" r:id="rId23"/>
    <p:sldId id="314" r:id="rId24"/>
    <p:sldId id="31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288" autoAdjust="0"/>
  </p:normalViewPr>
  <p:slideViewPr>
    <p:cSldViewPr snapToGrid="0" showGuides="1">
      <p:cViewPr varScale="1">
        <p:scale>
          <a:sx n="75" d="100"/>
          <a:sy n="75" d="100"/>
        </p:scale>
        <p:origin x="40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8E5E26-0FB3-4D17-922E-794BE8D4A724}" type="datetimeFigureOut">
              <a:rPr lang="en-US" smtClean="0"/>
              <a:t>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480BB0-CDD8-41D6-B55B-F9544936F895}" type="slidenum">
              <a:rPr lang="en-US" smtClean="0"/>
              <a:t>‹#›</a:t>
            </a:fld>
            <a:endParaRPr lang="en-US"/>
          </a:p>
        </p:txBody>
      </p:sp>
    </p:spTree>
    <p:extLst>
      <p:ext uri="{BB962C8B-B14F-4D97-AF65-F5344CB8AC3E}">
        <p14:creationId xmlns:p14="http://schemas.microsoft.com/office/powerpoint/2010/main" val="2273319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PRAY - </a:t>
            </a:r>
          </a:p>
        </p:txBody>
      </p:sp>
      <p:sp>
        <p:nvSpPr>
          <p:cNvPr id="4" name="Slide Number Placeholder 3"/>
          <p:cNvSpPr>
            <a:spLocks noGrp="1"/>
          </p:cNvSpPr>
          <p:nvPr>
            <p:ph type="sldNum" sz="quarter" idx="5"/>
          </p:nvPr>
        </p:nvSpPr>
        <p:spPr/>
        <p:txBody>
          <a:bodyPr/>
          <a:lstStyle/>
          <a:p>
            <a:fld id="{08480BB0-CDD8-41D6-B55B-F9544936F895}" type="slidenum">
              <a:rPr lang="en-US" smtClean="0"/>
              <a:t>1</a:t>
            </a:fld>
            <a:endParaRPr lang="en-US"/>
          </a:p>
        </p:txBody>
      </p:sp>
    </p:spTree>
    <p:extLst>
      <p:ext uri="{BB962C8B-B14F-4D97-AF65-F5344CB8AC3E}">
        <p14:creationId xmlns:p14="http://schemas.microsoft.com/office/powerpoint/2010/main" val="2124893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World </a:t>
            </a:r>
          </a:p>
        </p:txBody>
      </p:sp>
      <p:sp>
        <p:nvSpPr>
          <p:cNvPr id="4" name="Slide Number Placeholder 3"/>
          <p:cNvSpPr>
            <a:spLocks noGrp="1"/>
          </p:cNvSpPr>
          <p:nvPr>
            <p:ph type="sldNum" sz="quarter" idx="5"/>
          </p:nvPr>
        </p:nvSpPr>
        <p:spPr/>
        <p:txBody>
          <a:bodyPr/>
          <a:lstStyle/>
          <a:p>
            <a:fld id="{08480BB0-CDD8-41D6-B55B-F9544936F895}" type="slidenum">
              <a:rPr lang="en-US" smtClean="0"/>
              <a:t>13</a:t>
            </a:fld>
            <a:endParaRPr lang="en-US"/>
          </a:p>
        </p:txBody>
      </p:sp>
    </p:spTree>
    <p:extLst>
      <p:ext uri="{BB962C8B-B14F-4D97-AF65-F5344CB8AC3E}">
        <p14:creationId xmlns:p14="http://schemas.microsoft.com/office/powerpoint/2010/main" val="738660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World </a:t>
            </a:r>
          </a:p>
        </p:txBody>
      </p:sp>
      <p:sp>
        <p:nvSpPr>
          <p:cNvPr id="4" name="Slide Number Placeholder 3"/>
          <p:cNvSpPr>
            <a:spLocks noGrp="1"/>
          </p:cNvSpPr>
          <p:nvPr>
            <p:ph type="sldNum" sz="quarter" idx="5"/>
          </p:nvPr>
        </p:nvSpPr>
        <p:spPr/>
        <p:txBody>
          <a:bodyPr/>
          <a:lstStyle/>
          <a:p>
            <a:fld id="{08480BB0-CDD8-41D6-B55B-F9544936F895}" type="slidenum">
              <a:rPr lang="en-US" smtClean="0"/>
              <a:t>14</a:t>
            </a:fld>
            <a:endParaRPr lang="en-US"/>
          </a:p>
        </p:txBody>
      </p:sp>
    </p:spTree>
    <p:extLst>
      <p:ext uri="{BB962C8B-B14F-4D97-AF65-F5344CB8AC3E}">
        <p14:creationId xmlns:p14="http://schemas.microsoft.com/office/powerpoint/2010/main" val="4273539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Stuck. </a:t>
            </a:r>
          </a:p>
          <a:p>
            <a:r>
              <a:rPr lang="en-US" dirty="0"/>
              <a:t>Mental health is impossible</a:t>
            </a:r>
          </a:p>
          <a:p>
            <a:r>
              <a:rPr lang="en-US" dirty="0"/>
              <a:t>Like Marine Boot Camp</a:t>
            </a:r>
          </a:p>
        </p:txBody>
      </p:sp>
      <p:sp>
        <p:nvSpPr>
          <p:cNvPr id="4" name="Slide Number Placeholder 3"/>
          <p:cNvSpPr>
            <a:spLocks noGrp="1"/>
          </p:cNvSpPr>
          <p:nvPr>
            <p:ph type="sldNum" sz="quarter" idx="5"/>
          </p:nvPr>
        </p:nvSpPr>
        <p:spPr/>
        <p:txBody>
          <a:bodyPr/>
          <a:lstStyle/>
          <a:p>
            <a:fld id="{08480BB0-CDD8-41D6-B55B-F9544936F895}" type="slidenum">
              <a:rPr lang="en-US" smtClean="0"/>
              <a:t>15</a:t>
            </a:fld>
            <a:endParaRPr lang="en-US"/>
          </a:p>
        </p:txBody>
      </p:sp>
    </p:spTree>
    <p:extLst>
      <p:ext uri="{BB962C8B-B14F-4D97-AF65-F5344CB8AC3E}">
        <p14:creationId xmlns:p14="http://schemas.microsoft.com/office/powerpoint/2010/main" val="2874463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Can’t sleep until addiction no matter what your marriage, family or your own body needs</a:t>
            </a:r>
          </a:p>
          <a:p>
            <a:r>
              <a:rPr lang="en-US" dirty="0" err="1"/>
              <a:t>marraige</a:t>
            </a:r>
            <a:r>
              <a:rPr lang="en-US" dirty="0"/>
              <a:t>:/divorce: I deserve better, I never loved them, someone else is offering me  (not flesh and blood)</a:t>
            </a:r>
          </a:p>
          <a:p>
            <a:r>
              <a:rPr lang="en-US" dirty="0"/>
              <a:t>Business man: I need more. Doesn’t matter what the doctor, family says, depend on me and this career.</a:t>
            </a:r>
          </a:p>
          <a:p>
            <a:r>
              <a:rPr lang="en-US" dirty="0" err="1"/>
              <a:t>Cylce</a:t>
            </a:r>
            <a:r>
              <a:rPr lang="en-US" dirty="0"/>
              <a:t> of bad </a:t>
            </a:r>
            <a:r>
              <a:rPr lang="en-US" dirty="0" err="1"/>
              <a:t>relatiosnhips</a:t>
            </a:r>
            <a:r>
              <a:rPr lang="en-US" dirty="0"/>
              <a:t>: looks good on Friday night, feel lonely, need, they are offering, live it out</a:t>
            </a:r>
          </a:p>
          <a:p>
            <a:r>
              <a:rPr lang="en-US" dirty="0"/>
              <a:t>Sexuality: This is what I was made for, just tradition, others understand me (</a:t>
            </a:r>
            <a:r>
              <a:rPr lang="en-US" dirty="0" err="1"/>
              <a:t>depnd</a:t>
            </a:r>
            <a:r>
              <a:rPr lang="en-US" dirty="0"/>
              <a:t> on)</a:t>
            </a:r>
          </a:p>
          <a:p>
            <a:r>
              <a:rPr lang="en-US" dirty="0"/>
              <a:t>Power: no one will hurt me or make me look weak, conquer (rebel), my strength, my sex appeal, my personality - underneath</a:t>
            </a:r>
          </a:p>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16</a:t>
            </a:fld>
            <a:endParaRPr lang="en-US"/>
          </a:p>
        </p:txBody>
      </p:sp>
    </p:spTree>
    <p:extLst>
      <p:ext uri="{BB962C8B-B14F-4D97-AF65-F5344CB8AC3E}">
        <p14:creationId xmlns:p14="http://schemas.microsoft.com/office/powerpoint/2010/main" val="1432897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Luke 9:23 / Deny yourself, pick up cross</a:t>
            </a:r>
          </a:p>
        </p:txBody>
      </p:sp>
      <p:sp>
        <p:nvSpPr>
          <p:cNvPr id="4" name="Slide Number Placeholder 3"/>
          <p:cNvSpPr>
            <a:spLocks noGrp="1"/>
          </p:cNvSpPr>
          <p:nvPr>
            <p:ph type="sldNum" sz="quarter" idx="5"/>
          </p:nvPr>
        </p:nvSpPr>
        <p:spPr/>
        <p:txBody>
          <a:bodyPr/>
          <a:lstStyle/>
          <a:p>
            <a:fld id="{08480BB0-CDD8-41D6-B55B-F9544936F895}" type="slidenum">
              <a:rPr lang="en-US" smtClean="0"/>
              <a:t>17</a:t>
            </a:fld>
            <a:endParaRPr lang="en-US"/>
          </a:p>
        </p:txBody>
      </p:sp>
    </p:spTree>
    <p:extLst>
      <p:ext uri="{BB962C8B-B14F-4D97-AF65-F5344CB8AC3E}">
        <p14:creationId xmlns:p14="http://schemas.microsoft.com/office/powerpoint/2010/main" val="2929296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Eph 5:18 – be constantly filled</a:t>
            </a:r>
          </a:p>
        </p:txBody>
      </p:sp>
      <p:sp>
        <p:nvSpPr>
          <p:cNvPr id="4" name="Slide Number Placeholder 3"/>
          <p:cNvSpPr>
            <a:spLocks noGrp="1"/>
          </p:cNvSpPr>
          <p:nvPr>
            <p:ph type="sldNum" sz="quarter" idx="5"/>
          </p:nvPr>
        </p:nvSpPr>
        <p:spPr/>
        <p:txBody>
          <a:bodyPr/>
          <a:lstStyle/>
          <a:p>
            <a:fld id="{08480BB0-CDD8-41D6-B55B-F9544936F895}" type="slidenum">
              <a:rPr lang="en-US" smtClean="0"/>
              <a:t>18</a:t>
            </a:fld>
            <a:endParaRPr lang="en-US"/>
          </a:p>
        </p:txBody>
      </p:sp>
    </p:spTree>
    <p:extLst>
      <p:ext uri="{BB962C8B-B14F-4D97-AF65-F5344CB8AC3E}">
        <p14:creationId xmlns:p14="http://schemas.microsoft.com/office/powerpoint/2010/main" val="2612489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 does not live by bread alone.</a:t>
            </a:r>
          </a:p>
        </p:txBody>
      </p:sp>
      <p:sp>
        <p:nvSpPr>
          <p:cNvPr id="4" name="Slide Number Placeholder 3"/>
          <p:cNvSpPr>
            <a:spLocks noGrp="1"/>
          </p:cNvSpPr>
          <p:nvPr>
            <p:ph type="sldNum" sz="quarter" idx="5"/>
          </p:nvPr>
        </p:nvSpPr>
        <p:spPr/>
        <p:txBody>
          <a:bodyPr/>
          <a:lstStyle/>
          <a:p>
            <a:fld id="{08480BB0-CDD8-41D6-B55B-F9544936F895}" type="slidenum">
              <a:rPr lang="en-US" smtClean="0"/>
              <a:t>19</a:t>
            </a:fld>
            <a:endParaRPr lang="en-US"/>
          </a:p>
        </p:txBody>
      </p:sp>
    </p:spTree>
    <p:extLst>
      <p:ext uri="{BB962C8B-B14F-4D97-AF65-F5344CB8AC3E}">
        <p14:creationId xmlns:p14="http://schemas.microsoft.com/office/powerpoint/2010/main" val="2846388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20</a:t>
            </a:fld>
            <a:endParaRPr lang="en-US"/>
          </a:p>
        </p:txBody>
      </p:sp>
    </p:spTree>
    <p:extLst>
      <p:ext uri="{BB962C8B-B14F-4D97-AF65-F5344CB8AC3E}">
        <p14:creationId xmlns:p14="http://schemas.microsoft.com/office/powerpoint/2010/main" val="2396882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Body – food, harmful things</a:t>
            </a:r>
          </a:p>
          <a:p>
            <a:r>
              <a:rPr lang="en-US" dirty="0"/>
              <a:t>Soul – social media, wrong thinking, feeling, deciding</a:t>
            </a:r>
          </a:p>
          <a:p>
            <a:r>
              <a:rPr lang="en-US" dirty="0"/>
              <a:t>Spirit – unforgiveness, occult, worship of self</a:t>
            </a:r>
          </a:p>
        </p:txBody>
      </p:sp>
      <p:sp>
        <p:nvSpPr>
          <p:cNvPr id="4" name="Slide Number Placeholder 3"/>
          <p:cNvSpPr>
            <a:spLocks noGrp="1"/>
          </p:cNvSpPr>
          <p:nvPr>
            <p:ph type="sldNum" sz="quarter" idx="5"/>
          </p:nvPr>
        </p:nvSpPr>
        <p:spPr/>
        <p:txBody>
          <a:bodyPr/>
          <a:lstStyle/>
          <a:p>
            <a:fld id="{08480BB0-CDD8-41D6-B55B-F9544936F895}" type="slidenum">
              <a:rPr lang="en-US" smtClean="0"/>
              <a:t>21</a:t>
            </a:fld>
            <a:endParaRPr lang="en-US"/>
          </a:p>
        </p:txBody>
      </p:sp>
    </p:spTree>
    <p:extLst>
      <p:ext uri="{BB962C8B-B14F-4D97-AF65-F5344CB8AC3E}">
        <p14:creationId xmlns:p14="http://schemas.microsoft.com/office/powerpoint/2010/main" val="11367681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22</a:t>
            </a:fld>
            <a:endParaRPr lang="en-US"/>
          </a:p>
        </p:txBody>
      </p:sp>
    </p:spTree>
    <p:extLst>
      <p:ext uri="{BB962C8B-B14F-4D97-AF65-F5344CB8AC3E}">
        <p14:creationId xmlns:p14="http://schemas.microsoft.com/office/powerpoint/2010/main" val="1386487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transformation – you need to see something very clearly - </a:t>
            </a:r>
          </a:p>
        </p:txBody>
      </p:sp>
      <p:sp>
        <p:nvSpPr>
          <p:cNvPr id="4" name="Slide Number Placeholder 3"/>
          <p:cNvSpPr>
            <a:spLocks noGrp="1"/>
          </p:cNvSpPr>
          <p:nvPr>
            <p:ph type="sldNum" sz="quarter" idx="5"/>
          </p:nvPr>
        </p:nvSpPr>
        <p:spPr/>
        <p:txBody>
          <a:bodyPr/>
          <a:lstStyle/>
          <a:p>
            <a:fld id="{08480BB0-CDD8-41D6-B55B-F9544936F895}" type="slidenum">
              <a:rPr lang="en-US" smtClean="0"/>
              <a:t>2</a:t>
            </a:fld>
            <a:endParaRPr lang="en-US"/>
          </a:p>
        </p:txBody>
      </p:sp>
    </p:spTree>
    <p:extLst>
      <p:ext uri="{BB962C8B-B14F-4D97-AF65-F5344CB8AC3E}">
        <p14:creationId xmlns:p14="http://schemas.microsoft.com/office/powerpoint/2010/main" val="34006570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23</a:t>
            </a:fld>
            <a:endParaRPr lang="en-US"/>
          </a:p>
        </p:txBody>
      </p:sp>
    </p:spTree>
    <p:extLst>
      <p:ext uri="{BB962C8B-B14F-4D97-AF65-F5344CB8AC3E}">
        <p14:creationId xmlns:p14="http://schemas.microsoft.com/office/powerpoint/2010/main" val="16809410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transformation – you need to see something very clearly - </a:t>
            </a:r>
          </a:p>
        </p:txBody>
      </p:sp>
      <p:sp>
        <p:nvSpPr>
          <p:cNvPr id="4" name="Slide Number Placeholder 3"/>
          <p:cNvSpPr>
            <a:spLocks noGrp="1"/>
          </p:cNvSpPr>
          <p:nvPr>
            <p:ph type="sldNum" sz="quarter" idx="5"/>
          </p:nvPr>
        </p:nvSpPr>
        <p:spPr/>
        <p:txBody>
          <a:bodyPr/>
          <a:lstStyle/>
          <a:p>
            <a:fld id="{08480BB0-CDD8-41D6-B55B-F9544936F895}" type="slidenum">
              <a:rPr lang="en-US" smtClean="0"/>
              <a:t>24</a:t>
            </a:fld>
            <a:endParaRPr lang="en-US"/>
          </a:p>
        </p:txBody>
      </p:sp>
    </p:spTree>
    <p:extLst>
      <p:ext uri="{BB962C8B-B14F-4D97-AF65-F5344CB8AC3E}">
        <p14:creationId xmlns:p14="http://schemas.microsoft.com/office/powerpoint/2010/main" val="200615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PRAY!</a:t>
            </a:r>
          </a:p>
          <a:p>
            <a:r>
              <a:rPr lang="en-US" dirty="0"/>
              <a:t>GOD HAS TO DO SOMETHING VERY SPECIAL TODAY</a:t>
            </a:r>
          </a:p>
        </p:txBody>
      </p:sp>
      <p:sp>
        <p:nvSpPr>
          <p:cNvPr id="4" name="Slide Number Placeholder 3"/>
          <p:cNvSpPr>
            <a:spLocks noGrp="1"/>
          </p:cNvSpPr>
          <p:nvPr>
            <p:ph type="sldNum" sz="quarter" idx="5"/>
          </p:nvPr>
        </p:nvSpPr>
        <p:spPr/>
        <p:txBody>
          <a:bodyPr/>
          <a:lstStyle/>
          <a:p>
            <a:fld id="{08480BB0-CDD8-41D6-B55B-F9544936F895}" type="slidenum">
              <a:rPr lang="en-US" smtClean="0"/>
              <a:t>3</a:t>
            </a:fld>
            <a:endParaRPr lang="en-US"/>
          </a:p>
        </p:txBody>
      </p:sp>
    </p:spTree>
    <p:extLst>
      <p:ext uri="{BB962C8B-B14F-4D97-AF65-F5344CB8AC3E}">
        <p14:creationId xmlns:p14="http://schemas.microsoft.com/office/powerpoint/2010/main" val="1515875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Genesis 1:27 – created by the spirit / gave life to spirit</a:t>
            </a:r>
          </a:p>
          <a:p>
            <a:r>
              <a:rPr lang="en-US" dirty="0"/>
              <a:t>John 4 – god is spirit / worship in spirit</a:t>
            </a:r>
          </a:p>
          <a:p>
            <a:r>
              <a:rPr lang="en-US" dirty="0" err="1"/>
              <a:t>Zech</a:t>
            </a:r>
            <a:r>
              <a:rPr lang="en-US" dirty="0"/>
              <a:t> 4:6 – not by might, nor by power, but by my spirit</a:t>
            </a:r>
          </a:p>
        </p:txBody>
      </p:sp>
      <p:sp>
        <p:nvSpPr>
          <p:cNvPr id="4" name="Slide Number Placeholder 3"/>
          <p:cNvSpPr>
            <a:spLocks noGrp="1"/>
          </p:cNvSpPr>
          <p:nvPr>
            <p:ph type="sldNum" sz="quarter" idx="5"/>
          </p:nvPr>
        </p:nvSpPr>
        <p:spPr/>
        <p:txBody>
          <a:bodyPr/>
          <a:lstStyle/>
          <a:p>
            <a:fld id="{08480BB0-CDD8-41D6-B55B-F9544936F895}" type="slidenum">
              <a:rPr lang="en-US" smtClean="0"/>
              <a:t>7</a:t>
            </a:fld>
            <a:endParaRPr lang="en-US"/>
          </a:p>
        </p:txBody>
      </p:sp>
    </p:spTree>
    <p:extLst>
      <p:ext uri="{BB962C8B-B14F-4D97-AF65-F5344CB8AC3E}">
        <p14:creationId xmlns:p14="http://schemas.microsoft.com/office/powerpoint/2010/main" val="1429547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marriage tried counseling – not working (here is why)</a:t>
            </a:r>
          </a:p>
          <a:p>
            <a:r>
              <a:rPr lang="en-US" dirty="0"/>
              <a:t>Parenting tried all sorts of approaches – here is why</a:t>
            </a:r>
          </a:p>
          <a:p>
            <a:r>
              <a:rPr lang="en-US" dirty="0"/>
              <a:t>Destructive habits and addictions – here is why</a:t>
            </a:r>
          </a:p>
          <a:p>
            <a:r>
              <a:rPr lang="en-US" dirty="0"/>
              <a:t>Battling depression, feel so stuck – big reason why</a:t>
            </a:r>
          </a:p>
        </p:txBody>
      </p:sp>
      <p:sp>
        <p:nvSpPr>
          <p:cNvPr id="4" name="Slide Number Placeholder 3"/>
          <p:cNvSpPr>
            <a:spLocks noGrp="1"/>
          </p:cNvSpPr>
          <p:nvPr>
            <p:ph type="sldNum" sz="quarter" idx="5"/>
          </p:nvPr>
        </p:nvSpPr>
        <p:spPr/>
        <p:txBody>
          <a:bodyPr/>
          <a:lstStyle/>
          <a:p>
            <a:fld id="{08480BB0-CDD8-41D6-B55B-F9544936F895}" type="slidenum">
              <a:rPr lang="en-US" smtClean="0"/>
              <a:t>8</a:t>
            </a:fld>
            <a:endParaRPr lang="en-US"/>
          </a:p>
        </p:txBody>
      </p:sp>
    </p:spTree>
    <p:extLst>
      <p:ext uri="{BB962C8B-B14F-4D97-AF65-F5344CB8AC3E}">
        <p14:creationId xmlns:p14="http://schemas.microsoft.com/office/powerpoint/2010/main" val="985992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9</a:t>
            </a:fld>
            <a:endParaRPr lang="en-US"/>
          </a:p>
        </p:txBody>
      </p:sp>
    </p:spTree>
    <p:extLst>
      <p:ext uri="{BB962C8B-B14F-4D97-AF65-F5344CB8AC3E}">
        <p14:creationId xmlns:p14="http://schemas.microsoft.com/office/powerpoint/2010/main" val="3308466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you relate and connect to</a:t>
            </a:r>
          </a:p>
          <a:p>
            <a:r>
              <a:rPr lang="en-US" dirty="0"/>
              <a:t>Spiritual temple / spiritual house – Luke / gas tank</a:t>
            </a:r>
          </a:p>
          <a:p>
            <a:r>
              <a:rPr lang="en-US" b="1" dirty="0"/>
              <a:t>Change all you want / power for change</a:t>
            </a:r>
          </a:p>
        </p:txBody>
      </p:sp>
      <p:sp>
        <p:nvSpPr>
          <p:cNvPr id="4" name="Slide Number Placeholder 3"/>
          <p:cNvSpPr>
            <a:spLocks noGrp="1"/>
          </p:cNvSpPr>
          <p:nvPr>
            <p:ph type="sldNum" sz="quarter" idx="5"/>
          </p:nvPr>
        </p:nvSpPr>
        <p:spPr/>
        <p:txBody>
          <a:bodyPr/>
          <a:lstStyle/>
          <a:p>
            <a:fld id="{08480BB0-CDD8-41D6-B55B-F9544936F895}" type="slidenum">
              <a:rPr lang="en-US" smtClean="0"/>
              <a:t>10</a:t>
            </a:fld>
            <a:endParaRPr lang="en-US"/>
          </a:p>
        </p:txBody>
      </p:sp>
    </p:spTree>
    <p:extLst>
      <p:ext uri="{BB962C8B-B14F-4D97-AF65-F5344CB8AC3E}">
        <p14:creationId xmlns:p14="http://schemas.microsoft.com/office/powerpoint/2010/main" val="3308466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Think. I Want. I Feel. / Personality / </a:t>
            </a:r>
            <a:r>
              <a:rPr lang="en-US" dirty="0" err="1"/>
              <a:t>Ennegram</a:t>
            </a:r>
            <a:r>
              <a:rPr lang="en-US" dirty="0"/>
              <a:t> / Image: Free Will</a:t>
            </a:r>
          </a:p>
          <a:p>
            <a:r>
              <a:rPr lang="en-US" b="1" dirty="0"/>
              <a:t>Supposed to be the controller of the body for the spirit!</a:t>
            </a:r>
          </a:p>
        </p:txBody>
      </p:sp>
      <p:sp>
        <p:nvSpPr>
          <p:cNvPr id="4" name="Slide Number Placeholder 3"/>
          <p:cNvSpPr>
            <a:spLocks noGrp="1"/>
          </p:cNvSpPr>
          <p:nvPr>
            <p:ph type="sldNum" sz="quarter" idx="5"/>
          </p:nvPr>
        </p:nvSpPr>
        <p:spPr/>
        <p:txBody>
          <a:bodyPr/>
          <a:lstStyle/>
          <a:p>
            <a:fld id="{08480BB0-CDD8-41D6-B55B-F9544936F895}" type="slidenum">
              <a:rPr lang="en-US" smtClean="0"/>
              <a:t>11</a:t>
            </a:fld>
            <a:endParaRPr lang="en-US"/>
          </a:p>
        </p:txBody>
      </p:sp>
    </p:spTree>
    <p:extLst>
      <p:ext uri="{BB962C8B-B14F-4D97-AF65-F5344CB8AC3E}">
        <p14:creationId xmlns:p14="http://schemas.microsoft.com/office/powerpoint/2010/main" val="1041588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Connect to the created world. Enables you to create and partner with God in producing life</a:t>
            </a:r>
          </a:p>
        </p:txBody>
      </p:sp>
      <p:sp>
        <p:nvSpPr>
          <p:cNvPr id="4" name="Slide Number Placeholder 3"/>
          <p:cNvSpPr>
            <a:spLocks noGrp="1"/>
          </p:cNvSpPr>
          <p:nvPr>
            <p:ph type="sldNum" sz="quarter" idx="5"/>
          </p:nvPr>
        </p:nvSpPr>
        <p:spPr/>
        <p:txBody>
          <a:bodyPr/>
          <a:lstStyle/>
          <a:p>
            <a:fld id="{08480BB0-CDD8-41D6-B55B-F9544936F895}" type="slidenum">
              <a:rPr lang="en-US" smtClean="0"/>
              <a:t>12</a:t>
            </a:fld>
            <a:endParaRPr lang="en-US"/>
          </a:p>
        </p:txBody>
      </p:sp>
    </p:spTree>
    <p:extLst>
      <p:ext uri="{BB962C8B-B14F-4D97-AF65-F5344CB8AC3E}">
        <p14:creationId xmlns:p14="http://schemas.microsoft.com/office/powerpoint/2010/main" val="1131732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B1640-016A-4FE4-812F-5AAE10696D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D63E5F-9149-4319-8C27-09E259D4F9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ED3E8C-8ED6-42B8-8193-1A286E829C82}"/>
              </a:ext>
            </a:extLst>
          </p:cNvPr>
          <p:cNvSpPr>
            <a:spLocks noGrp="1"/>
          </p:cNvSpPr>
          <p:nvPr>
            <p:ph type="dt" sz="half" idx="10"/>
          </p:nvPr>
        </p:nvSpPr>
        <p:spPr/>
        <p:txBody>
          <a:bodyPr/>
          <a:lstStyle/>
          <a:p>
            <a:fld id="{6D9EE1AD-29F2-4366-BBF6-593AFC5537F1}" type="datetimeFigureOut">
              <a:rPr lang="en-US" smtClean="0"/>
              <a:t>1/5/2020</a:t>
            </a:fld>
            <a:endParaRPr lang="en-US"/>
          </a:p>
        </p:txBody>
      </p:sp>
      <p:sp>
        <p:nvSpPr>
          <p:cNvPr id="5" name="Footer Placeholder 4">
            <a:extLst>
              <a:ext uri="{FF2B5EF4-FFF2-40B4-BE49-F238E27FC236}">
                <a16:creationId xmlns:a16="http://schemas.microsoft.com/office/drawing/2014/main" id="{A876C302-60CC-464B-A207-3278C12FFC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192F57-C7D5-45F1-B1EB-996D99113991}"/>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4256071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B5C0C-A455-4C78-B0A9-E43C9C189F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1C8BC3-C306-44B2-9DCF-3975A50BC5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4F8D58-7958-4EC2-A434-7E609959B15A}"/>
              </a:ext>
            </a:extLst>
          </p:cNvPr>
          <p:cNvSpPr>
            <a:spLocks noGrp="1"/>
          </p:cNvSpPr>
          <p:nvPr>
            <p:ph type="dt" sz="half" idx="10"/>
          </p:nvPr>
        </p:nvSpPr>
        <p:spPr/>
        <p:txBody>
          <a:bodyPr/>
          <a:lstStyle/>
          <a:p>
            <a:fld id="{6D9EE1AD-29F2-4366-BBF6-593AFC5537F1}" type="datetimeFigureOut">
              <a:rPr lang="en-US" smtClean="0"/>
              <a:t>1/5/2020</a:t>
            </a:fld>
            <a:endParaRPr lang="en-US"/>
          </a:p>
        </p:txBody>
      </p:sp>
      <p:sp>
        <p:nvSpPr>
          <p:cNvPr id="5" name="Footer Placeholder 4">
            <a:extLst>
              <a:ext uri="{FF2B5EF4-FFF2-40B4-BE49-F238E27FC236}">
                <a16:creationId xmlns:a16="http://schemas.microsoft.com/office/drawing/2014/main" id="{728A0143-BA3B-48C3-8222-7E655DB52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AA14C8-D241-4F72-8729-08622AAEB57A}"/>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2897395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50C1C9-4067-4939-80BC-80EE1F0D08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B649B1-2606-4CFF-B12A-ED5692E693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BF2E7E-E935-44B6-95EA-96287EF0EAAE}"/>
              </a:ext>
            </a:extLst>
          </p:cNvPr>
          <p:cNvSpPr>
            <a:spLocks noGrp="1"/>
          </p:cNvSpPr>
          <p:nvPr>
            <p:ph type="dt" sz="half" idx="10"/>
          </p:nvPr>
        </p:nvSpPr>
        <p:spPr/>
        <p:txBody>
          <a:bodyPr/>
          <a:lstStyle/>
          <a:p>
            <a:fld id="{6D9EE1AD-29F2-4366-BBF6-593AFC5537F1}" type="datetimeFigureOut">
              <a:rPr lang="en-US" smtClean="0"/>
              <a:t>1/5/2020</a:t>
            </a:fld>
            <a:endParaRPr lang="en-US"/>
          </a:p>
        </p:txBody>
      </p:sp>
      <p:sp>
        <p:nvSpPr>
          <p:cNvPr id="5" name="Footer Placeholder 4">
            <a:extLst>
              <a:ext uri="{FF2B5EF4-FFF2-40B4-BE49-F238E27FC236}">
                <a16:creationId xmlns:a16="http://schemas.microsoft.com/office/drawing/2014/main" id="{6120B84B-C5C3-4F68-879C-FFF677F730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9DA283-E430-4B88-A694-61A95C737EB5}"/>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120228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F6CF7-7101-45A7-8910-B87EA9886A38}"/>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7ED6EBE-ADCA-4A20-A062-2A998C3653FA}"/>
              </a:ext>
            </a:extLst>
          </p:cNvPr>
          <p:cNvSpPr>
            <a:spLocks noGrp="1"/>
          </p:cNvSpPr>
          <p:nvPr>
            <p:ph idx="1"/>
          </p:nvPr>
        </p:nvSpPr>
        <p:spPr>
          <a:xfrm>
            <a:off x="838200" y="1837055"/>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F30C25B-E789-4EBE-9013-40BC74AD9C9E}"/>
              </a:ext>
            </a:extLst>
          </p:cNvPr>
          <p:cNvSpPr>
            <a:spLocks noGrp="1"/>
          </p:cNvSpPr>
          <p:nvPr>
            <p:ph type="dt" sz="half" idx="10"/>
          </p:nvPr>
        </p:nvSpPr>
        <p:spPr/>
        <p:txBody>
          <a:bodyPr/>
          <a:lstStyle/>
          <a:p>
            <a:fld id="{6D9EE1AD-29F2-4366-BBF6-593AFC5537F1}" type="datetimeFigureOut">
              <a:rPr lang="en-US" smtClean="0"/>
              <a:t>1/5/2020</a:t>
            </a:fld>
            <a:endParaRPr lang="en-US"/>
          </a:p>
        </p:txBody>
      </p:sp>
      <p:sp>
        <p:nvSpPr>
          <p:cNvPr id="5" name="Footer Placeholder 4">
            <a:extLst>
              <a:ext uri="{FF2B5EF4-FFF2-40B4-BE49-F238E27FC236}">
                <a16:creationId xmlns:a16="http://schemas.microsoft.com/office/drawing/2014/main" id="{BB89102D-7B86-416A-A676-3CC450FA74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DAD9A2-69C9-435E-AB88-9644A4838366}"/>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312548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BE84-4199-43B5-B79F-658EC8834E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D1206C-8507-41FA-BB0A-67BFCC0413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12706D-BB5C-46F4-B412-0487E485548C}"/>
              </a:ext>
            </a:extLst>
          </p:cNvPr>
          <p:cNvSpPr>
            <a:spLocks noGrp="1"/>
          </p:cNvSpPr>
          <p:nvPr>
            <p:ph type="dt" sz="half" idx="10"/>
          </p:nvPr>
        </p:nvSpPr>
        <p:spPr/>
        <p:txBody>
          <a:bodyPr/>
          <a:lstStyle/>
          <a:p>
            <a:fld id="{6D9EE1AD-29F2-4366-BBF6-593AFC5537F1}" type="datetimeFigureOut">
              <a:rPr lang="en-US" smtClean="0"/>
              <a:t>1/5/2020</a:t>
            </a:fld>
            <a:endParaRPr lang="en-US"/>
          </a:p>
        </p:txBody>
      </p:sp>
      <p:sp>
        <p:nvSpPr>
          <p:cNvPr id="5" name="Footer Placeholder 4">
            <a:extLst>
              <a:ext uri="{FF2B5EF4-FFF2-40B4-BE49-F238E27FC236}">
                <a16:creationId xmlns:a16="http://schemas.microsoft.com/office/drawing/2014/main" id="{4FCCA631-1EE6-41EF-8872-26607D5D7B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8BABA-2D63-4A23-97CB-5DE954170D6D}"/>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1360806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AC75A-7BB7-4B1B-822A-9702BC5DDA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29B58-AD8E-41F4-9B38-A2644E62DD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DB0F53-1D85-44BD-8765-33A5F60543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FB0F95-5E94-46DA-9F28-33F2988FB427}"/>
              </a:ext>
            </a:extLst>
          </p:cNvPr>
          <p:cNvSpPr>
            <a:spLocks noGrp="1"/>
          </p:cNvSpPr>
          <p:nvPr>
            <p:ph type="dt" sz="half" idx="10"/>
          </p:nvPr>
        </p:nvSpPr>
        <p:spPr/>
        <p:txBody>
          <a:bodyPr/>
          <a:lstStyle/>
          <a:p>
            <a:fld id="{6D9EE1AD-29F2-4366-BBF6-593AFC5537F1}" type="datetimeFigureOut">
              <a:rPr lang="en-US" smtClean="0"/>
              <a:t>1/5/2020</a:t>
            </a:fld>
            <a:endParaRPr lang="en-US"/>
          </a:p>
        </p:txBody>
      </p:sp>
      <p:sp>
        <p:nvSpPr>
          <p:cNvPr id="6" name="Footer Placeholder 5">
            <a:extLst>
              <a:ext uri="{FF2B5EF4-FFF2-40B4-BE49-F238E27FC236}">
                <a16:creationId xmlns:a16="http://schemas.microsoft.com/office/drawing/2014/main" id="{CF45F59F-1253-4A37-9F37-D2FFBDFF5F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540D19-BBF1-489E-946F-AC28EA380BD4}"/>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255761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13667-11B4-4AF7-93BF-67FF2A4E0E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6D5C6D-F694-4330-A799-A535F13A0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D5706C-2761-44C2-971B-381675AE4F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C2CC80-FCC9-48A9-B0A9-947877F023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E797A5-39AE-404B-862E-5B7118AB13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58BF84-CCF0-4BE1-BC82-D83886BFE81C}"/>
              </a:ext>
            </a:extLst>
          </p:cNvPr>
          <p:cNvSpPr>
            <a:spLocks noGrp="1"/>
          </p:cNvSpPr>
          <p:nvPr>
            <p:ph type="dt" sz="half" idx="10"/>
          </p:nvPr>
        </p:nvSpPr>
        <p:spPr/>
        <p:txBody>
          <a:bodyPr/>
          <a:lstStyle/>
          <a:p>
            <a:fld id="{6D9EE1AD-29F2-4366-BBF6-593AFC5537F1}" type="datetimeFigureOut">
              <a:rPr lang="en-US" smtClean="0"/>
              <a:t>1/5/2020</a:t>
            </a:fld>
            <a:endParaRPr lang="en-US"/>
          </a:p>
        </p:txBody>
      </p:sp>
      <p:sp>
        <p:nvSpPr>
          <p:cNvPr id="8" name="Footer Placeholder 7">
            <a:extLst>
              <a:ext uri="{FF2B5EF4-FFF2-40B4-BE49-F238E27FC236}">
                <a16:creationId xmlns:a16="http://schemas.microsoft.com/office/drawing/2014/main" id="{402DD5B2-FD33-4D49-9F5E-A9A8E0E7B1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27C5F6-498A-40D8-89AF-9F74A23060C8}"/>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175605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97579-1376-42F2-8CB7-FA1D345D8C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B3C2C1-1301-44C3-82CA-1F67ED98FA45}"/>
              </a:ext>
            </a:extLst>
          </p:cNvPr>
          <p:cNvSpPr>
            <a:spLocks noGrp="1"/>
          </p:cNvSpPr>
          <p:nvPr>
            <p:ph type="dt" sz="half" idx="10"/>
          </p:nvPr>
        </p:nvSpPr>
        <p:spPr/>
        <p:txBody>
          <a:bodyPr/>
          <a:lstStyle/>
          <a:p>
            <a:fld id="{6D9EE1AD-29F2-4366-BBF6-593AFC5537F1}" type="datetimeFigureOut">
              <a:rPr lang="en-US" smtClean="0"/>
              <a:t>1/5/2020</a:t>
            </a:fld>
            <a:endParaRPr lang="en-US"/>
          </a:p>
        </p:txBody>
      </p:sp>
      <p:sp>
        <p:nvSpPr>
          <p:cNvPr id="4" name="Footer Placeholder 3">
            <a:extLst>
              <a:ext uri="{FF2B5EF4-FFF2-40B4-BE49-F238E27FC236}">
                <a16:creationId xmlns:a16="http://schemas.microsoft.com/office/drawing/2014/main" id="{1CC8D7CA-C52E-46D3-A4F8-326EBD8823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B0119-CFB5-472F-9805-DB4D28521852}"/>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149474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6142F5-F807-48F4-A467-6F7980997168}"/>
              </a:ext>
            </a:extLst>
          </p:cNvPr>
          <p:cNvSpPr>
            <a:spLocks noGrp="1"/>
          </p:cNvSpPr>
          <p:nvPr>
            <p:ph type="dt" sz="half" idx="10"/>
          </p:nvPr>
        </p:nvSpPr>
        <p:spPr/>
        <p:txBody>
          <a:bodyPr/>
          <a:lstStyle/>
          <a:p>
            <a:fld id="{6D9EE1AD-29F2-4366-BBF6-593AFC5537F1}" type="datetimeFigureOut">
              <a:rPr lang="en-US" smtClean="0"/>
              <a:t>1/5/2020</a:t>
            </a:fld>
            <a:endParaRPr lang="en-US"/>
          </a:p>
        </p:txBody>
      </p:sp>
      <p:sp>
        <p:nvSpPr>
          <p:cNvPr id="3" name="Footer Placeholder 2">
            <a:extLst>
              <a:ext uri="{FF2B5EF4-FFF2-40B4-BE49-F238E27FC236}">
                <a16:creationId xmlns:a16="http://schemas.microsoft.com/office/drawing/2014/main" id="{2351E18C-A952-4E46-9891-8013938FD1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7DD62C-47A6-4839-A740-7A5A5BE4F67C}"/>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326007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7A7B3-B8B9-44A4-ABDD-ECD132ADA3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469FF8-70D3-4322-9BD5-5175A7E2F7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32E113-74D1-40C5-A8E2-E48C9B0174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C50D38-62B7-4E83-BF71-E1E434E6A5D2}"/>
              </a:ext>
            </a:extLst>
          </p:cNvPr>
          <p:cNvSpPr>
            <a:spLocks noGrp="1"/>
          </p:cNvSpPr>
          <p:nvPr>
            <p:ph type="dt" sz="half" idx="10"/>
          </p:nvPr>
        </p:nvSpPr>
        <p:spPr/>
        <p:txBody>
          <a:bodyPr/>
          <a:lstStyle/>
          <a:p>
            <a:fld id="{6D9EE1AD-29F2-4366-BBF6-593AFC5537F1}" type="datetimeFigureOut">
              <a:rPr lang="en-US" smtClean="0"/>
              <a:t>1/5/2020</a:t>
            </a:fld>
            <a:endParaRPr lang="en-US"/>
          </a:p>
        </p:txBody>
      </p:sp>
      <p:sp>
        <p:nvSpPr>
          <p:cNvPr id="6" name="Footer Placeholder 5">
            <a:extLst>
              <a:ext uri="{FF2B5EF4-FFF2-40B4-BE49-F238E27FC236}">
                <a16:creationId xmlns:a16="http://schemas.microsoft.com/office/drawing/2014/main" id="{88C600A9-C2D4-46F7-99D2-227C66D92C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CEE8F1-BD7B-4A85-9DD5-9EFC55D52D4E}"/>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3703589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C2A48-D93D-4CC6-BA93-AACD821CF4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85D26-21E4-4372-9783-BDB0AC8CD4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323579-0217-444B-AA19-D4A60DAA91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C5D09-C3E4-4C75-85BA-AC2A8C8F5486}"/>
              </a:ext>
            </a:extLst>
          </p:cNvPr>
          <p:cNvSpPr>
            <a:spLocks noGrp="1"/>
          </p:cNvSpPr>
          <p:nvPr>
            <p:ph type="dt" sz="half" idx="10"/>
          </p:nvPr>
        </p:nvSpPr>
        <p:spPr/>
        <p:txBody>
          <a:bodyPr/>
          <a:lstStyle/>
          <a:p>
            <a:fld id="{6D9EE1AD-29F2-4366-BBF6-593AFC5537F1}" type="datetimeFigureOut">
              <a:rPr lang="en-US" smtClean="0"/>
              <a:t>1/5/2020</a:t>
            </a:fld>
            <a:endParaRPr lang="en-US"/>
          </a:p>
        </p:txBody>
      </p:sp>
      <p:sp>
        <p:nvSpPr>
          <p:cNvPr id="6" name="Footer Placeholder 5">
            <a:extLst>
              <a:ext uri="{FF2B5EF4-FFF2-40B4-BE49-F238E27FC236}">
                <a16:creationId xmlns:a16="http://schemas.microsoft.com/office/drawing/2014/main" id="{F7C664CC-4998-4F77-B45A-000FFBE0E2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D4DC3E-D84C-45F0-B7BC-57EFB0D24C96}"/>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3309860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7172D7-5015-403C-80A0-23B6F943E9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B803581-9C83-447F-932D-7D8598121A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B1A173B-91CE-494D-97AC-6077B90A4A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EE1AD-29F2-4366-BBF6-593AFC5537F1}" type="datetimeFigureOut">
              <a:rPr lang="en-US" smtClean="0"/>
              <a:t>1/5/2020</a:t>
            </a:fld>
            <a:endParaRPr lang="en-US"/>
          </a:p>
        </p:txBody>
      </p:sp>
      <p:sp>
        <p:nvSpPr>
          <p:cNvPr id="5" name="Footer Placeholder 4">
            <a:extLst>
              <a:ext uri="{FF2B5EF4-FFF2-40B4-BE49-F238E27FC236}">
                <a16:creationId xmlns:a16="http://schemas.microsoft.com/office/drawing/2014/main" id="{7349FF3D-59B9-4379-A32C-BC2665CDDD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838CBF-55EC-4096-8E9A-D059D92B7C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9B0AE-B0E1-4EA0-83E6-017635C029DB}" type="slidenum">
              <a:rPr lang="en-US" smtClean="0"/>
              <a:t>‹#›</a:t>
            </a:fld>
            <a:endParaRPr lang="en-US"/>
          </a:p>
        </p:txBody>
      </p:sp>
    </p:spTree>
    <p:extLst>
      <p:ext uri="{BB962C8B-B14F-4D97-AF65-F5344CB8AC3E}">
        <p14:creationId xmlns:p14="http://schemas.microsoft.com/office/powerpoint/2010/main" val="4116790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3D753C-CD02-448F-A065-3640D4A696F2}"/>
              </a:ext>
            </a:extLst>
          </p:cNvPr>
          <p:cNvSpPr>
            <a:spLocks noGrp="1"/>
          </p:cNvSpPr>
          <p:nvPr>
            <p:ph type="title"/>
          </p:nvPr>
        </p:nvSpPr>
        <p:spPr/>
        <p:txBody>
          <a:bodyPr/>
          <a:lstStyle/>
          <a:p>
            <a:endParaRPr lang="en-US"/>
          </a:p>
        </p:txBody>
      </p:sp>
      <p:pic>
        <p:nvPicPr>
          <p:cNvPr id="1026" name="Picture 1" descr="image001">
            <a:extLst>
              <a:ext uri="{FF2B5EF4-FFF2-40B4-BE49-F238E27FC236}">
                <a16:creationId xmlns:a16="http://schemas.microsoft.com/office/drawing/2014/main" id="{4EBCD9F9-53BB-40DD-838E-28D6568B07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0212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13CA31B-48EA-4114-A3A5-598CDAE27141}"/>
              </a:ext>
            </a:extLst>
          </p:cNvPr>
          <p:cNvSpPr txBox="1"/>
          <p:nvPr/>
        </p:nvSpPr>
        <p:spPr>
          <a:xfrm>
            <a:off x="4054284" y="996022"/>
            <a:ext cx="8635802" cy="4324261"/>
          </a:xfrm>
          <a:prstGeom prst="rect">
            <a:avLst/>
          </a:prstGeom>
          <a:noFill/>
        </p:spPr>
        <p:txBody>
          <a:bodyPr wrap="square" rtlCol="0">
            <a:spAutoFit/>
          </a:bodyPr>
          <a:lstStyle/>
          <a:p>
            <a:pPr>
              <a:spcAft>
                <a:spcPts val="1200"/>
              </a:spcAft>
            </a:pPr>
            <a:r>
              <a:rPr lang="en-US" sz="4500" b="1" dirty="0">
                <a:solidFill>
                  <a:schemeClr val="bg1"/>
                </a:solidFill>
              </a:rPr>
              <a:t>Practically Speaking </a:t>
            </a:r>
          </a:p>
          <a:p>
            <a:pPr>
              <a:spcAft>
                <a:spcPts val="1200"/>
              </a:spcAft>
            </a:pPr>
            <a:r>
              <a:rPr lang="en-US" sz="4500" dirty="0">
                <a:solidFill>
                  <a:schemeClr val="bg1"/>
                </a:solidFill>
              </a:rPr>
              <a:t>• </a:t>
            </a:r>
            <a:r>
              <a:rPr lang="en-US" sz="4500" i="1" dirty="0">
                <a:solidFill>
                  <a:schemeClr val="bg1"/>
                </a:solidFill>
              </a:rPr>
              <a:t>How you </a:t>
            </a:r>
            <a:r>
              <a:rPr lang="en-US" sz="4500" i="1" dirty="0">
                <a:solidFill>
                  <a:srgbClr val="FF0000"/>
                </a:solidFill>
              </a:rPr>
              <a:t>relate</a:t>
            </a:r>
          </a:p>
          <a:p>
            <a:pPr>
              <a:spcAft>
                <a:spcPts val="1200"/>
              </a:spcAft>
            </a:pPr>
            <a:r>
              <a:rPr lang="en-US" sz="4500" dirty="0">
                <a:solidFill>
                  <a:schemeClr val="bg1"/>
                </a:solidFill>
              </a:rPr>
              <a:t>• The place of </a:t>
            </a:r>
            <a:r>
              <a:rPr lang="en-US" sz="4500" dirty="0">
                <a:solidFill>
                  <a:srgbClr val="FF0000"/>
                </a:solidFill>
              </a:rPr>
              <a:t>power</a:t>
            </a:r>
            <a:r>
              <a:rPr lang="en-US" sz="4500" dirty="0">
                <a:solidFill>
                  <a:schemeClr val="bg1"/>
                </a:solidFill>
              </a:rPr>
              <a:t> in you</a:t>
            </a:r>
          </a:p>
          <a:p>
            <a:pPr>
              <a:spcAft>
                <a:spcPts val="1200"/>
              </a:spcAft>
            </a:pPr>
            <a:r>
              <a:rPr lang="en-US" sz="4500" dirty="0">
                <a:solidFill>
                  <a:schemeClr val="bg1"/>
                </a:solidFill>
              </a:rPr>
              <a:t>• Where you get fed &amp; fueled</a:t>
            </a:r>
            <a:endParaRPr lang="en-US" sz="4500" i="1" dirty="0">
              <a:solidFill>
                <a:schemeClr val="bg1"/>
              </a:solidFill>
            </a:endParaRPr>
          </a:p>
          <a:p>
            <a:r>
              <a:rPr lang="en-US" sz="4500" dirty="0">
                <a:solidFill>
                  <a:schemeClr val="bg1"/>
                </a:solidFill>
              </a:rPr>
              <a:t>• What you live</a:t>
            </a:r>
            <a:r>
              <a:rPr lang="en-US" sz="4500" b="1" dirty="0">
                <a:solidFill>
                  <a:schemeClr val="bg1"/>
                </a:solidFill>
              </a:rPr>
              <a:t> </a:t>
            </a:r>
            <a:r>
              <a:rPr lang="en-US" sz="4500" dirty="0">
                <a:solidFill>
                  <a:srgbClr val="FF0000"/>
                </a:solidFill>
              </a:rPr>
              <a:t>on</a:t>
            </a:r>
          </a:p>
          <a:p>
            <a:endParaRPr lang="en-US" sz="1000" dirty="0">
              <a:solidFill>
                <a:schemeClr val="bg1"/>
              </a:solidFill>
            </a:endParaRPr>
          </a:p>
        </p:txBody>
      </p:sp>
      <p:grpSp>
        <p:nvGrpSpPr>
          <p:cNvPr id="17" name="Group 16">
            <a:extLst>
              <a:ext uri="{FF2B5EF4-FFF2-40B4-BE49-F238E27FC236}">
                <a16:creationId xmlns:a16="http://schemas.microsoft.com/office/drawing/2014/main" id="{26BD7DDA-598E-4EFF-9263-99A6DD622BBD}"/>
              </a:ext>
            </a:extLst>
          </p:cNvPr>
          <p:cNvGrpSpPr/>
          <p:nvPr/>
        </p:nvGrpSpPr>
        <p:grpSpPr>
          <a:xfrm>
            <a:off x="470699" y="1520071"/>
            <a:ext cx="3021256" cy="3161465"/>
            <a:chOff x="3949700" y="447040"/>
            <a:chExt cx="4292600" cy="3962400"/>
          </a:xfrm>
        </p:grpSpPr>
        <p:sp>
          <p:nvSpPr>
            <p:cNvPr id="20" name="Oval 19">
              <a:extLst>
                <a:ext uri="{FF2B5EF4-FFF2-40B4-BE49-F238E27FC236}">
                  <a16:creationId xmlns:a16="http://schemas.microsoft.com/office/drawing/2014/main" id="{77751813-78A0-44F4-BD5B-513B1A3D7DA3}"/>
                </a:ext>
              </a:extLst>
            </p:cNvPr>
            <p:cNvSpPr/>
            <p:nvPr/>
          </p:nvSpPr>
          <p:spPr>
            <a:xfrm>
              <a:off x="3949700" y="447040"/>
              <a:ext cx="4292600" cy="3962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989D2D47-7964-4908-ADD0-E98FDEB28976}"/>
                </a:ext>
              </a:extLst>
            </p:cNvPr>
            <p:cNvSpPr txBox="1"/>
            <p:nvPr/>
          </p:nvSpPr>
          <p:spPr>
            <a:xfrm>
              <a:off x="5135880" y="1733890"/>
              <a:ext cx="1666242" cy="694350"/>
            </a:xfrm>
            <a:prstGeom prst="rect">
              <a:avLst/>
            </a:prstGeom>
            <a:solidFill>
              <a:srgbClr val="002060"/>
            </a:solidFill>
          </p:spPr>
          <p:txBody>
            <a:bodyPr wrap="square" rtlCol="0">
              <a:spAutoFit/>
            </a:bodyPr>
            <a:lstStyle/>
            <a:p>
              <a:pPr algn="ctr"/>
              <a:r>
                <a:rPr lang="en-US" sz="3000" b="1" dirty="0">
                  <a:solidFill>
                    <a:schemeClr val="bg1"/>
                  </a:solidFill>
                </a:rPr>
                <a:t>SPIRIT</a:t>
              </a:r>
            </a:p>
          </p:txBody>
        </p:sp>
      </p:grpSp>
    </p:spTree>
    <p:extLst>
      <p:ext uri="{BB962C8B-B14F-4D97-AF65-F5344CB8AC3E}">
        <p14:creationId xmlns:p14="http://schemas.microsoft.com/office/powerpoint/2010/main" val="3786362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13CA31B-48EA-4114-A3A5-598CDAE27141}"/>
              </a:ext>
            </a:extLst>
          </p:cNvPr>
          <p:cNvSpPr txBox="1"/>
          <p:nvPr/>
        </p:nvSpPr>
        <p:spPr>
          <a:xfrm>
            <a:off x="4471857" y="1288315"/>
            <a:ext cx="8069721" cy="3323987"/>
          </a:xfrm>
          <a:prstGeom prst="rect">
            <a:avLst/>
          </a:prstGeom>
          <a:noFill/>
        </p:spPr>
        <p:txBody>
          <a:bodyPr wrap="square" rtlCol="0">
            <a:spAutoFit/>
          </a:bodyPr>
          <a:lstStyle/>
          <a:p>
            <a:pPr>
              <a:spcAft>
                <a:spcPts val="1200"/>
              </a:spcAft>
            </a:pPr>
            <a:r>
              <a:rPr lang="en-US" sz="4300" b="1" u="sng" dirty="0">
                <a:solidFill>
                  <a:schemeClr val="bg1"/>
                </a:solidFill>
              </a:rPr>
              <a:t>SOUL:</a:t>
            </a:r>
            <a:r>
              <a:rPr lang="en-US" sz="4300" b="1" dirty="0">
                <a:solidFill>
                  <a:schemeClr val="bg1"/>
                </a:solidFill>
              </a:rPr>
              <a:t> MIND, WILL &amp; EMOTIONS</a:t>
            </a:r>
          </a:p>
          <a:p>
            <a:pPr>
              <a:spcAft>
                <a:spcPts val="1200"/>
              </a:spcAft>
            </a:pPr>
            <a:r>
              <a:rPr lang="en-US" sz="4500" dirty="0">
                <a:solidFill>
                  <a:schemeClr val="bg1"/>
                </a:solidFill>
              </a:rPr>
              <a:t>     • </a:t>
            </a:r>
            <a:r>
              <a:rPr lang="en-US" sz="4500" i="1" dirty="0">
                <a:solidFill>
                  <a:schemeClr val="bg1"/>
                </a:solidFill>
              </a:rPr>
              <a:t>How you </a:t>
            </a:r>
            <a:r>
              <a:rPr lang="en-US" sz="4500" i="1" dirty="0">
                <a:solidFill>
                  <a:srgbClr val="C00000"/>
                </a:solidFill>
              </a:rPr>
              <a:t>decide</a:t>
            </a:r>
          </a:p>
          <a:p>
            <a:pPr>
              <a:spcAft>
                <a:spcPts val="1200"/>
              </a:spcAft>
            </a:pPr>
            <a:r>
              <a:rPr lang="en-US" sz="4500" dirty="0">
                <a:solidFill>
                  <a:schemeClr val="bg1"/>
                </a:solidFill>
              </a:rPr>
              <a:t>        • Base for </a:t>
            </a:r>
            <a:r>
              <a:rPr lang="en-US" sz="4500" dirty="0">
                <a:solidFill>
                  <a:srgbClr val="C00000"/>
                </a:solidFill>
              </a:rPr>
              <a:t>mental health</a:t>
            </a:r>
            <a:endParaRPr lang="en-US" sz="4500" i="1" dirty="0">
              <a:solidFill>
                <a:srgbClr val="C00000"/>
              </a:solidFill>
            </a:endParaRPr>
          </a:p>
          <a:p>
            <a:r>
              <a:rPr lang="en-US" sz="4500" dirty="0">
                <a:solidFill>
                  <a:schemeClr val="bg1"/>
                </a:solidFill>
              </a:rPr>
              <a:t>            • What you </a:t>
            </a:r>
            <a:r>
              <a:rPr lang="en-US" sz="4500" dirty="0">
                <a:solidFill>
                  <a:srgbClr val="C00000"/>
                </a:solidFill>
              </a:rPr>
              <a:t>live for</a:t>
            </a:r>
            <a:endParaRPr lang="en-US" sz="4500" b="1" dirty="0">
              <a:solidFill>
                <a:srgbClr val="C00000"/>
              </a:solidFill>
            </a:endParaRPr>
          </a:p>
        </p:txBody>
      </p:sp>
      <p:grpSp>
        <p:nvGrpSpPr>
          <p:cNvPr id="31" name="Group 30">
            <a:extLst>
              <a:ext uri="{FF2B5EF4-FFF2-40B4-BE49-F238E27FC236}">
                <a16:creationId xmlns:a16="http://schemas.microsoft.com/office/drawing/2014/main" id="{B394F848-E8E7-41A3-93B3-126C3AB0E28C}"/>
              </a:ext>
            </a:extLst>
          </p:cNvPr>
          <p:cNvGrpSpPr/>
          <p:nvPr/>
        </p:nvGrpSpPr>
        <p:grpSpPr>
          <a:xfrm>
            <a:off x="254614" y="803378"/>
            <a:ext cx="4766076" cy="4815154"/>
            <a:chOff x="2656840" y="447040"/>
            <a:chExt cx="6771640" cy="6035040"/>
          </a:xfrm>
        </p:grpSpPr>
        <p:sp>
          <p:nvSpPr>
            <p:cNvPr id="32" name="Oval 31">
              <a:extLst>
                <a:ext uri="{FF2B5EF4-FFF2-40B4-BE49-F238E27FC236}">
                  <a16:creationId xmlns:a16="http://schemas.microsoft.com/office/drawing/2014/main" id="{B79888B8-FA1E-4D7C-8A25-3A1206412E13}"/>
                </a:ext>
              </a:extLst>
            </p:cNvPr>
            <p:cNvSpPr/>
            <p:nvPr/>
          </p:nvSpPr>
          <p:spPr>
            <a:xfrm>
              <a:off x="2656840" y="2519680"/>
              <a:ext cx="4292600" cy="3962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3184E782-4883-43F2-9558-DA5EF8493FA0}"/>
                </a:ext>
              </a:extLst>
            </p:cNvPr>
            <p:cNvSpPr/>
            <p:nvPr/>
          </p:nvSpPr>
          <p:spPr>
            <a:xfrm>
              <a:off x="5135880" y="2519680"/>
              <a:ext cx="4292600" cy="3962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8DE41788-D116-4B2B-826B-0DDE6734D12C}"/>
                </a:ext>
              </a:extLst>
            </p:cNvPr>
            <p:cNvSpPr/>
            <p:nvPr/>
          </p:nvSpPr>
          <p:spPr>
            <a:xfrm>
              <a:off x="3949700" y="447040"/>
              <a:ext cx="4292600" cy="3962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B9819324-FC0C-4A37-8068-9AC7760F5E16}"/>
                </a:ext>
              </a:extLst>
            </p:cNvPr>
            <p:cNvSpPr txBox="1"/>
            <p:nvPr/>
          </p:nvSpPr>
          <p:spPr>
            <a:xfrm>
              <a:off x="7355839" y="4337809"/>
              <a:ext cx="1666241" cy="694890"/>
            </a:xfrm>
            <a:prstGeom prst="rect">
              <a:avLst/>
            </a:prstGeom>
            <a:solidFill>
              <a:srgbClr val="002060"/>
            </a:solidFill>
          </p:spPr>
          <p:txBody>
            <a:bodyPr wrap="square" rtlCol="0">
              <a:spAutoFit/>
            </a:bodyPr>
            <a:lstStyle/>
            <a:p>
              <a:pPr algn="ctr"/>
              <a:r>
                <a:rPr lang="en-US" sz="3000" b="1" dirty="0">
                  <a:solidFill>
                    <a:schemeClr val="bg1"/>
                  </a:solidFill>
                </a:rPr>
                <a:t>SOUL</a:t>
              </a:r>
            </a:p>
          </p:txBody>
        </p:sp>
        <p:sp>
          <p:nvSpPr>
            <p:cNvPr id="36" name="TextBox 35">
              <a:extLst>
                <a:ext uri="{FF2B5EF4-FFF2-40B4-BE49-F238E27FC236}">
                  <a16:creationId xmlns:a16="http://schemas.microsoft.com/office/drawing/2014/main" id="{980CCA38-9801-4585-954E-D9F74215B802}"/>
                </a:ext>
              </a:extLst>
            </p:cNvPr>
            <p:cNvSpPr txBox="1"/>
            <p:nvPr/>
          </p:nvSpPr>
          <p:spPr>
            <a:xfrm>
              <a:off x="5135880" y="1447781"/>
              <a:ext cx="1666242" cy="694350"/>
            </a:xfrm>
            <a:prstGeom prst="rect">
              <a:avLst/>
            </a:prstGeom>
            <a:solidFill>
              <a:srgbClr val="002060"/>
            </a:solidFill>
          </p:spPr>
          <p:txBody>
            <a:bodyPr wrap="square" rtlCol="0">
              <a:spAutoFit/>
            </a:bodyPr>
            <a:lstStyle/>
            <a:p>
              <a:pPr algn="ctr"/>
              <a:r>
                <a:rPr lang="en-US" sz="3000" b="1" dirty="0">
                  <a:solidFill>
                    <a:schemeClr val="bg1"/>
                  </a:solidFill>
                </a:rPr>
                <a:t>SPIRIT</a:t>
              </a:r>
            </a:p>
          </p:txBody>
        </p:sp>
        <p:sp>
          <p:nvSpPr>
            <p:cNvPr id="37" name="TextBox 36">
              <a:extLst>
                <a:ext uri="{FF2B5EF4-FFF2-40B4-BE49-F238E27FC236}">
                  <a16:creationId xmlns:a16="http://schemas.microsoft.com/office/drawing/2014/main" id="{7B057401-E13A-471C-AAD8-C84C2767B2B2}"/>
                </a:ext>
              </a:extLst>
            </p:cNvPr>
            <p:cNvSpPr txBox="1"/>
            <p:nvPr/>
          </p:nvSpPr>
          <p:spPr>
            <a:xfrm>
              <a:off x="3249346" y="4337809"/>
              <a:ext cx="1666241" cy="694890"/>
            </a:xfrm>
            <a:prstGeom prst="rect">
              <a:avLst/>
            </a:prstGeom>
            <a:solidFill>
              <a:srgbClr val="002060"/>
            </a:solidFill>
          </p:spPr>
          <p:txBody>
            <a:bodyPr wrap="square" rtlCol="0">
              <a:spAutoFit/>
            </a:bodyPr>
            <a:lstStyle/>
            <a:p>
              <a:pPr algn="ctr"/>
              <a:r>
                <a:rPr lang="en-US" sz="3000" b="1" dirty="0">
                  <a:solidFill>
                    <a:schemeClr val="bg1"/>
                  </a:solidFill>
                </a:rPr>
                <a:t>BODY</a:t>
              </a:r>
            </a:p>
          </p:txBody>
        </p:sp>
      </p:grpSp>
    </p:spTree>
    <p:extLst>
      <p:ext uri="{BB962C8B-B14F-4D97-AF65-F5344CB8AC3E}">
        <p14:creationId xmlns:p14="http://schemas.microsoft.com/office/powerpoint/2010/main" val="930137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13CA31B-48EA-4114-A3A5-598CDAE27141}"/>
              </a:ext>
            </a:extLst>
          </p:cNvPr>
          <p:cNvSpPr txBox="1"/>
          <p:nvPr/>
        </p:nvSpPr>
        <p:spPr>
          <a:xfrm>
            <a:off x="4443297" y="1227112"/>
            <a:ext cx="7802579" cy="4708981"/>
          </a:xfrm>
          <a:prstGeom prst="rect">
            <a:avLst/>
          </a:prstGeom>
          <a:noFill/>
        </p:spPr>
        <p:txBody>
          <a:bodyPr wrap="square" rtlCol="0">
            <a:spAutoFit/>
          </a:bodyPr>
          <a:lstStyle/>
          <a:p>
            <a:pPr>
              <a:spcAft>
                <a:spcPts val="1200"/>
              </a:spcAft>
            </a:pPr>
            <a:r>
              <a:rPr lang="en-US" sz="4500" b="1" dirty="0">
                <a:solidFill>
                  <a:schemeClr val="bg1"/>
                </a:solidFill>
              </a:rPr>
              <a:t>BODY: YOUR FIVE SENSES</a:t>
            </a:r>
          </a:p>
          <a:p>
            <a:pPr>
              <a:spcAft>
                <a:spcPts val="1200"/>
              </a:spcAft>
            </a:pPr>
            <a:r>
              <a:rPr lang="en-US" sz="4500" dirty="0">
                <a:solidFill>
                  <a:schemeClr val="bg1"/>
                </a:solidFill>
              </a:rPr>
              <a:t>   • Your ability </a:t>
            </a:r>
            <a:r>
              <a:rPr lang="en-US" sz="4500" dirty="0">
                <a:solidFill>
                  <a:srgbClr val="C00000"/>
                </a:solidFill>
              </a:rPr>
              <a:t>to do</a:t>
            </a:r>
          </a:p>
          <a:p>
            <a:pPr>
              <a:spcAft>
                <a:spcPts val="1200"/>
              </a:spcAft>
            </a:pPr>
            <a:r>
              <a:rPr lang="en-US" sz="4500" dirty="0">
                <a:solidFill>
                  <a:schemeClr val="bg1"/>
                </a:solidFill>
              </a:rPr>
              <a:t>     • </a:t>
            </a:r>
            <a:r>
              <a:rPr lang="en-US" sz="4500" i="1" dirty="0">
                <a:solidFill>
                  <a:schemeClr val="bg1"/>
                </a:solidFill>
              </a:rPr>
              <a:t>How you </a:t>
            </a:r>
            <a:r>
              <a:rPr lang="en-US" sz="4500" i="1" dirty="0">
                <a:solidFill>
                  <a:srgbClr val="C00000"/>
                </a:solidFill>
              </a:rPr>
              <a:t>agree &amp; complete</a:t>
            </a:r>
          </a:p>
          <a:p>
            <a:r>
              <a:rPr lang="en-US" sz="4500" dirty="0">
                <a:solidFill>
                  <a:schemeClr val="bg1"/>
                </a:solidFill>
              </a:rPr>
              <a:t>       • What you live </a:t>
            </a:r>
            <a:r>
              <a:rPr lang="en-US" sz="4500" dirty="0">
                <a:solidFill>
                  <a:srgbClr val="C00000"/>
                </a:solidFill>
              </a:rPr>
              <a:t>out</a:t>
            </a:r>
            <a:endParaRPr lang="en-US" sz="4500" b="1" dirty="0">
              <a:solidFill>
                <a:srgbClr val="C00000"/>
              </a:solidFill>
            </a:endParaRPr>
          </a:p>
          <a:p>
            <a:endParaRPr lang="en-US" sz="4500" b="1" dirty="0">
              <a:solidFill>
                <a:schemeClr val="bg1"/>
              </a:solidFill>
            </a:endParaRPr>
          </a:p>
          <a:p>
            <a:endParaRPr lang="en-US" sz="4500" b="1" dirty="0">
              <a:solidFill>
                <a:schemeClr val="bg1"/>
              </a:solidFill>
            </a:endParaRPr>
          </a:p>
        </p:txBody>
      </p:sp>
      <p:grpSp>
        <p:nvGrpSpPr>
          <p:cNvPr id="31" name="Group 30">
            <a:extLst>
              <a:ext uri="{FF2B5EF4-FFF2-40B4-BE49-F238E27FC236}">
                <a16:creationId xmlns:a16="http://schemas.microsoft.com/office/drawing/2014/main" id="{FD026008-3D33-4044-9695-ABE78E4FEF66}"/>
              </a:ext>
            </a:extLst>
          </p:cNvPr>
          <p:cNvGrpSpPr/>
          <p:nvPr/>
        </p:nvGrpSpPr>
        <p:grpSpPr>
          <a:xfrm>
            <a:off x="226054" y="815734"/>
            <a:ext cx="4766076" cy="4815154"/>
            <a:chOff x="2656840" y="447040"/>
            <a:chExt cx="6771640" cy="6035040"/>
          </a:xfrm>
        </p:grpSpPr>
        <p:sp>
          <p:nvSpPr>
            <p:cNvPr id="32" name="Oval 31">
              <a:extLst>
                <a:ext uri="{FF2B5EF4-FFF2-40B4-BE49-F238E27FC236}">
                  <a16:creationId xmlns:a16="http://schemas.microsoft.com/office/drawing/2014/main" id="{3C425CE8-7581-4627-820E-743FC64A4EBD}"/>
                </a:ext>
              </a:extLst>
            </p:cNvPr>
            <p:cNvSpPr/>
            <p:nvPr/>
          </p:nvSpPr>
          <p:spPr>
            <a:xfrm>
              <a:off x="2656840" y="2519680"/>
              <a:ext cx="4292600" cy="3962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7237FAB1-5069-414A-BE0F-4ABDE2833544}"/>
                </a:ext>
              </a:extLst>
            </p:cNvPr>
            <p:cNvSpPr/>
            <p:nvPr/>
          </p:nvSpPr>
          <p:spPr>
            <a:xfrm>
              <a:off x="5135880" y="2519680"/>
              <a:ext cx="4292600" cy="3962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966D8B31-69EF-4785-931D-FE542BBAA7C1}"/>
                </a:ext>
              </a:extLst>
            </p:cNvPr>
            <p:cNvSpPr/>
            <p:nvPr/>
          </p:nvSpPr>
          <p:spPr>
            <a:xfrm>
              <a:off x="3949700" y="447040"/>
              <a:ext cx="4292600" cy="3962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F2B9CFDF-C269-4728-9A53-9C870D7B7126}"/>
                </a:ext>
              </a:extLst>
            </p:cNvPr>
            <p:cNvSpPr txBox="1"/>
            <p:nvPr/>
          </p:nvSpPr>
          <p:spPr>
            <a:xfrm>
              <a:off x="7355839" y="4337809"/>
              <a:ext cx="1666241" cy="694890"/>
            </a:xfrm>
            <a:prstGeom prst="rect">
              <a:avLst/>
            </a:prstGeom>
            <a:solidFill>
              <a:srgbClr val="002060"/>
            </a:solidFill>
          </p:spPr>
          <p:txBody>
            <a:bodyPr wrap="square" rtlCol="0">
              <a:spAutoFit/>
            </a:bodyPr>
            <a:lstStyle/>
            <a:p>
              <a:pPr algn="ctr"/>
              <a:r>
                <a:rPr lang="en-US" sz="3000" b="1" dirty="0">
                  <a:solidFill>
                    <a:schemeClr val="bg1"/>
                  </a:solidFill>
                </a:rPr>
                <a:t>SOUL</a:t>
              </a:r>
            </a:p>
          </p:txBody>
        </p:sp>
        <p:sp>
          <p:nvSpPr>
            <p:cNvPr id="36" name="TextBox 35">
              <a:extLst>
                <a:ext uri="{FF2B5EF4-FFF2-40B4-BE49-F238E27FC236}">
                  <a16:creationId xmlns:a16="http://schemas.microsoft.com/office/drawing/2014/main" id="{82AAAA37-5986-40F0-A2D5-50371CA04864}"/>
                </a:ext>
              </a:extLst>
            </p:cNvPr>
            <p:cNvSpPr txBox="1"/>
            <p:nvPr/>
          </p:nvSpPr>
          <p:spPr>
            <a:xfrm>
              <a:off x="5135880" y="1447781"/>
              <a:ext cx="1666242" cy="694350"/>
            </a:xfrm>
            <a:prstGeom prst="rect">
              <a:avLst/>
            </a:prstGeom>
            <a:solidFill>
              <a:srgbClr val="002060"/>
            </a:solidFill>
          </p:spPr>
          <p:txBody>
            <a:bodyPr wrap="square" rtlCol="0">
              <a:spAutoFit/>
            </a:bodyPr>
            <a:lstStyle/>
            <a:p>
              <a:pPr algn="ctr"/>
              <a:r>
                <a:rPr lang="en-US" sz="3000" b="1" dirty="0">
                  <a:solidFill>
                    <a:schemeClr val="bg1"/>
                  </a:solidFill>
                </a:rPr>
                <a:t>SPIRIT</a:t>
              </a:r>
            </a:p>
          </p:txBody>
        </p:sp>
        <p:sp>
          <p:nvSpPr>
            <p:cNvPr id="37" name="TextBox 36">
              <a:extLst>
                <a:ext uri="{FF2B5EF4-FFF2-40B4-BE49-F238E27FC236}">
                  <a16:creationId xmlns:a16="http://schemas.microsoft.com/office/drawing/2014/main" id="{5C188A9B-14D6-4C36-AEB2-B2B1945987CB}"/>
                </a:ext>
              </a:extLst>
            </p:cNvPr>
            <p:cNvSpPr txBox="1"/>
            <p:nvPr/>
          </p:nvSpPr>
          <p:spPr>
            <a:xfrm>
              <a:off x="3249346" y="4337809"/>
              <a:ext cx="1666241" cy="694890"/>
            </a:xfrm>
            <a:prstGeom prst="rect">
              <a:avLst/>
            </a:prstGeom>
            <a:solidFill>
              <a:srgbClr val="002060"/>
            </a:solidFill>
          </p:spPr>
          <p:txBody>
            <a:bodyPr wrap="square" rtlCol="0">
              <a:spAutoFit/>
            </a:bodyPr>
            <a:lstStyle/>
            <a:p>
              <a:pPr algn="ctr"/>
              <a:r>
                <a:rPr lang="en-US" sz="3000" b="1" dirty="0">
                  <a:solidFill>
                    <a:schemeClr val="bg1"/>
                  </a:solidFill>
                </a:rPr>
                <a:t>BODY</a:t>
              </a:r>
            </a:p>
          </p:txBody>
        </p:sp>
      </p:grpSp>
    </p:spTree>
    <p:extLst>
      <p:ext uri="{BB962C8B-B14F-4D97-AF65-F5344CB8AC3E}">
        <p14:creationId xmlns:p14="http://schemas.microsoft.com/office/powerpoint/2010/main" val="2441637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E420A158-BFAC-4829-ABA6-81779DDBB882}"/>
              </a:ext>
            </a:extLst>
          </p:cNvPr>
          <p:cNvSpPr/>
          <p:nvPr/>
        </p:nvSpPr>
        <p:spPr>
          <a:xfrm>
            <a:off x="2875006" y="432486"/>
            <a:ext cx="6441988" cy="6257492"/>
          </a:xfrm>
          <a:prstGeom prst="ellipse">
            <a:avLst/>
          </a:prstGeom>
          <a:noFill/>
          <a:ln w="38100">
            <a:solidFill>
              <a:schemeClr val="accent6">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40954B7D-46AE-451B-95C6-4AE0CF37117A}"/>
              </a:ext>
            </a:extLst>
          </p:cNvPr>
          <p:cNvGrpSpPr/>
          <p:nvPr/>
        </p:nvGrpSpPr>
        <p:grpSpPr>
          <a:xfrm>
            <a:off x="3421008" y="653994"/>
            <a:ext cx="5992243" cy="5217160"/>
            <a:chOff x="3340100" y="662988"/>
            <a:chExt cx="5992243" cy="5217160"/>
          </a:xfrm>
        </p:grpSpPr>
        <p:grpSp>
          <p:nvGrpSpPr>
            <p:cNvPr id="23" name="Group 22">
              <a:extLst>
                <a:ext uri="{FF2B5EF4-FFF2-40B4-BE49-F238E27FC236}">
                  <a16:creationId xmlns:a16="http://schemas.microsoft.com/office/drawing/2014/main" id="{E1EBD47D-3EE4-4383-8269-AE986C063E5D}"/>
                </a:ext>
              </a:extLst>
            </p:cNvPr>
            <p:cNvGrpSpPr/>
            <p:nvPr/>
          </p:nvGrpSpPr>
          <p:grpSpPr>
            <a:xfrm>
              <a:off x="3340100" y="662988"/>
              <a:ext cx="5992243" cy="5217160"/>
              <a:chOff x="3340100" y="662988"/>
              <a:chExt cx="5992243" cy="5217160"/>
            </a:xfrm>
          </p:grpSpPr>
          <p:grpSp>
            <p:nvGrpSpPr>
              <p:cNvPr id="25" name="Group 24">
                <a:extLst>
                  <a:ext uri="{FF2B5EF4-FFF2-40B4-BE49-F238E27FC236}">
                    <a16:creationId xmlns:a16="http://schemas.microsoft.com/office/drawing/2014/main" id="{5B039917-110C-4C04-AE54-C567F2242AB0}"/>
                  </a:ext>
                </a:extLst>
              </p:cNvPr>
              <p:cNvGrpSpPr/>
              <p:nvPr/>
            </p:nvGrpSpPr>
            <p:grpSpPr>
              <a:xfrm>
                <a:off x="3340100" y="662988"/>
                <a:ext cx="5511800" cy="5217160"/>
                <a:chOff x="2656840" y="447040"/>
                <a:chExt cx="6771640" cy="6035040"/>
              </a:xfrm>
            </p:grpSpPr>
            <p:sp>
              <p:nvSpPr>
                <p:cNvPr id="29" name="Oval 28">
                  <a:extLst>
                    <a:ext uri="{FF2B5EF4-FFF2-40B4-BE49-F238E27FC236}">
                      <a16:creationId xmlns:a16="http://schemas.microsoft.com/office/drawing/2014/main" id="{EE501D0F-7D36-481B-887F-95D25882CA3D}"/>
                    </a:ext>
                  </a:extLst>
                </p:cNvPr>
                <p:cNvSpPr/>
                <p:nvPr/>
              </p:nvSpPr>
              <p:spPr>
                <a:xfrm>
                  <a:off x="2656840" y="251968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114E4BAC-A296-4FF7-88E7-8F77B9DDAFA0}"/>
                    </a:ext>
                  </a:extLst>
                </p:cNvPr>
                <p:cNvSpPr/>
                <p:nvPr/>
              </p:nvSpPr>
              <p:spPr>
                <a:xfrm>
                  <a:off x="5135880" y="251968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557010B8-EF4C-440E-9A3B-F944C4929B12}"/>
                    </a:ext>
                  </a:extLst>
                </p:cNvPr>
                <p:cNvSpPr/>
                <p:nvPr/>
              </p:nvSpPr>
              <p:spPr>
                <a:xfrm>
                  <a:off x="3949700" y="44704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3AF4338B-D152-408D-AE1F-93082A6F136A}"/>
                    </a:ext>
                  </a:extLst>
                </p:cNvPr>
                <p:cNvSpPr txBox="1"/>
                <p:nvPr/>
              </p:nvSpPr>
              <p:spPr>
                <a:xfrm>
                  <a:off x="7282180" y="4388505"/>
                  <a:ext cx="1666240" cy="630943"/>
                </a:xfrm>
                <a:prstGeom prst="rect">
                  <a:avLst/>
                </a:prstGeom>
                <a:solidFill>
                  <a:srgbClr val="002060"/>
                </a:solidFill>
              </p:spPr>
              <p:txBody>
                <a:bodyPr wrap="square" rtlCol="0">
                  <a:spAutoFit/>
                </a:bodyPr>
                <a:lstStyle/>
                <a:p>
                  <a:pPr algn="ctr"/>
                  <a:r>
                    <a:rPr lang="en-US" sz="3500" b="1" dirty="0">
                      <a:solidFill>
                        <a:schemeClr val="bg1"/>
                      </a:solidFill>
                    </a:rPr>
                    <a:t>SOUL</a:t>
                  </a:r>
                </a:p>
              </p:txBody>
            </p:sp>
            <p:sp>
              <p:nvSpPr>
                <p:cNvPr id="45" name="TextBox 44">
                  <a:extLst>
                    <a:ext uri="{FF2B5EF4-FFF2-40B4-BE49-F238E27FC236}">
                      <a16:creationId xmlns:a16="http://schemas.microsoft.com/office/drawing/2014/main" id="{8ECA2F84-44F3-441E-BCA6-1D4B15D2AEB5}"/>
                    </a:ext>
                  </a:extLst>
                </p:cNvPr>
                <p:cNvSpPr txBox="1"/>
                <p:nvPr/>
              </p:nvSpPr>
              <p:spPr>
                <a:xfrm>
                  <a:off x="5232448" y="1167889"/>
                  <a:ext cx="1666240" cy="630943"/>
                </a:xfrm>
                <a:prstGeom prst="rect">
                  <a:avLst/>
                </a:prstGeom>
                <a:solidFill>
                  <a:srgbClr val="002060"/>
                </a:solidFill>
              </p:spPr>
              <p:txBody>
                <a:bodyPr wrap="square" rtlCol="0">
                  <a:spAutoFit/>
                </a:bodyPr>
                <a:lstStyle/>
                <a:p>
                  <a:pPr algn="ctr"/>
                  <a:r>
                    <a:rPr lang="en-US" sz="3500" b="1" dirty="0">
                      <a:solidFill>
                        <a:schemeClr val="bg1"/>
                      </a:solidFill>
                    </a:rPr>
                    <a:t>SPIRIT</a:t>
                  </a:r>
                </a:p>
              </p:txBody>
            </p:sp>
            <p:sp>
              <p:nvSpPr>
                <p:cNvPr id="46" name="TextBox 45">
                  <a:extLst>
                    <a:ext uri="{FF2B5EF4-FFF2-40B4-BE49-F238E27FC236}">
                      <a16:creationId xmlns:a16="http://schemas.microsoft.com/office/drawing/2014/main" id="{6F94D0F8-B914-4D67-B444-F483928D9557}"/>
                    </a:ext>
                  </a:extLst>
                </p:cNvPr>
                <p:cNvSpPr txBox="1"/>
                <p:nvPr/>
              </p:nvSpPr>
              <p:spPr>
                <a:xfrm>
                  <a:off x="3063240" y="4266178"/>
                  <a:ext cx="1666240" cy="630943"/>
                </a:xfrm>
                <a:prstGeom prst="rect">
                  <a:avLst/>
                </a:prstGeom>
                <a:solidFill>
                  <a:srgbClr val="002060"/>
                </a:solidFill>
              </p:spPr>
              <p:txBody>
                <a:bodyPr wrap="square" rtlCol="0">
                  <a:spAutoFit/>
                </a:bodyPr>
                <a:lstStyle/>
                <a:p>
                  <a:pPr algn="ctr"/>
                  <a:r>
                    <a:rPr lang="en-US" sz="3500" b="1" dirty="0">
                      <a:solidFill>
                        <a:schemeClr val="bg1"/>
                      </a:solidFill>
                    </a:rPr>
                    <a:t>BODY</a:t>
                  </a:r>
                </a:p>
              </p:txBody>
            </p:sp>
          </p:grpSp>
          <p:sp>
            <p:nvSpPr>
              <p:cNvPr id="26" name="TextBox 25">
                <a:extLst>
                  <a:ext uri="{FF2B5EF4-FFF2-40B4-BE49-F238E27FC236}">
                    <a16:creationId xmlns:a16="http://schemas.microsoft.com/office/drawing/2014/main" id="{42108796-7A26-4FDE-92BA-CF9939022909}"/>
                  </a:ext>
                </a:extLst>
              </p:cNvPr>
              <p:cNvSpPr txBox="1"/>
              <p:nvPr/>
            </p:nvSpPr>
            <p:spPr>
              <a:xfrm>
                <a:off x="6233720" y="4572833"/>
                <a:ext cx="3098623" cy="477054"/>
              </a:xfrm>
              <a:prstGeom prst="rect">
                <a:avLst/>
              </a:prstGeom>
              <a:noFill/>
            </p:spPr>
            <p:txBody>
              <a:bodyPr wrap="square" rtlCol="0">
                <a:spAutoFit/>
              </a:bodyPr>
              <a:lstStyle/>
              <a:p>
                <a:pPr algn="ctr"/>
                <a:r>
                  <a:rPr lang="en-US" sz="2500" b="1" dirty="0">
                    <a:solidFill>
                      <a:schemeClr val="bg1"/>
                    </a:solidFill>
                  </a:rPr>
                  <a:t>LIVE FOR</a:t>
                </a:r>
              </a:p>
            </p:txBody>
          </p:sp>
          <p:sp>
            <p:nvSpPr>
              <p:cNvPr id="27" name="TextBox 26">
                <a:extLst>
                  <a:ext uri="{FF2B5EF4-FFF2-40B4-BE49-F238E27FC236}">
                    <a16:creationId xmlns:a16="http://schemas.microsoft.com/office/drawing/2014/main" id="{92187DF3-8FB7-4B7C-9C95-9415C8EFB309}"/>
                  </a:ext>
                </a:extLst>
              </p:cNvPr>
              <p:cNvSpPr txBox="1"/>
              <p:nvPr/>
            </p:nvSpPr>
            <p:spPr>
              <a:xfrm>
                <a:off x="4948234" y="1835213"/>
                <a:ext cx="2017823" cy="477054"/>
              </a:xfrm>
              <a:prstGeom prst="rect">
                <a:avLst/>
              </a:prstGeom>
              <a:noFill/>
            </p:spPr>
            <p:txBody>
              <a:bodyPr wrap="square" rtlCol="0">
                <a:spAutoFit/>
              </a:bodyPr>
              <a:lstStyle/>
              <a:p>
                <a:pPr algn="ctr"/>
                <a:r>
                  <a:rPr lang="en-US" sz="2500" b="1" dirty="0">
                    <a:solidFill>
                      <a:schemeClr val="bg1"/>
                    </a:solidFill>
                  </a:rPr>
                  <a:t>LIVE ON</a:t>
                </a:r>
              </a:p>
            </p:txBody>
          </p:sp>
          <p:sp>
            <p:nvSpPr>
              <p:cNvPr id="28" name="TextBox 27">
                <a:extLst>
                  <a:ext uri="{FF2B5EF4-FFF2-40B4-BE49-F238E27FC236}">
                    <a16:creationId xmlns:a16="http://schemas.microsoft.com/office/drawing/2014/main" id="{F745CCE2-CC28-4E61-A5FF-4BE0D7AC3AAB}"/>
                  </a:ext>
                </a:extLst>
              </p:cNvPr>
              <p:cNvSpPr txBox="1"/>
              <p:nvPr/>
            </p:nvSpPr>
            <p:spPr>
              <a:xfrm>
                <a:off x="3340100" y="4487206"/>
                <a:ext cx="2017823" cy="477054"/>
              </a:xfrm>
              <a:prstGeom prst="rect">
                <a:avLst/>
              </a:prstGeom>
              <a:noFill/>
            </p:spPr>
            <p:txBody>
              <a:bodyPr wrap="square" rtlCol="0">
                <a:spAutoFit/>
              </a:bodyPr>
              <a:lstStyle/>
              <a:p>
                <a:pPr algn="ctr"/>
                <a:r>
                  <a:rPr lang="en-US" sz="2500" b="1" dirty="0">
                    <a:solidFill>
                      <a:schemeClr val="bg1"/>
                    </a:solidFill>
                  </a:rPr>
                  <a:t>LIVE OUT</a:t>
                </a:r>
              </a:p>
            </p:txBody>
          </p:sp>
        </p:grpSp>
        <p:sp>
          <p:nvSpPr>
            <p:cNvPr id="24" name="TextBox 23">
              <a:extLst>
                <a:ext uri="{FF2B5EF4-FFF2-40B4-BE49-F238E27FC236}">
                  <a16:creationId xmlns:a16="http://schemas.microsoft.com/office/drawing/2014/main" id="{50E7EE24-0E75-46F4-BE5C-7E5C073A549B}"/>
                </a:ext>
              </a:extLst>
            </p:cNvPr>
            <p:cNvSpPr txBox="1"/>
            <p:nvPr/>
          </p:nvSpPr>
          <p:spPr>
            <a:xfrm>
              <a:off x="4547588" y="3205258"/>
              <a:ext cx="3098623" cy="861774"/>
            </a:xfrm>
            <a:prstGeom prst="rect">
              <a:avLst/>
            </a:prstGeom>
            <a:noFill/>
          </p:spPr>
          <p:txBody>
            <a:bodyPr wrap="square" rtlCol="0">
              <a:spAutoFit/>
            </a:bodyPr>
            <a:lstStyle/>
            <a:p>
              <a:pPr algn="ctr"/>
              <a:r>
                <a:rPr lang="en-US" sz="2500" b="1" dirty="0">
                  <a:solidFill>
                    <a:schemeClr val="bg1"/>
                  </a:solidFill>
                </a:rPr>
                <a:t>Eternal</a:t>
              </a:r>
            </a:p>
            <a:p>
              <a:pPr algn="ctr"/>
              <a:r>
                <a:rPr lang="en-US" sz="2500" b="1" dirty="0">
                  <a:solidFill>
                    <a:schemeClr val="bg1"/>
                  </a:solidFill>
                </a:rPr>
                <a:t>Life</a:t>
              </a:r>
            </a:p>
          </p:txBody>
        </p:sp>
      </p:grpSp>
      <p:sp>
        <p:nvSpPr>
          <p:cNvPr id="20" name="TextBox 19">
            <a:extLst>
              <a:ext uri="{FF2B5EF4-FFF2-40B4-BE49-F238E27FC236}">
                <a16:creationId xmlns:a16="http://schemas.microsoft.com/office/drawing/2014/main" id="{3A113429-C3C6-43BE-8641-61432A47492F}"/>
              </a:ext>
            </a:extLst>
          </p:cNvPr>
          <p:cNvSpPr txBox="1"/>
          <p:nvPr/>
        </p:nvSpPr>
        <p:spPr>
          <a:xfrm>
            <a:off x="1421845" y="5097739"/>
            <a:ext cx="3162335" cy="630942"/>
          </a:xfrm>
          <a:prstGeom prst="rect">
            <a:avLst/>
          </a:prstGeom>
          <a:solidFill>
            <a:schemeClr val="accent6">
              <a:lumMod val="50000"/>
            </a:schemeClr>
          </a:solidFill>
        </p:spPr>
        <p:txBody>
          <a:bodyPr wrap="square" rtlCol="0">
            <a:spAutoFit/>
          </a:bodyPr>
          <a:lstStyle/>
          <a:p>
            <a:pPr algn="ctr"/>
            <a:r>
              <a:rPr lang="en-US" sz="3500" b="1" dirty="0">
                <a:solidFill>
                  <a:schemeClr val="bg1"/>
                </a:solidFill>
              </a:rPr>
              <a:t>God’s Ways</a:t>
            </a:r>
          </a:p>
        </p:txBody>
      </p:sp>
      <p:sp>
        <p:nvSpPr>
          <p:cNvPr id="19" name="TextBox 18">
            <a:extLst>
              <a:ext uri="{FF2B5EF4-FFF2-40B4-BE49-F238E27FC236}">
                <a16:creationId xmlns:a16="http://schemas.microsoft.com/office/drawing/2014/main" id="{6BC9B358-B7A9-46CF-8EEB-A434B1F7FB8E}"/>
              </a:ext>
            </a:extLst>
          </p:cNvPr>
          <p:cNvSpPr txBox="1"/>
          <p:nvPr/>
        </p:nvSpPr>
        <p:spPr>
          <a:xfrm>
            <a:off x="7769636" y="5134834"/>
            <a:ext cx="3098624" cy="630942"/>
          </a:xfrm>
          <a:prstGeom prst="rect">
            <a:avLst/>
          </a:prstGeom>
          <a:solidFill>
            <a:schemeClr val="accent6">
              <a:lumMod val="50000"/>
            </a:schemeClr>
          </a:solidFill>
        </p:spPr>
        <p:txBody>
          <a:bodyPr wrap="square" rtlCol="0">
            <a:spAutoFit/>
          </a:bodyPr>
          <a:lstStyle/>
          <a:p>
            <a:pPr algn="ctr"/>
            <a:r>
              <a:rPr lang="en-US" sz="3500" b="1" dirty="0">
                <a:solidFill>
                  <a:schemeClr val="bg1"/>
                </a:solidFill>
              </a:rPr>
              <a:t>God’s Love   </a:t>
            </a:r>
          </a:p>
        </p:txBody>
      </p:sp>
      <p:sp>
        <p:nvSpPr>
          <p:cNvPr id="21" name="TextBox 20">
            <a:extLst>
              <a:ext uri="{FF2B5EF4-FFF2-40B4-BE49-F238E27FC236}">
                <a16:creationId xmlns:a16="http://schemas.microsoft.com/office/drawing/2014/main" id="{A2D661F5-4D59-406F-8068-0C508EE8754D}"/>
              </a:ext>
            </a:extLst>
          </p:cNvPr>
          <p:cNvSpPr txBox="1"/>
          <p:nvPr/>
        </p:nvSpPr>
        <p:spPr>
          <a:xfrm>
            <a:off x="4047559" y="388967"/>
            <a:ext cx="4096881" cy="630942"/>
          </a:xfrm>
          <a:prstGeom prst="rect">
            <a:avLst/>
          </a:prstGeom>
          <a:solidFill>
            <a:schemeClr val="accent6">
              <a:lumMod val="50000"/>
            </a:schemeClr>
          </a:solidFill>
        </p:spPr>
        <p:txBody>
          <a:bodyPr wrap="square" rtlCol="0">
            <a:spAutoFit/>
          </a:bodyPr>
          <a:lstStyle/>
          <a:p>
            <a:pPr algn="ctr"/>
            <a:r>
              <a:rPr lang="en-US" sz="3500" b="1" dirty="0">
                <a:solidFill>
                  <a:schemeClr val="bg1"/>
                </a:solidFill>
              </a:rPr>
              <a:t>God’s Presence</a:t>
            </a:r>
          </a:p>
        </p:txBody>
      </p:sp>
    </p:spTree>
    <p:extLst>
      <p:ext uri="{BB962C8B-B14F-4D97-AF65-F5344CB8AC3E}">
        <p14:creationId xmlns:p14="http://schemas.microsoft.com/office/powerpoint/2010/main" val="1387150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E420A158-BFAC-4829-ABA6-81779DDBB882}"/>
              </a:ext>
            </a:extLst>
          </p:cNvPr>
          <p:cNvSpPr/>
          <p:nvPr/>
        </p:nvSpPr>
        <p:spPr>
          <a:xfrm>
            <a:off x="2875006" y="432486"/>
            <a:ext cx="6441988" cy="6257492"/>
          </a:xfrm>
          <a:prstGeom prst="ellipse">
            <a:avLst/>
          </a:prstGeom>
          <a:noFill/>
          <a:ln w="38100">
            <a:solidFill>
              <a:schemeClr val="bg2">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BC9B358-B7A9-46CF-8EEB-A434B1F7FB8E}"/>
              </a:ext>
            </a:extLst>
          </p:cNvPr>
          <p:cNvSpPr txBox="1"/>
          <p:nvPr/>
        </p:nvSpPr>
        <p:spPr>
          <a:xfrm>
            <a:off x="8768589" y="5209859"/>
            <a:ext cx="2566228" cy="630942"/>
          </a:xfrm>
          <a:prstGeom prst="rect">
            <a:avLst/>
          </a:prstGeom>
          <a:solidFill>
            <a:schemeClr val="bg2">
              <a:lumMod val="50000"/>
            </a:schemeClr>
          </a:solidFill>
        </p:spPr>
        <p:txBody>
          <a:bodyPr wrap="square" rtlCol="0">
            <a:spAutoFit/>
          </a:bodyPr>
          <a:lstStyle/>
          <a:p>
            <a:pPr algn="ctr"/>
            <a:r>
              <a:rPr lang="en-US" sz="3500" b="1" dirty="0">
                <a:solidFill>
                  <a:schemeClr val="bg1"/>
                </a:solidFill>
              </a:rPr>
              <a:t>sinful nature</a:t>
            </a:r>
          </a:p>
        </p:txBody>
      </p:sp>
      <p:sp>
        <p:nvSpPr>
          <p:cNvPr id="20" name="TextBox 19">
            <a:extLst>
              <a:ext uri="{FF2B5EF4-FFF2-40B4-BE49-F238E27FC236}">
                <a16:creationId xmlns:a16="http://schemas.microsoft.com/office/drawing/2014/main" id="{3A113429-C3C6-43BE-8641-61432A47492F}"/>
              </a:ext>
            </a:extLst>
          </p:cNvPr>
          <p:cNvSpPr txBox="1"/>
          <p:nvPr/>
        </p:nvSpPr>
        <p:spPr>
          <a:xfrm>
            <a:off x="1047896" y="5240212"/>
            <a:ext cx="2719252" cy="630942"/>
          </a:xfrm>
          <a:prstGeom prst="rect">
            <a:avLst/>
          </a:prstGeom>
          <a:solidFill>
            <a:schemeClr val="bg2">
              <a:lumMod val="50000"/>
            </a:schemeClr>
          </a:solidFill>
        </p:spPr>
        <p:txBody>
          <a:bodyPr wrap="square" rtlCol="0">
            <a:spAutoFit/>
          </a:bodyPr>
          <a:lstStyle/>
          <a:p>
            <a:pPr algn="ctr"/>
            <a:r>
              <a:rPr lang="en-US" sz="3500" b="1" dirty="0">
                <a:solidFill>
                  <a:schemeClr val="bg1"/>
                </a:solidFill>
              </a:rPr>
              <a:t>world system</a:t>
            </a:r>
          </a:p>
        </p:txBody>
      </p:sp>
      <p:sp>
        <p:nvSpPr>
          <p:cNvPr id="21" name="TextBox 20">
            <a:extLst>
              <a:ext uri="{FF2B5EF4-FFF2-40B4-BE49-F238E27FC236}">
                <a16:creationId xmlns:a16="http://schemas.microsoft.com/office/drawing/2014/main" id="{A2D661F5-4D59-406F-8068-0C508EE8754D}"/>
              </a:ext>
            </a:extLst>
          </p:cNvPr>
          <p:cNvSpPr txBox="1"/>
          <p:nvPr/>
        </p:nvSpPr>
        <p:spPr>
          <a:xfrm>
            <a:off x="4835927" y="-19288"/>
            <a:ext cx="2719252" cy="630942"/>
          </a:xfrm>
          <a:prstGeom prst="rect">
            <a:avLst/>
          </a:prstGeom>
          <a:solidFill>
            <a:schemeClr val="bg2">
              <a:lumMod val="50000"/>
            </a:schemeClr>
          </a:solidFill>
        </p:spPr>
        <p:txBody>
          <a:bodyPr wrap="square" rtlCol="0">
            <a:spAutoFit/>
          </a:bodyPr>
          <a:lstStyle/>
          <a:p>
            <a:pPr algn="ctr"/>
            <a:r>
              <a:rPr lang="en-US" sz="3500" b="1" dirty="0">
                <a:solidFill>
                  <a:schemeClr val="bg1"/>
                </a:solidFill>
              </a:rPr>
              <a:t>satanic forces</a:t>
            </a:r>
          </a:p>
        </p:txBody>
      </p:sp>
      <p:grpSp>
        <p:nvGrpSpPr>
          <p:cNvPr id="22" name="Group 21">
            <a:extLst>
              <a:ext uri="{FF2B5EF4-FFF2-40B4-BE49-F238E27FC236}">
                <a16:creationId xmlns:a16="http://schemas.microsoft.com/office/drawing/2014/main" id="{40954B7D-46AE-451B-95C6-4AE0CF37117A}"/>
              </a:ext>
            </a:extLst>
          </p:cNvPr>
          <p:cNvGrpSpPr/>
          <p:nvPr/>
        </p:nvGrpSpPr>
        <p:grpSpPr>
          <a:xfrm>
            <a:off x="3421008" y="653994"/>
            <a:ext cx="5992243" cy="5217160"/>
            <a:chOff x="3340100" y="662988"/>
            <a:chExt cx="5992243" cy="5217160"/>
          </a:xfrm>
        </p:grpSpPr>
        <p:grpSp>
          <p:nvGrpSpPr>
            <p:cNvPr id="23" name="Group 22">
              <a:extLst>
                <a:ext uri="{FF2B5EF4-FFF2-40B4-BE49-F238E27FC236}">
                  <a16:creationId xmlns:a16="http://schemas.microsoft.com/office/drawing/2014/main" id="{E1EBD47D-3EE4-4383-8269-AE986C063E5D}"/>
                </a:ext>
              </a:extLst>
            </p:cNvPr>
            <p:cNvGrpSpPr/>
            <p:nvPr/>
          </p:nvGrpSpPr>
          <p:grpSpPr>
            <a:xfrm>
              <a:off x="3340100" y="662988"/>
              <a:ext cx="5992243" cy="5217160"/>
              <a:chOff x="3340100" y="662988"/>
              <a:chExt cx="5992243" cy="5217160"/>
            </a:xfrm>
          </p:grpSpPr>
          <p:grpSp>
            <p:nvGrpSpPr>
              <p:cNvPr id="25" name="Group 24">
                <a:extLst>
                  <a:ext uri="{FF2B5EF4-FFF2-40B4-BE49-F238E27FC236}">
                    <a16:creationId xmlns:a16="http://schemas.microsoft.com/office/drawing/2014/main" id="{5B039917-110C-4C04-AE54-C567F2242AB0}"/>
                  </a:ext>
                </a:extLst>
              </p:cNvPr>
              <p:cNvGrpSpPr/>
              <p:nvPr/>
            </p:nvGrpSpPr>
            <p:grpSpPr>
              <a:xfrm>
                <a:off x="3340100" y="662988"/>
                <a:ext cx="5511800" cy="5217160"/>
                <a:chOff x="2656840" y="447040"/>
                <a:chExt cx="6771640" cy="6035040"/>
              </a:xfrm>
            </p:grpSpPr>
            <p:sp>
              <p:nvSpPr>
                <p:cNvPr id="29" name="Oval 28">
                  <a:extLst>
                    <a:ext uri="{FF2B5EF4-FFF2-40B4-BE49-F238E27FC236}">
                      <a16:creationId xmlns:a16="http://schemas.microsoft.com/office/drawing/2014/main" id="{EE501D0F-7D36-481B-887F-95D25882CA3D}"/>
                    </a:ext>
                  </a:extLst>
                </p:cNvPr>
                <p:cNvSpPr/>
                <p:nvPr/>
              </p:nvSpPr>
              <p:spPr>
                <a:xfrm>
                  <a:off x="2656840" y="251968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114E4BAC-A296-4FF7-88E7-8F77B9DDAFA0}"/>
                    </a:ext>
                  </a:extLst>
                </p:cNvPr>
                <p:cNvSpPr/>
                <p:nvPr/>
              </p:nvSpPr>
              <p:spPr>
                <a:xfrm>
                  <a:off x="5135880" y="251968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557010B8-EF4C-440E-9A3B-F944C4929B12}"/>
                    </a:ext>
                  </a:extLst>
                </p:cNvPr>
                <p:cNvSpPr/>
                <p:nvPr/>
              </p:nvSpPr>
              <p:spPr>
                <a:xfrm>
                  <a:off x="3949700" y="44704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3AF4338B-D152-408D-AE1F-93082A6F136A}"/>
                    </a:ext>
                  </a:extLst>
                </p:cNvPr>
                <p:cNvSpPr txBox="1"/>
                <p:nvPr/>
              </p:nvSpPr>
              <p:spPr>
                <a:xfrm>
                  <a:off x="7282180" y="4388505"/>
                  <a:ext cx="1666240" cy="630943"/>
                </a:xfrm>
                <a:prstGeom prst="rect">
                  <a:avLst/>
                </a:prstGeom>
                <a:solidFill>
                  <a:srgbClr val="002060"/>
                </a:solidFill>
              </p:spPr>
              <p:txBody>
                <a:bodyPr wrap="square" rtlCol="0">
                  <a:spAutoFit/>
                </a:bodyPr>
                <a:lstStyle/>
                <a:p>
                  <a:pPr algn="ctr"/>
                  <a:r>
                    <a:rPr lang="en-US" sz="3500" b="1" dirty="0">
                      <a:solidFill>
                        <a:schemeClr val="bg1"/>
                      </a:solidFill>
                    </a:rPr>
                    <a:t>SOUL</a:t>
                  </a:r>
                </a:p>
              </p:txBody>
            </p:sp>
            <p:sp>
              <p:nvSpPr>
                <p:cNvPr id="45" name="TextBox 44">
                  <a:extLst>
                    <a:ext uri="{FF2B5EF4-FFF2-40B4-BE49-F238E27FC236}">
                      <a16:creationId xmlns:a16="http://schemas.microsoft.com/office/drawing/2014/main" id="{8ECA2F84-44F3-441E-BCA6-1D4B15D2AEB5}"/>
                    </a:ext>
                  </a:extLst>
                </p:cNvPr>
                <p:cNvSpPr txBox="1"/>
                <p:nvPr/>
              </p:nvSpPr>
              <p:spPr>
                <a:xfrm>
                  <a:off x="5232448" y="1167889"/>
                  <a:ext cx="1666240" cy="630943"/>
                </a:xfrm>
                <a:prstGeom prst="rect">
                  <a:avLst/>
                </a:prstGeom>
                <a:solidFill>
                  <a:srgbClr val="002060"/>
                </a:solidFill>
              </p:spPr>
              <p:txBody>
                <a:bodyPr wrap="square" rtlCol="0">
                  <a:spAutoFit/>
                </a:bodyPr>
                <a:lstStyle/>
                <a:p>
                  <a:pPr algn="ctr"/>
                  <a:r>
                    <a:rPr lang="en-US" sz="3500" b="1" dirty="0">
                      <a:solidFill>
                        <a:schemeClr val="bg1"/>
                      </a:solidFill>
                    </a:rPr>
                    <a:t>SPIRIT</a:t>
                  </a:r>
                </a:p>
              </p:txBody>
            </p:sp>
            <p:sp>
              <p:nvSpPr>
                <p:cNvPr id="46" name="TextBox 45">
                  <a:extLst>
                    <a:ext uri="{FF2B5EF4-FFF2-40B4-BE49-F238E27FC236}">
                      <a16:creationId xmlns:a16="http://schemas.microsoft.com/office/drawing/2014/main" id="{6F94D0F8-B914-4D67-B444-F483928D9557}"/>
                    </a:ext>
                  </a:extLst>
                </p:cNvPr>
                <p:cNvSpPr txBox="1"/>
                <p:nvPr/>
              </p:nvSpPr>
              <p:spPr>
                <a:xfrm>
                  <a:off x="3063240" y="4266178"/>
                  <a:ext cx="1666240" cy="630943"/>
                </a:xfrm>
                <a:prstGeom prst="rect">
                  <a:avLst/>
                </a:prstGeom>
                <a:solidFill>
                  <a:srgbClr val="002060"/>
                </a:solidFill>
              </p:spPr>
              <p:txBody>
                <a:bodyPr wrap="square" rtlCol="0">
                  <a:spAutoFit/>
                </a:bodyPr>
                <a:lstStyle/>
                <a:p>
                  <a:pPr algn="ctr"/>
                  <a:r>
                    <a:rPr lang="en-US" sz="3500" b="1" dirty="0">
                      <a:solidFill>
                        <a:schemeClr val="bg1"/>
                      </a:solidFill>
                    </a:rPr>
                    <a:t>BODY</a:t>
                  </a:r>
                </a:p>
              </p:txBody>
            </p:sp>
          </p:grpSp>
          <p:sp>
            <p:nvSpPr>
              <p:cNvPr id="26" name="TextBox 25">
                <a:extLst>
                  <a:ext uri="{FF2B5EF4-FFF2-40B4-BE49-F238E27FC236}">
                    <a16:creationId xmlns:a16="http://schemas.microsoft.com/office/drawing/2014/main" id="{42108796-7A26-4FDE-92BA-CF9939022909}"/>
                  </a:ext>
                </a:extLst>
              </p:cNvPr>
              <p:cNvSpPr txBox="1"/>
              <p:nvPr/>
            </p:nvSpPr>
            <p:spPr>
              <a:xfrm>
                <a:off x="6233720" y="4572833"/>
                <a:ext cx="3098623" cy="477054"/>
              </a:xfrm>
              <a:prstGeom prst="rect">
                <a:avLst/>
              </a:prstGeom>
              <a:noFill/>
            </p:spPr>
            <p:txBody>
              <a:bodyPr wrap="square" rtlCol="0">
                <a:spAutoFit/>
              </a:bodyPr>
              <a:lstStyle/>
              <a:p>
                <a:pPr algn="ctr"/>
                <a:r>
                  <a:rPr lang="en-US" sz="2500" b="1" dirty="0">
                    <a:solidFill>
                      <a:schemeClr val="bg1"/>
                    </a:solidFill>
                  </a:rPr>
                  <a:t>LIVE FOR</a:t>
                </a:r>
              </a:p>
            </p:txBody>
          </p:sp>
          <p:sp>
            <p:nvSpPr>
              <p:cNvPr id="27" name="TextBox 26">
                <a:extLst>
                  <a:ext uri="{FF2B5EF4-FFF2-40B4-BE49-F238E27FC236}">
                    <a16:creationId xmlns:a16="http://schemas.microsoft.com/office/drawing/2014/main" id="{92187DF3-8FB7-4B7C-9C95-9415C8EFB309}"/>
                  </a:ext>
                </a:extLst>
              </p:cNvPr>
              <p:cNvSpPr txBox="1"/>
              <p:nvPr/>
            </p:nvSpPr>
            <p:spPr>
              <a:xfrm>
                <a:off x="5105734" y="1772478"/>
                <a:ext cx="2017823" cy="477054"/>
              </a:xfrm>
              <a:prstGeom prst="rect">
                <a:avLst/>
              </a:prstGeom>
              <a:noFill/>
            </p:spPr>
            <p:txBody>
              <a:bodyPr wrap="square" rtlCol="0">
                <a:spAutoFit/>
              </a:bodyPr>
              <a:lstStyle/>
              <a:p>
                <a:pPr algn="ctr"/>
                <a:r>
                  <a:rPr lang="en-US" sz="2500" b="1" dirty="0">
                    <a:solidFill>
                      <a:schemeClr val="bg1"/>
                    </a:solidFill>
                  </a:rPr>
                  <a:t>LIVE ON</a:t>
                </a:r>
              </a:p>
            </p:txBody>
          </p:sp>
          <p:sp>
            <p:nvSpPr>
              <p:cNvPr id="28" name="TextBox 27">
                <a:extLst>
                  <a:ext uri="{FF2B5EF4-FFF2-40B4-BE49-F238E27FC236}">
                    <a16:creationId xmlns:a16="http://schemas.microsoft.com/office/drawing/2014/main" id="{F745CCE2-CC28-4E61-A5FF-4BE0D7AC3AAB}"/>
                  </a:ext>
                </a:extLst>
              </p:cNvPr>
              <p:cNvSpPr txBox="1"/>
              <p:nvPr/>
            </p:nvSpPr>
            <p:spPr>
              <a:xfrm>
                <a:off x="3340100" y="4487206"/>
                <a:ext cx="2017823" cy="477054"/>
              </a:xfrm>
              <a:prstGeom prst="rect">
                <a:avLst/>
              </a:prstGeom>
              <a:noFill/>
            </p:spPr>
            <p:txBody>
              <a:bodyPr wrap="square" rtlCol="0">
                <a:spAutoFit/>
              </a:bodyPr>
              <a:lstStyle/>
              <a:p>
                <a:pPr algn="ctr"/>
                <a:r>
                  <a:rPr lang="en-US" sz="2500" b="1" dirty="0">
                    <a:solidFill>
                      <a:schemeClr val="bg1"/>
                    </a:solidFill>
                  </a:rPr>
                  <a:t>LIVE OUT</a:t>
                </a:r>
              </a:p>
            </p:txBody>
          </p:sp>
        </p:grpSp>
        <p:sp>
          <p:nvSpPr>
            <p:cNvPr id="24" name="TextBox 23">
              <a:extLst>
                <a:ext uri="{FF2B5EF4-FFF2-40B4-BE49-F238E27FC236}">
                  <a16:creationId xmlns:a16="http://schemas.microsoft.com/office/drawing/2014/main" id="{50E7EE24-0E75-46F4-BE5C-7E5C073A549B}"/>
                </a:ext>
              </a:extLst>
            </p:cNvPr>
            <p:cNvSpPr txBox="1"/>
            <p:nvPr/>
          </p:nvSpPr>
          <p:spPr>
            <a:xfrm>
              <a:off x="4590104" y="3394523"/>
              <a:ext cx="3098623" cy="477054"/>
            </a:xfrm>
            <a:prstGeom prst="rect">
              <a:avLst/>
            </a:prstGeom>
            <a:noFill/>
          </p:spPr>
          <p:txBody>
            <a:bodyPr wrap="square" rtlCol="0">
              <a:spAutoFit/>
            </a:bodyPr>
            <a:lstStyle/>
            <a:p>
              <a:pPr algn="ctr"/>
              <a:r>
                <a:rPr lang="en-US" sz="2500" b="1" dirty="0">
                  <a:solidFill>
                    <a:schemeClr val="bg1"/>
                  </a:solidFill>
                </a:rPr>
                <a:t>HEART</a:t>
              </a:r>
            </a:p>
          </p:txBody>
        </p:sp>
      </p:grpSp>
    </p:spTree>
    <p:extLst>
      <p:ext uri="{BB962C8B-B14F-4D97-AF65-F5344CB8AC3E}">
        <p14:creationId xmlns:p14="http://schemas.microsoft.com/office/powerpoint/2010/main" val="2721799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4E3A079B-AA9A-4778-A0B8-5865EDC98F4B}"/>
              </a:ext>
            </a:extLst>
          </p:cNvPr>
          <p:cNvSpPr/>
          <p:nvPr/>
        </p:nvSpPr>
        <p:spPr>
          <a:xfrm>
            <a:off x="741283" y="1609228"/>
            <a:ext cx="4263475" cy="3639544"/>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6E484CF7-2DAA-4861-9541-BF58B2A73BF2}"/>
              </a:ext>
            </a:extLst>
          </p:cNvPr>
          <p:cNvSpPr/>
          <p:nvPr/>
        </p:nvSpPr>
        <p:spPr>
          <a:xfrm>
            <a:off x="7242825" y="1635675"/>
            <a:ext cx="4263475" cy="3639544"/>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8989E00-A117-46A1-8628-756466BA0BBC}"/>
              </a:ext>
            </a:extLst>
          </p:cNvPr>
          <p:cNvSpPr/>
          <p:nvPr/>
        </p:nvSpPr>
        <p:spPr>
          <a:xfrm>
            <a:off x="4041082" y="1664059"/>
            <a:ext cx="4263475" cy="3639544"/>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AEC09291-4692-40AB-B545-B127A735D1AF}"/>
              </a:ext>
            </a:extLst>
          </p:cNvPr>
          <p:cNvSpPr txBox="1"/>
          <p:nvPr/>
        </p:nvSpPr>
        <p:spPr>
          <a:xfrm>
            <a:off x="5305507" y="3168360"/>
            <a:ext cx="1654934" cy="630942"/>
          </a:xfrm>
          <a:prstGeom prst="rect">
            <a:avLst/>
          </a:prstGeom>
          <a:solidFill>
            <a:srgbClr val="002060"/>
          </a:solidFill>
        </p:spPr>
        <p:txBody>
          <a:bodyPr wrap="square" rtlCol="0">
            <a:spAutoFit/>
          </a:bodyPr>
          <a:lstStyle/>
          <a:p>
            <a:pPr algn="ctr"/>
            <a:r>
              <a:rPr lang="en-US" sz="3500" b="1" dirty="0">
                <a:solidFill>
                  <a:schemeClr val="bg1"/>
                </a:solidFill>
              </a:rPr>
              <a:t>SOUL</a:t>
            </a:r>
          </a:p>
        </p:txBody>
      </p:sp>
      <p:sp>
        <p:nvSpPr>
          <p:cNvPr id="18" name="TextBox 17">
            <a:extLst>
              <a:ext uri="{FF2B5EF4-FFF2-40B4-BE49-F238E27FC236}">
                <a16:creationId xmlns:a16="http://schemas.microsoft.com/office/drawing/2014/main" id="{BB86C0A2-3B82-46BA-BA6C-F9ACB764635A}"/>
              </a:ext>
            </a:extLst>
          </p:cNvPr>
          <p:cNvSpPr txBox="1"/>
          <p:nvPr/>
        </p:nvSpPr>
        <p:spPr>
          <a:xfrm>
            <a:off x="8564019" y="3197893"/>
            <a:ext cx="1654934" cy="630942"/>
          </a:xfrm>
          <a:prstGeom prst="rect">
            <a:avLst/>
          </a:prstGeom>
          <a:solidFill>
            <a:srgbClr val="002060"/>
          </a:solidFill>
        </p:spPr>
        <p:txBody>
          <a:bodyPr wrap="square" rtlCol="0">
            <a:spAutoFit/>
          </a:bodyPr>
          <a:lstStyle/>
          <a:p>
            <a:pPr algn="ctr"/>
            <a:r>
              <a:rPr lang="en-US" sz="3500" b="1" dirty="0">
                <a:solidFill>
                  <a:schemeClr val="bg1"/>
                </a:solidFill>
              </a:rPr>
              <a:t>SPIRIT</a:t>
            </a:r>
          </a:p>
        </p:txBody>
      </p:sp>
      <p:sp>
        <p:nvSpPr>
          <p:cNvPr id="19" name="TextBox 18">
            <a:extLst>
              <a:ext uri="{FF2B5EF4-FFF2-40B4-BE49-F238E27FC236}">
                <a16:creationId xmlns:a16="http://schemas.microsoft.com/office/drawing/2014/main" id="{7E68EEF3-CB85-44AC-B34D-09E9C9052366}"/>
              </a:ext>
            </a:extLst>
          </p:cNvPr>
          <p:cNvSpPr txBox="1"/>
          <p:nvPr/>
        </p:nvSpPr>
        <p:spPr>
          <a:xfrm>
            <a:off x="1897759" y="3168360"/>
            <a:ext cx="1654934" cy="630942"/>
          </a:xfrm>
          <a:prstGeom prst="rect">
            <a:avLst/>
          </a:prstGeom>
          <a:solidFill>
            <a:srgbClr val="002060"/>
          </a:solidFill>
        </p:spPr>
        <p:txBody>
          <a:bodyPr wrap="square" rtlCol="0">
            <a:spAutoFit/>
          </a:bodyPr>
          <a:lstStyle/>
          <a:p>
            <a:pPr algn="ctr"/>
            <a:r>
              <a:rPr lang="en-US" sz="3500" b="1" dirty="0">
                <a:solidFill>
                  <a:schemeClr val="bg1"/>
                </a:solidFill>
              </a:rPr>
              <a:t>BODY</a:t>
            </a:r>
          </a:p>
        </p:txBody>
      </p:sp>
      <p:sp>
        <p:nvSpPr>
          <p:cNvPr id="20" name="TextBox 19">
            <a:extLst>
              <a:ext uri="{FF2B5EF4-FFF2-40B4-BE49-F238E27FC236}">
                <a16:creationId xmlns:a16="http://schemas.microsoft.com/office/drawing/2014/main" id="{DC5670F7-4952-4C2A-863F-2A73A5ED6194}"/>
              </a:ext>
            </a:extLst>
          </p:cNvPr>
          <p:cNvSpPr txBox="1"/>
          <p:nvPr/>
        </p:nvSpPr>
        <p:spPr>
          <a:xfrm>
            <a:off x="4828052" y="3816105"/>
            <a:ext cx="2609844" cy="1477328"/>
          </a:xfrm>
          <a:prstGeom prst="rect">
            <a:avLst/>
          </a:prstGeom>
          <a:noFill/>
        </p:spPr>
        <p:txBody>
          <a:bodyPr wrap="square" rtlCol="0">
            <a:spAutoFit/>
          </a:bodyPr>
          <a:lstStyle/>
          <a:p>
            <a:pPr algn="ctr"/>
            <a:r>
              <a:rPr lang="en-US" sz="3000" b="1" dirty="0">
                <a:solidFill>
                  <a:schemeClr val="bg1"/>
                </a:solidFill>
              </a:rPr>
              <a:t>Mind</a:t>
            </a:r>
          </a:p>
          <a:p>
            <a:pPr algn="ctr"/>
            <a:r>
              <a:rPr lang="en-US" sz="3000" b="1" dirty="0">
                <a:solidFill>
                  <a:schemeClr val="bg1"/>
                </a:solidFill>
              </a:rPr>
              <a:t>Will</a:t>
            </a:r>
          </a:p>
          <a:p>
            <a:pPr algn="ctr"/>
            <a:r>
              <a:rPr lang="en-US" sz="3000" b="1" dirty="0">
                <a:solidFill>
                  <a:schemeClr val="bg1"/>
                </a:solidFill>
              </a:rPr>
              <a:t>Emotions</a:t>
            </a:r>
          </a:p>
        </p:txBody>
      </p:sp>
      <p:sp>
        <p:nvSpPr>
          <p:cNvPr id="21" name="TextBox 20">
            <a:extLst>
              <a:ext uri="{FF2B5EF4-FFF2-40B4-BE49-F238E27FC236}">
                <a16:creationId xmlns:a16="http://schemas.microsoft.com/office/drawing/2014/main" id="{A2EDD7BF-42CC-45D7-8796-20183670120D}"/>
              </a:ext>
            </a:extLst>
          </p:cNvPr>
          <p:cNvSpPr txBox="1"/>
          <p:nvPr/>
        </p:nvSpPr>
        <p:spPr>
          <a:xfrm>
            <a:off x="8099553" y="3799302"/>
            <a:ext cx="2462219" cy="1015663"/>
          </a:xfrm>
          <a:prstGeom prst="rect">
            <a:avLst/>
          </a:prstGeom>
          <a:noFill/>
        </p:spPr>
        <p:txBody>
          <a:bodyPr wrap="square" rtlCol="0">
            <a:spAutoFit/>
          </a:bodyPr>
          <a:lstStyle/>
          <a:p>
            <a:pPr algn="ctr"/>
            <a:r>
              <a:rPr lang="en-US" sz="3000" b="1" dirty="0">
                <a:solidFill>
                  <a:schemeClr val="bg1"/>
                </a:solidFill>
              </a:rPr>
              <a:t>Place of</a:t>
            </a:r>
          </a:p>
          <a:p>
            <a:pPr algn="ctr"/>
            <a:r>
              <a:rPr lang="en-US" sz="3000" b="1" dirty="0">
                <a:solidFill>
                  <a:schemeClr val="bg1"/>
                </a:solidFill>
              </a:rPr>
              <a:t>Power for Life</a:t>
            </a:r>
          </a:p>
        </p:txBody>
      </p:sp>
      <p:sp>
        <p:nvSpPr>
          <p:cNvPr id="22" name="TextBox 21">
            <a:extLst>
              <a:ext uri="{FF2B5EF4-FFF2-40B4-BE49-F238E27FC236}">
                <a16:creationId xmlns:a16="http://schemas.microsoft.com/office/drawing/2014/main" id="{BCA2350C-C412-4C21-8C1F-200D394D7EDA}"/>
              </a:ext>
            </a:extLst>
          </p:cNvPr>
          <p:cNvSpPr txBox="1"/>
          <p:nvPr/>
        </p:nvSpPr>
        <p:spPr>
          <a:xfrm>
            <a:off x="1356719" y="3795383"/>
            <a:ext cx="2462219" cy="553998"/>
          </a:xfrm>
          <a:prstGeom prst="rect">
            <a:avLst/>
          </a:prstGeom>
          <a:noFill/>
        </p:spPr>
        <p:txBody>
          <a:bodyPr wrap="square" rtlCol="0">
            <a:spAutoFit/>
          </a:bodyPr>
          <a:lstStyle/>
          <a:p>
            <a:pPr algn="ctr"/>
            <a:r>
              <a:rPr lang="en-US" sz="3000" b="1" dirty="0">
                <a:solidFill>
                  <a:schemeClr val="bg1"/>
                </a:solidFill>
              </a:rPr>
              <a:t>Five Senses</a:t>
            </a:r>
          </a:p>
        </p:txBody>
      </p:sp>
      <p:sp>
        <p:nvSpPr>
          <p:cNvPr id="3" name="Arrow: Left 2">
            <a:extLst>
              <a:ext uri="{FF2B5EF4-FFF2-40B4-BE49-F238E27FC236}">
                <a16:creationId xmlns:a16="http://schemas.microsoft.com/office/drawing/2014/main" id="{0E59EE08-1891-48E7-9441-BD4A3D1FE01C}"/>
              </a:ext>
            </a:extLst>
          </p:cNvPr>
          <p:cNvSpPr/>
          <p:nvPr/>
        </p:nvSpPr>
        <p:spPr>
          <a:xfrm>
            <a:off x="50718" y="3168360"/>
            <a:ext cx="802854" cy="81670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Right 3">
            <a:extLst>
              <a:ext uri="{FF2B5EF4-FFF2-40B4-BE49-F238E27FC236}">
                <a16:creationId xmlns:a16="http://schemas.microsoft.com/office/drawing/2014/main" id="{85AF6AE5-6BFD-47D9-80BA-E98C27273994}"/>
              </a:ext>
            </a:extLst>
          </p:cNvPr>
          <p:cNvSpPr/>
          <p:nvPr/>
        </p:nvSpPr>
        <p:spPr>
          <a:xfrm>
            <a:off x="11418500" y="3049273"/>
            <a:ext cx="686429" cy="8123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Lightning Bolt 1">
            <a:extLst>
              <a:ext uri="{FF2B5EF4-FFF2-40B4-BE49-F238E27FC236}">
                <a16:creationId xmlns:a16="http://schemas.microsoft.com/office/drawing/2014/main" id="{8F771FB0-6A4E-45F5-852F-718F4EAB8B0B}"/>
              </a:ext>
            </a:extLst>
          </p:cNvPr>
          <p:cNvSpPr/>
          <p:nvPr/>
        </p:nvSpPr>
        <p:spPr>
          <a:xfrm>
            <a:off x="5640428" y="787400"/>
            <a:ext cx="985092" cy="6070600"/>
          </a:xfrm>
          <a:prstGeom prst="lightningBol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6239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9795C7CF-D980-436D-90D0-28FA56484D6A}"/>
              </a:ext>
            </a:extLst>
          </p:cNvPr>
          <p:cNvGrpSpPr/>
          <p:nvPr/>
        </p:nvGrpSpPr>
        <p:grpSpPr>
          <a:xfrm>
            <a:off x="3353891" y="825197"/>
            <a:ext cx="5992243" cy="5217160"/>
            <a:chOff x="3340100" y="662988"/>
            <a:chExt cx="5992243" cy="5217160"/>
          </a:xfrm>
        </p:grpSpPr>
        <p:grpSp>
          <p:nvGrpSpPr>
            <p:cNvPr id="26" name="Group 25">
              <a:extLst>
                <a:ext uri="{FF2B5EF4-FFF2-40B4-BE49-F238E27FC236}">
                  <a16:creationId xmlns:a16="http://schemas.microsoft.com/office/drawing/2014/main" id="{9484024D-F823-4E02-AACA-EAA875EB65D6}"/>
                </a:ext>
              </a:extLst>
            </p:cNvPr>
            <p:cNvGrpSpPr/>
            <p:nvPr/>
          </p:nvGrpSpPr>
          <p:grpSpPr>
            <a:xfrm>
              <a:off x="3340100" y="662988"/>
              <a:ext cx="5992243" cy="5217160"/>
              <a:chOff x="3340100" y="662988"/>
              <a:chExt cx="5992243" cy="5217160"/>
            </a:xfrm>
          </p:grpSpPr>
          <p:grpSp>
            <p:nvGrpSpPr>
              <p:cNvPr id="28" name="Group 27">
                <a:extLst>
                  <a:ext uri="{FF2B5EF4-FFF2-40B4-BE49-F238E27FC236}">
                    <a16:creationId xmlns:a16="http://schemas.microsoft.com/office/drawing/2014/main" id="{A789CD0B-C311-4B79-92A5-89D70CF6A5A3}"/>
                  </a:ext>
                </a:extLst>
              </p:cNvPr>
              <p:cNvGrpSpPr/>
              <p:nvPr/>
            </p:nvGrpSpPr>
            <p:grpSpPr>
              <a:xfrm>
                <a:off x="3340100" y="662988"/>
                <a:ext cx="5511800" cy="5217160"/>
                <a:chOff x="2656840" y="447040"/>
                <a:chExt cx="6771640" cy="6035040"/>
              </a:xfrm>
            </p:grpSpPr>
            <p:sp>
              <p:nvSpPr>
                <p:cNvPr id="44" name="Oval 43">
                  <a:extLst>
                    <a:ext uri="{FF2B5EF4-FFF2-40B4-BE49-F238E27FC236}">
                      <a16:creationId xmlns:a16="http://schemas.microsoft.com/office/drawing/2014/main" id="{9E1DCF4B-694A-4217-A2E7-6958BEFF3DB0}"/>
                    </a:ext>
                  </a:extLst>
                </p:cNvPr>
                <p:cNvSpPr/>
                <p:nvPr/>
              </p:nvSpPr>
              <p:spPr>
                <a:xfrm>
                  <a:off x="2656840" y="251968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7D9A75C4-C542-4286-9FCA-5661B20B1319}"/>
                    </a:ext>
                  </a:extLst>
                </p:cNvPr>
                <p:cNvSpPr/>
                <p:nvPr/>
              </p:nvSpPr>
              <p:spPr>
                <a:xfrm>
                  <a:off x="5135880" y="251968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7D7B5242-EB0F-45FB-92D6-EB990FA0FC53}"/>
                    </a:ext>
                  </a:extLst>
                </p:cNvPr>
                <p:cNvSpPr/>
                <p:nvPr/>
              </p:nvSpPr>
              <p:spPr>
                <a:xfrm>
                  <a:off x="3949700" y="44704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4E968A9A-8AA2-4418-A32B-E89B5B171AF0}"/>
                    </a:ext>
                  </a:extLst>
                </p:cNvPr>
                <p:cNvSpPr txBox="1"/>
                <p:nvPr/>
              </p:nvSpPr>
              <p:spPr>
                <a:xfrm>
                  <a:off x="7282180" y="4388505"/>
                  <a:ext cx="1666240" cy="630943"/>
                </a:xfrm>
                <a:prstGeom prst="rect">
                  <a:avLst/>
                </a:prstGeom>
                <a:solidFill>
                  <a:srgbClr val="002060"/>
                </a:solidFill>
              </p:spPr>
              <p:txBody>
                <a:bodyPr wrap="square" rtlCol="0">
                  <a:spAutoFit/>
                </a:bodyPr>
                <a:lstStyle/>
                <a:p>
                  <a:pPr algn="ctr"/>
                  <a:r>
                    <a:rPr lang="en-US" sz="3500" b="1" dirty="0">
                      <a:solidFill>
                        <a:schemeClr val="bg1"/>
                      </a:solidFill>
                    </a:rPr>
                    <a:t>SOUL</a:t>
                  </a:r>
                </a:p>
              </p:txBody>
            </p:sp>
            <p:sp>
              <p:nvSpPr>
                <p:cNvPr id="48" name="TextBox 47">
                  <a:extLst>
                    <a:ext uri="{FF2B5EF4-FFF2-40B4-BE49-F238E27FC236}">
                      <a16:creationId xmlns:a16="http://schemas.microsoft.com/office/drawing/2014/main" id="{9CBF041C-CA5C-44EC-AF45-98F5991AED79}"/>
                    </a:ext>
                  </a:extLst>
                </p:cNvPr>
                <p:cNvSpPr txBox="1"/>
                <p:nvPr/>
              </p:nvSpPr>
              <p:spPr>
                <a:xfrm>
                  <a:off x="5232448" y="1167889"/>
                  <a:ext cx="1666240" cy="630943"/>
                </a:xfrm>
                <a:prstGeom prst="rect">
                  <a:avLst/>
                </a:prstGeom>
                <a:solidFill>
                  <a:srgbClr val="002060"/>
                </a:solidFill>
              </p:spPr>
              <p:txBody>
                <a:bodyPr wrap="square" rtlCol="0">
                  <a:spAutoFit/>
                </a:bodyPr>
                <a:lstStyle/>
                <a:p>
                  <a:pPr algn="ctr"/>
                  <a:r>
                    <a:rPr lang="en-US" sz="3500" b="1" dirty="0">
                      <a:solidFill>
                        <a:schemeClr val="bg1"/>
                      </a:solidFill>
                    </a:rPr>
                    <a:t>SPIRIT</a:t>
                  </a:r>
                </a:p>
              </p:txBody>
            </p:sp>
            <p:sp>
              <p:nvSpPr>
                <p:cNvPr id="49" name="TextBox 48">
                  <a:extLst>
                    <a:ext uri="{FF2B5EF4-FFF2-40B4-BE49-F238E27FC236}">
                      <a16:creationId xmlns:a16="http://schemas.microsoft.com/office/drawing/2014/main" id="{EB230F2C-C28B-43AF-B38A-2631FBB60CD7}"/>
                    </a:ext>
                  </a:extLst>
                </p:cNvPr>
                <p:cNvSpPr txBox="1"/>
                <p:nvPr/>
              </p:nvSpPr>
              <p:spPr>
                <a:xfrm>
                  <a:off x="3063240" y="4266178"/>
                  <a:ext cx="1666240" cy="630943"/>
                </a:xfrm>
                <a:prstGeom prst="rect">
                  <a:avLst/>
                </a:prstGeom>
                <a:solidFill>
                  <a:srgbClr val="002060"/>
                </a:solidFill>
              </p:spPr>
              <p:txBody>
                <a:bodyPr wrap="square" rtlCol="0">
                  <a:spAutoFit/>
                </a:bodyPr>
                <a:lstStyle/>
                <a:p>
                  <a:pPr algn="ctr"/>
                  <a:r>
                    <a:rPr lang="en-US" sz="3500" b="1" dirty="0">
                      <a:solidFill>
                        <a:schemeClr val="bg1"/>
                      </a:solidFill>
                    </a:rPr>
                    <a:t>BODY</a:t>
                  </a:r>
                </a:p>
              </p:txBody>
            </p:sp>
          </p:grpSp>
          <p:sp>
            <p:nvSpPr>
              <p:cNvPr id="29" name="TextBox 28">
                <a:extLst>
                  <a:ext uri="{FF2B5EF4-FFF2-40B4-BE49-F238E27FC236}">
                    <a16:creationId xmlns:a16="http://schemas.microsoft.com/office/drawing/2014/main" id="{C5B9B3EE-BA4E-431E-AA7A-971AA2588652}"/>
                  </a:ext>
                </a:extLst>
              </p:cNvPr>
              <p:cNvSpPr txBox="1"/>
              <p:nvPr/>
            </p:nvSpPr>
            <p:spPr>
              <a:xfrm>
                <a:off x="6233720" y="4572833"/>
                <a:ext cx="3098623" cy="477054"/>
              </a:xfrm>
              <a:prstGeom prst="rect">
                <a:avLst/>
              </a:prstGeom>
              <a:noFill/>
            </p:spPr>
            <p:txBody>
              <a:bodyPr wrap="square" rtlCol="0">
                <a:spAutoFit/>
              </a:bodyPr>
              <a:lstStyle/>
              <a:p>
                <a:pPr algn="ctr"/>
                <a:r>
                  <a:rPr lang="en-US" sz="2500" b="1" dirty="0">
                    <a:solidFill>
                      <a:schemeClr val="bg1"/>
                    </a:solidFill>
                  </a:rPr>
                  <a:t>LIVE FOR</a:t>
                </a:r>
              </a:p>
            </p:txBody>
          </p:sp>
          <p:sp>
            <p:nvSpPr>
              <p:cNvPr id="42" name="TextBox 41">
                <a:extLst>
                  <a:ext uri="{FF2B5EF4-FFF2-40B4-BE49-F238E27FC236}">
                    <a16:creationId xmlns:a16="http://schemas.microsoft.com/office/drawing/2014/main" id="{4A58076C-59C8-454A-882B-CD905CCC84A7}"/>
                  </a:ext>
                </a:extLst>
              </p:cNvPr>
              <p:cNvSpPr txBox="1"/>
              <p:nvPr/>
            </p:nvSpPr>
            <p:spPr>
              <a:xfrm>
                <a:off x="5105734" y="1772478"/>
                <a:ext cx="2017823" cy="477054"/>
              </a:xfrm>
              <a:prstGeom prst="rect">
                <a:avLst/>
              </a:prstGeom>
              <a:noFill/>
            </p:spPr>
            <p:txBody>
              <a:bodyPr wrap="square" rtlCol="0">
                <a:spAutoFit/>
              </a:bodyPr>
              <a:lstStyle/>
              <a:p>
                <a:pPr algn="ctr"/>
                <a:r>
                  <a:rPr lang="en-US" sz="2500" b="1" dirty="0">
                    <a:solidFill>
                      <a:schemeClr val="bg1"/>
                    </a:solidFill>
                  </a:rPr>
                  <a:t>LIVE ON</a:t>
                </a:r>
              </a:p>
            </p:txBody>
          </p:sp>
          <p:sp>
            <p:nvSpPr>
              <p:cNvPr id="43" name="TextBox 42">
                <a:extLst>
                  <a:ext uri="{FF2B5EF4-FFF2-40B4-BE49-F238E27FC236}">
                    <a16:creationId xmlns:a16="http://schemas.microsoft.com/office/drawing/2014/main" id="{80BC235C-FEAF-4010-8BCB-1A96C4C556EF}"/>
                  </a:ext>
                </a:extLst>
              </p:cNvPr>
              <p:cNvSpPr txBox="1"/>
              <p:nvPr/>
            </p:nvSpPr>
            <p:spPr>
              <a:xfrm>
                <a:off x="3340100" y="4487206"/>
                <a:ext cx="2017823" cy="477054"/>
              </a:xfrm>
              <a:prstGeom prst="rect">
                <a:avLst/>
              </a:prstGeom>
              <a:noFill/>
            </p:spPr>
            <p:txBody>
              <a:bodyPr wrap="square" rtlCol="0">
                <a:spAutoFit/>
              </a:bodyPr>
              <a:lstStyle/>
              <a:p>
                <a:pPr algn="ctr"/>
                <a:r>
                  <a:rPr lang="en-US" sz="2500" b="1" dirty="0">
                    <a:solidFill>
                      <a:schemeClr val="bg1"/>
                    </a:solidFill>
                  </a:rPr>
                  <a:t>LIVE OUT</a:t>
                </a:r>
              </a:p>
            </p:txBody>
          </p:sp>
        </p:grpSp>
        <p:sp>
          <p:nvSpPr>
            <p:cNvPr id="27" name="TextBox 26">
              <a:extLst>
                <a:ext uri="{FF2B5EF4-FFF2-40B4-BE49-F238E27FC236}">
                  <a16:creationId xmlns:a16="http://schemas.microsoft.com/office/drawing/2014/main" id="{EC8A954C-4A50-49F5-975D-BF919D99F6A5}"/>
                </a:ext>
              </a:extLst>
            </p:cNvPr>
            <p:cNvSpPr txBox="1"/>
            <p:nvPr/>
          </p:nvSpPr>
          <p:spPr>
            <a:xfrm>
              <a:off x="4565333" y="3473672"/>
              <a:ext cx="3098623" cy="477054"/>
            </a:xfrm>
            <a:prstGeom prst="rect">
              <a:avLst/>
            </a:prstGeom>
            <a:noFill/>
          </p:spPr>
          <p:txBody>
            <a:bodyPr wrap="square" rtlCol="0">
              <a:spAutoFit/>
            </a:bodyPr>
            <a:lstStyle/>
            <a:p>
              <a:pPr algn="ctr"/>
              <a:r>
                <a:rPr lang="en-US" sz="2500" b="1" dirty="0">
                  <a:solidFill>
                    <a:schemeClr val="bg1"/>
                  </a:solidFill>
                </a:rPr>
                <a:t>SLAVERY</a:t>
              </a:r>
            </a:p>
          </p:txBody>
        </p:sp>
      </p:grpSp>
      <p:sp>
        <p:nvSpPr>
          <p:cNvPr id="18" name="Oval 17">
            <a:extLst>
              <a:ext uri="{FF2B5EF4-FFF2-40B4-BE49-F238E27FC236}">
                <a16:creationId xmlns:a16="http://schemas.microsoft.com/office/drawing/2014/main" id="{E420A158-BFAC-4829-ABA6-81779DDBB882}"/>
              </a:ext>
            </a:extLst>
          </p:cNvPr>
          <p:cNvSpPr/>
          <p:nvPr/>
        </p:nvSpPr>
        <p:spPr>
          <a:xfrm>
            <a:off x="2875006" y="432486"/>
            <a:ext cx="6441988" cy="6257492"/>
          </a:xfrm>
          <a:prstGeom prst="ellipse">
            <a:avLst/>
          </a:prstGeom>
          <a:noFill/>
          <a:ln w="38100">
            <a:solidFill>
              <a:schemeClr val="bg2">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BC9B358-B7A9-46CF-8EEB-A434B1F7FB8E}"/>
              </a:ext>
            </a:extLst>
          </p:cNvPr>
          <p:cNvSpPr txBox="1"/>
          <p:nvPr/>
        </p:nvSpPr>
        <p:spPr>
          <a:xfrm>
            <a:off x="4831492" y="194255"/>
            <a:ext cx="2718486" cy="630942"/>
          </a:xfrm>
          <a:prstGeom prst="rect">
            <a:avLst/>
          </a:prstGeom>
          <a:solidFill>
            <a:schemeClr val="bg2">
              <a:lumMod val="50000"/>
            </a:schemeClr>
          </a:solidFill>
        </p:spPr>
        <p:txBody>
          <a:bodyPr wrap="square" rtlCol="0">
            <a:spAutoFit/>
          </a:bodyPr>
          <a:lstStyle/>
          <a:p>
            <a:pPr algn="ctr"/>
            <a:r>
              <a:rPr lang="en-US" sz="3500" b="1" dirty="0">
                <a:solidFill>
                  <a:schemeClr val="bg1"/>
                </a:solidFill>
              </a:rPr>
              <a:t>satanic forces</a:t>
            </a:r>
          </a:p>
        </p:txBody>
      </p:sp>
      <p:sp>
        <p:nvSpPr>
          <p:cNvPr id="20" name="TextBox 19">
            <a:extLst>
              <a:ext uri="{FF2B5EF4-FFF2-40B4-BE49-F238E27FC236}">
                <a16:creationId xmlns:a16="http://schemas.microsoft.com/office/drawing/2014/main" id="{3A113429-C3C6-43BE-8641-61432A47492F}"/>
              </a:ext>
            </a:extLst>
          </p:cNvPr>
          <p:cNvSpPr txBox="1"/>
          <p:nvPr/>
        </p:nvSpPr>
        <p:spPr>
          <a:xfrm>
            <a:off x="1047896" y="5240212"/>
            <a:ext cx="2719252" cy="630942"/>
          </a:xfrm>
          <a:prstGeom prst="rect">
            <a:avLst/>
          </a:prstGeom>
          <a:solidFill>
            <a:schemeClr val="bg2">
              <a:lumMod val="50000"/>
            </a:schemeClr>
          </a:solidFill>
        </p:spPr>
        <p:txBody>
          <a:bodyPr wrap="square" rtlCol="0">
            <a:spAutoFit/>
          </a:bodyPr>
          <a:lstStyle/>
          <a:p>
            <a:pPr algn="ctr"/>
            <a:r>
              <a:rPr lang="en-US" sz="3500" b="1" dirty="0">
                <a:solidFill>
                  <a:schemeClr val="bg1"/>
                </a:solidFill>
              </a:rPr>
              <a:t>world system</a:t>
            </a:r>
          </a:p>
        </p:txBody>
      </p:sp>
      <p:sp>
        <p:nvSpPr>
          <p:cNvPr id="21" name="TextBox 20">
            <a:extLst>
              <a:ext uri="{FF2B5EF4-FFF2-40B4-BE49-F238E27FC236}">
                <a16:creationId xmlns:a16="http://schemas.microsoft.com/office/drawing/2014/main" id="{A2D661F5-4D59-406F-8068-0C508EE8754D}"/>
              </a:ext>
            </a:extLst>
          </p:cNvPr>
          <p:cNvSpPr txBox="1"/>
          <p:nvPr/>
        </p:nvSpPr>
        <p:spPr>
          <a:xfrm>
            <a:off x="8521109" y="5241907"/>
            <a:ext cx="2719252" cy="630942"/>
          </a:xfrm>
          <a:prstGeom prst="rect">
            <a:avLst/>
          </a:prstGeom>
          <a:solidFill>
            <a:schemeClr val="bg2">
              <a:lumMod val="50000"/>
            </a:schemeClr>
          </a:solidFill>
        </p:spPr>
        <p:txBody>
          <a:bodyPr wrap="square" rtlCol="0">
            <a:spAutoFit/>
          </a:bodyPr>
          <a:lstStyle/>
          <a:p>
            <a:pPr algn="ctr"/>
            <a:r>
              <a:rPr lang="en-US" sz="3500" b="1" dirty="0">
                <a:solidFill>
                  <a:schemeClr val="bg1"/>
                </a:solidFill>
              </a:rPr>
              <a:t>sinful nature</a:t>
            </a:r>
          </a:p>
        </p:txBody>
      </p:sp>
      <p:sp>
        <p:nvSpPr>
          <p:cNvPr id="22" name="TextBox 21">
            <a:extLst>
              <a:ext uri="{FF2B5EF4-FFF2-40B4-BE49-F238E27FC236}">
                <a16:creationId xmlns:a16="http://schemas.microsoft.com/office/drawing/2014/main" id="{F2D747C5-AE91-4040-B247-1F03DF15F301}"/>
              </a:ext>
            </a:extLst>
          </p:cNvPr>
          <p:cNvSpPr txBox="1"/>
          <p:nvPr/>
        </p:nvSpPr>
        <p:spPr>
          <a:xfrm>
            <a:off x="1822357" y="2062951"/>
            <a:ext cx="1460080" cy="553998"/>
          </a:xfrm>
          <a:prstGeom prst="rect">
            <a:avLst/>
          </a:prstGeom>
          <a:noFill/>
        </p:spPr>
        <p:txBody>
          <a:bodyPr wrap="none" rtlCol="0">
            <a:spAutoFit/>
          </a:bodyPr>
          <a:lstStyle/>
          <a:p>
            <a:r>
              <a:rPr lang="en-US" sz="3000" b="1" dirty="0">
                <a:solidFill>
                  <a:schemeClr val="bg2">
                    <a:lumMod val="50000"/>
                  </a:schemeClr>
                </a:solidFill>
              </a:rPr>
              <a:t>“REBEL”</a:t>
            </a:r>
          </a:p>
        </p:txBody>
      </p:sp>
      <p:sp>
        <p:nvSpPr>
          <p:cNvPr id="23" name="TextBox 22">
            <a:extLst>
              <a:ext uri="{FF2B5EF4-FFF2-40B4-BE49-F238E27FC236}">
                <a16:creationId xmlns:a16="http://schemas.microsoft.com/office/drawing/2014/main" id="{066B3659-A0AB-42CB-A1AF-7B486B95F226}"/>
              </a:ext>
            </a:extLst>
          </p:cNvPr>
          <p:cNvSpPr txBox="1"/>
          <p:nvPr/>
        </p:nvSpPr>
        <p:spPr>
          <a:xfrm>
            <a:off x="8505507" y="2074392"/>
            <a:ext cx="1837619" cy="553998"/>
          </a:xfrm>
          <a:prstGeom prst="rect">
            <a:avLst/>
          </a:prstGeom>
          <a:noFill/>
        </p:spPr>
        <p:txBody>
          <a:bodyPr wrap="none" rtlCol="0">
            <a:spAutoFit/>
          </a:bodyPr>
          <a:lstStyle/>
          <a:p>
            <a:r>
              <a:rPr lang="en-US" sz="3000" b="1" dirty="0">
                <a:solidFill>
                  <a:schemeClr val="bg2">
                    <a:lumMod val="50000"/>
                  </a:schemeClr>
                </a:solidFill>
              </a:rPr>
              <a:t>“DEPEND”</a:t>
            </a:r>
          </a:p>
        </p:txBody>
      </p:sp>
      <p:sp>
        <p:nvSpPr>
          <p:cNvPr id="24" name="TextBox 23">
            <a:extLst>
              <a:ext uri="{FF2B5EF4-FFF2-40B4-BE49-F238E27FC236}">
                <a16:creationId xmlns:a16="http://schemas.microsoft.com/office/drawing/2014/main" id="{550A47AB-87D5-4FB4-A21F-F304C7C80DFA}"/>
              </a:ext>
            </a:extLst>
          </p:cNvPr>
          <p:cNvSpPr txBox="1"/>
          <p:nvPr/>
        </p:nvSpPr>
        <p:spPr>
          <a:xfrm>
            <a:off x="5186857" y="6109747"/>
            <a:ext cx="1954894" cy="553998"/>
          </a:xfrm>
          <a:prstGeom prst="rect">
            <a:avLst/>
          </a:prstGeom>
          <a:noFill/>
        </p:spPr>
        <p:txBody>
          <a:bodyPr wrap="none" rtlCol="0">
            <a:spAutoFit/>
          </a:bodyPr>
          <a:lstStyle/>
          <a:p>
            <a:r>
              <a:rPr lang="en-US" sz="3000" b="1" dirty="0">
                <a:solidFill>
                  <a:schemeClr val="bg2">
                    <a:lumMod val="50000"/>
                  </a:schemeClr>
                </a:solidFill>
              </a:rPr>
              <a:t>“INDULGE”</a:t>
            </a:r>
          </a:p>
        </p:txBody>
      </p:sp>
      <p:cxnSp>
        <p:nvCxnSpPr>
          <p:cNvPr id="3" name="Straight Arrow Connector 2">
            <a:extLst>
              <a:ext uri="{FF2B5EF4-FFF2-40B4-BE49-F238E27FC236}">
                <a16:creationId xmlns:a16="http://schemas.microsoft.com/office/drawing/2014/main" id="{0496A9B2-1934-4893-840A-171DBF2F8860}"/>
              </a:ext>
            </a:extLst>
          </p:cNvPr>
          <p:cNvCxnSpPr>
            <a:cxnSpLocks/>
          </p:cNvCxnSpPr>
          <p:nvPr/>
        </p:nvCxnSpPr>
        <p:spPr>
          <a:xfrm>
            <a:off x="3665543" y="2441932"/>
            <a:ext cx="1784773" cy="975671"/>
          </a:xfrm>
          <a:prstGeom prst="straightConnector1">
            <a:avLst/>
          </a:prstGeom>
          <a:ln w="5715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33CCC775-8619-4EE8-B1DA-0CCDD30BFB16}"/>
              </a:ext>
            </a:extLst>
          </p:cNvPr>
          <p:cNvCxnSpPr>
            <a:cxnSpLocks/>
          </p:cNvCxnSpPr>
          <p:nvPr/>
        </p:nvCxnSpPr>
        <p:spPr>
          <a:xfrm flipH="1">
            <a:off x="6742787" y="2463854"/>
            <a:ext cx="1784773" cy="975671"/>
          </a:xfrm>
          <a:prstGeom prst="straightConnector1">
            <a:avLst/>
          </a:prstGeom>
          <a:ln w="5715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AF723EB7-92D9-45FD-A74C-5A5ED22C6486}"/>
              </a:ext>
            </a:extLst>
          </p:cNvPr>
          <p:cNvCxnSpPr>
            <a:cxnSpLocks/>
            <a:stCxn id="24" idx="0"/>
          </p:cNvCxnSpPr>
          <p:nvPr/>
        </p:nvCxnSpPr>
        <p:spPr>
          <a:xfrm flipH="1" flipV="1">
            <a:off x="6096000" y="4403700"/>
            <a:ext cx="68304" cy="1706047"/>
          </a:xfrm>
          <a:prstGeom prst="straightConnector1">
            <a:avLst/>
          </a:prstGeom>
          <a:ln w="5715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389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A60CF1B4-9C55-4E16-9CBA-F4CC38DCD6FE}"/>
              </a:ext>
            </a:extLst>
          </p:cNvPr>
          <p:cNvSpPr txBox="1"/>
          <p:nvPr/>
        </p:nvSpPr>
        <p:spPr>
          <a:xfrm>
            <a:off x="5579590" y="4362275"/>
            <a:ext cx="1087810" cy="861774"/>
          </a:xfrm>
          <a:prstGeom prst="rect">
            <a:avLst/>
          </a:prstGeom>
          <a:solidFill>
            <a:schemeClr val="bg1"/>
          </a:solidFill>
          <a:ln w="12700">
            <a:noFill/>
          </a:ln>
        </p:spPr>
        <p:txBody>
          <a:bodyPr wrap="square" rtlCol="0">
            <a:spAutoFit/>
          </a:bodyPr>
          <a:lstStyle/>
          <a:p>
            <a:pPr algn="ctr"/>
            <a:r>
              <a:rPr lang="en-US" sz="2500" dirty="0">
                <a:solidFill>
                  <a:srgbClr val="7030A0"/>
                </a:solidFill>
              </a:rPr>
              <a:t>Crucify</a:t>
            </a:r>
          </a:p>
          <a:p>
            <a:pPr algn="ctr"/>
            <a:r>
              <a:rPr lang="en-US" sz="2500" dirty="0">
                <a:solidFill>
                  <a:srgbClr val="7030A0"/>
                </a:solidFill>
              </a:rPr>
              <a:t>flesh</a:t>
            </a:r>
          </a:p>
        </p:txBody>
      </p:sp>
      <p:grpSp>
        <p:nvGrpSpPr>
          <p:cNvPr id="25" name="Group 24">
            <a:extLst>
              <a:ext uri="{FF2B5EF4-FFF2-40B4-BE49-F238E27FC236}">
                <a16:creationId xmlns:a16="http://schemas.microsoft.com/office/drawing/2014/main" id="{9795C7CF-D980-436D-90D0-28FA56484D6A}"/>
              </a:ext>
            </a:extLst>
          </p:cNvPr>
          <p:cNvGrpSpPr/>
          <p:nvPr/>
        </p:nvGrpSpPr>
        <p:grpSpPr>
          <a:xfrm>
            <a:off x="3353891" y="825197"/>
            <a:ext cx="5992243" cy="5217160"/>
            <a:chOff x="3340100" y="662988"/>
            <a:chExt cx="5992243" cy="5217160"/>
          </a:xfrm>
        </p:grpSpPr>
        <p:grpSp>
          <p:nvGrpSpPr>
            <p:cNvPr id="26" name="Group 25">
              <a:extLst>
                <a:ext uri="{FF2B5EF4-FFF2-40B4-BE49-F238E27FC236}">
                  <a16:creationId xmlns:a16="http://schemas.microsoft.com/office/drawing/2014/main" id="{9484024D-F823-4E02-AACA-EAA875EB65D6}"/>
                </a:ext>
              </a:extLst>
            </p:cNvPr>
            <p:cNvGrpSpPr/>
            <p:nvPr/>
          </p:nvGrpSpPr>
          <p:grpSpPr>
            <a:xfrm>
              <a:off x="3340100" y="662988"/>
              <a:ext cx="5992243" cy="5217160"/>
              <a:chOff x="3340100" y="662988"/>
              <a:chExt cx="5992243" cy="5217160"/>
            </a:xfrm>
          </p:grpSpPr>
          <p:grpSp>
            <p:nvGrpSpPr>
              <p:cNvPr id="28" name="Group 27">
                <a:extLst>
                  <a:ext uri="{FF2B5EF4-FFF2-40B4-BE49-F238E27FC236}">
                    <a16:creationId xmlns:a16="http://schemas.microsoft.com/office/drawing/2014/main" id="{A789CD0B-C311-4B79-92A5-89D70CF6A5A3}"/>
                  </a:ext>
                </a:extLst>
              </p:cNvPr>
              <p:cNvGrpSpPr/>
              <p:nvPr/>
            </p:nvGrpSpPr>
            <p:grpSpPr>
              <a:xfrm>
                <a:off x="3340100" y="662988"/>
                <a:ext cx="5511800" cy="5217160"/>
                <a:chOff x="2656840" y="447040"/>
                <a:chExt cx="6771640" cy="6035040"/>
              </a:xfrm>
            </p:grpSpPr>
            <p:sp>
              <p:nvSpPr>
                <p:cNvPr id="44" name="Oval 43">
                  <a:extLst>
                    <a:ext uri="{FF2B5EF4-FFF2-40B4-BE49-F238E27FC236}">
                      <a16:creationId xmlns:a16="http://schemas.microsoft.com/office/drawing/2014/main" id="{9E1DCF4B-694A-4217-A2E7-6958BEFF3DB0}"/>
                    </a:ext>
                  </a:extLst>
                </p:cNvPr>
                <p:cNvSpPr/>
                <p:nvPr/>
              </p:nvSpPr>
              <p:spPr>
                <a:xfrm>
                  <a:off x="2656840" y="251968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7D9A75C4-C542-4286-9FCA-5661B20B1319}"/>
                    </a:ext>
                  </a:extLst>
                </p:cNvPr>
                <p:cNvSpPr/>
                <p:nvPr/>
              </p:nvSpPr>
              <p:spPr>
                <a:xfrm>
                  <a:off x="5135880" y="251968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7D7B5242-EB0F-45FB-92D6-EB990FA0FC53}"/>
                    </a:ext>
                  </a:extLst>
                </p:cNvPr>
                <p:cNvSpPr/>
                <p:nvPr/>
              </p:nvSpPr>
              <p:spPr>
                <a:xfrm>
                  <a:off x="3949700" y="44704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4E968A9A-8AA2-4418-A32B-E89B5B171AF0}"/>
                    </a:ext>
                  </a:extLst>
                </p:cNvPr>
                <p:cNvSpPr txBox="1"/>
                <p:nvPr/>
              </p:nvSpPr>
              <p:spPr>
                <a:xfrm>
                  <a:off x="7282180" y="4388505"/>
                  <a:ext cx="1666240" cy="630943"/>
                </a:xfrm>
                <a:prstGeom prst="rect">
                  <a:avLst/>
                </a:prstGeom>
                <a:solidFill>
                  <a:srgbClr val="002060"/>
                </a:solidFill>
              </p:spPr>
              <p:txBody>
                <a:bodyPr wrap="square" rtlCol="0">
                  <a:spAutoFit/>
                </a:bodyPr>
                <a:lstStyle/>
                <a:p>
                  <a:pPr algn="ctr"/>
                  <a:r>
                    <a:rPr lang="en-US" sz="3500" b="1" dirty="0">
                      <a:solidFill>
                        <a:schemeClr val="bg1"/>
                      </a:solidFill>
                    </a:rPr>
                    <a:t>SOUL</a:t>
                  </a:r>
                </a:p>
              </p:txBody>
            </p:sp>
            <p:sp>
              <p:nvSpPr>
                <p:cNvPr id="48" name="TextBox 47">
                  <a:extLst>
                    <a:ext uri="{FF2B5EF4-FFF2-40B4-BE49-F238E27FC236}">
                      <a16:creationId xmlns:a16="http://schemas.microsoft.com/office/drawing/2014/main" id="{9CBF041C-CA5C-44EC-AF45-98F5991AED79}"/>
                    </a:ext>
                  </a:extLst>
                </p:cNvPr>
                <p:cNvSpPr txBox="1"/>
                <p:nvPr/>
              </p:nvSpPr>
              <p:spPr>
                <a:xfrm>
                  <a:off x="5232448" y="1167889"/>
                  <a:ext cx="1666240" cy="630943"/>
                </a:xfrm>
                <a:prstGeom prst="rect">
                  <a:avLst/>
                </a:prstGeom>
                <a:solidFill>
                  <a:srgbClr val="002060"/>
                </a:solidFill>
              </p:spPr>
              <p:txBody>
                <a:bodyPr wrap="square" rtlCol="0">
                  <a:spAutoFit/>
                </a:bodyPr>
                <a:lstStyle/>
                <a:p>
                  <a:pPr algn="ctr"/>
                  <a:r>
                    <a:rPr lang="en-US" sz="3500" b="1" dirty="0">
                      <a:solidFill>
                        <a:schemeClr val="bg1"/>
                      </a:solidFill>
                    </a:rPr>
                    <a:t>SPIRIT</a:t>
                  </a:r>
                </a:p>
              </p:txBody>
            </p:sp>
            <p:sp>
              <p:nvSpPr>
                <p:cNvPr id="49" name="TextBox 48">
                  <a:extLst>
                    <a:ext uri="{FF2B5EF4-FFF2-40B4-BE49-F238E27FC236}">
                      <a16:creationId xmlns:a16="http://schemas.microsoft.com/office/drawing/2014/main" id="{EB230F2C-C28B-43AF-B38A-2631FBB60CD7}"/>
                    </a:ext>
                  </a:extLst>
                </p:cNvPr>
                <p:cNvSpPr txBox="1"/>
                <p:nvPr/>
              </p:nvSpPr>
              <p:spPr>
                <a:xfrm>
                  <a:off x="3063240" y="4266178"/>
                  <a:ext cx="1666240" cy="630943"/>
                </a:xfrm>
                <a:prstGeom prst="rect">
                  <a:avLst/>
                </a:prstGeom>
                <a:solidFill>
                  <a:srgbClr val="002060"/>
                </a:solidFill>
              </p:spPr>
              <p:txBody>
                <a:bodyPr wrap="square" rtlCol="0">
                  <a:spAutoFit/>
                </a:bodyPr>
                <a:lstStyle/>
                <a:p>
                  <a:pPr algn="ctr"/>
                  <a:r>
                    <a:rPr lang="en-US" sz="3500" b="1" dirty="0">
                      <a:solidFill>
                        <a:schemeClr val="bg1"/>
                      </a:solidFill>
                    </a:rPr>
                    <a:t>BODY</a:t>
                  </a:r>
                </a:p>
              </p:txBody>
            </p:sp>
          </p:grpSp>
          <p:sp>
            <p:nvSpPr>
              <p:cNvPr id="29" name="TextBox 28">
                <a:extLst>
                  <a:ext uri="{FF2B5EF4-FFF2-40B4-BE49-F238E27FC236}">
                    <a16:creationId xmlns:a16="http://schemas.microsoft.com/office/drawing/2014/main" id="{C5B9B3EE-BA4E-431E-AA7A-971AA2588652}"/>
                  </a:ext>
                </a:extLst>
              </p:cNvPr>
              <p:cNvSpPr txBox="1"/>
              <p:nvPr/>
            </p:nvSpPr>
            <p:spPr>
              <a:xfrm>
                <a:off x="6233720" y="4572833"/>
                <a:ext cx="3098623" cy="477054"/>
              </a:xfrm>
              <a:prstGeom prst="rect">
                <a:avLst/>
              </a:prstGeom>
              <a:noFill/>
            </p:spPr>
            <p:txBody>
              <a:bodyPr wrap="square" rtlCol="0">
                <a:spAutoFit/>
              </a:bodyPr>
              <a:lstStyle/>
              <a:p>
                <a:pPr algn="ctr"/>
                <a:r>
                  <a:rPr lang="en-US" sz="2500" b="1" dirty="0">
                    <a:solidFill>
                      <a:schemeClr val="bg1"/>
                    </a:solidFill>
                  </a:rPr>
                  <a:t>LIVE FOR</a:t>
                </a:r>
              </a:p>
            </p:txBody>
          </p:sp>
          <p:sp>
            <p:nvSpPr>
              <p:cNvPr id="42" name="TextBox 41">
                <a:extLst>
                  <a:ext uri="{FF2B5EF4-FFF2-40B4-BE49-F238E27FC236}">
                    <a16:creationId xmlns:a16="http://schemas.microsoft.com/office/drawing/2014/main" id="{4A58076C-59C8-454A-882B-CD905CCC84A7}"/>
                  </a:ext>
                </a:extLst>
              </p:cNvPr>
              <p:cNvSpPr txBox="1"/>
              <p:nvPr/>
            </p:nvSpPr>
            <p:spPr>
              <a:xfrm>
                <a:off x="5105734" y="1772478"/>
                <a:ext cx="2017823" cy="477054"/>
              </a:xfrm>
              <a:prstGeom prst="rect">
                <a:avLst/>
              </a:prstGeom>
              <a:noFill/>
            </p:spPr>
            <p:txBody>
              <a:bodyPr wrap="square" rtlCol="0">
                <a:spAutoFit/>
              </a:bodyPr>
              <a:lstStyle/>
              <a:p>
                <a:pPr algn="ctr"/>
                <a:r>
                  <a:rPr lang="en-US" sz="2500" b="1" dirty="0">
                    <a:solidFill>
                      <a:schemeClr val="bg1"/>
                    </a:solidFill>
                  </a:rPr>
                  <a:t>LIVE ON</a:t>
                </a:r>
              </a:p>
            </p:txBody>
          </p:sp>
          <p:sp>
            <p:nvSpPr>
              <p:cNvPr id="43" name="TextBox 42">
                <a:extLst>
                  <a:ext uri="{FF2B5EF4-FFF2-40B4-BE49-F238E27FC236}">
                    <a16:creationId xmlns:a16="http://schemas.microsoft.com/office/drawing/2014/main" id="{80BC235C-FEAF-4010-8BCB-1A96C4C556EF}"/>
                  </a:ext>
                </a:extLst>
              </p:cNvPr>
              <p:cNvSpPr txBox="1"/>
              <p:nvPr/>
            </p:nvSpPr>
            <p:spPr>
              <a:xfrm>
                <a:off x="3340100" y="4487206"/>
                <a:ext cx="2017823" cy="477054"/>
              </a:xfrm>
              <a:prstGeom prst="rect">
                <a:avLst/>
              </a:prstGeom>
              <a:noFill/>
            </p:spPr>
            <p:txBody>
              <a:bodyPr wrap="square" rtlCol="0">
                <a:spAutoFit/>
              </a:bodyPr>
              <a:lstStyle/>
              <a:p>
                <a:pPr algn="ctr"/>
                <a:r>
                  <a:rPr lang="en-US" sz="2500" b="1" dirty="0">
                    <a:solidFill>
                      <a:schemeClr val="bg1"/>
                    </a:solidFill>
                  </a:rPr>
                  <a:t>LIVE OUT</a:t>
                </a:r>
              </a:p>
            </p:txBody>
          </p:sp>
        </p:grpSp>
        <p:sp>
          <p:nvSpPr>
            <p:cNvPr id="27" name="TextBox 26">
              <a:extLst>
                <a:ext uri="{FF2B5EF4-FFF2-40B4-BE49-F238E27FC236}">
                  <a16:creationId xmlns:a16="http://schemas.microsoft.com/office/drawing/2014/main" id="{EC8A954C-4A50-49F5-975D-BF919D99F6A5}"/>
                </a:ext>
              </a:extLst>
            </p:cNvPr>
            <p:cNvSpPr txBox="1"/>
            <p:nvPr/>
          </p:nvSpPr>
          <p:spPr>
            <a:xfrm>
              <a:off x="4565333" y="3473672"/>
              <a:ext cx="3098623" cy="477054"/>
            </a:xfrm>
            <a:prstGeom prst="rect">
              <a:avLst/>
            </a:prstGeom>
            <a:noFill/>
          </p:spPr>
          <p:txBody>
            <a:bodyPr wrap="square" rtlCol="0">
              <a:spAutoFit/>
            </a:bodyPr>
            <a:lstStyle/>
            <a:p>
              <a:pPr algn="ctr"/>
              <a:r>
                <a:rPr lang="en-US" sz="2500" b="1" dirty="0">
                  <a:solidFill>
                    <a:schemeClr val="bg1"/>
                  </a:solidFill>
                </a:rPr>
                <a:t>JESUS</a:t>
              </a:r>
            </a:p>
          </p:txBody>
        </p:sp>
      </p:grpSp>
      <p:sp>
        <p:nvSpPr>
          <p:cNvPr id="18" name="Oval 17">
            <a:extLst>
              <a:ext uri="{FF2B5EF4-FFF2-40B4-BE49-F238E27FC236}">
                <a16:creationId xmlns:a16="http://schemas.microsoft.com/office/drawing/2014/main" id="{E420A158-BFAC-4829-ABA6-81779DDBB882}"/>
              </a:ext>
            </a:extLst>
          </p:cNvPr>
          <p:cNvSpPr/>
          <p:nvPr/>
        </p:nvSpPr>
        <p:spPr>
          <a:xfrm>
            <a:off x="2875006" y="432486"/>
            <a:ext cx="6441988" cy="6257492"/>
          </a:xfrm>
          <a:prstGeom prst="ellipse">
            <a:avLst/>
          </a:prstGeom>
          <a:noFill/>
          <a:ln w="38100">
            <a:solidFill>
              <a:schemeClr val="bg2">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BC9B358-B7A9-46CF-8EEB-A434B1F7FB8E}"/>
              </a:ext>
            </a:extLst>
          </p:cNvPr>
          <p:cNvSpPr txBox="1"/>
          <p:nvPr/>
        </p:nvSpPr>
        <p:spPr>
          <a:xfrm>
            <a:off x="4831492" y="194255"/>
            <a:ext cx="2718486" cy="630942"/>
          </a:xfrm>
          <a:prstGeom prst="rect">
            <a:avLst/>
          </a:prstGeom>
          <a:solidFill>
            <a:schemeClr val="bg2">
              <a:lumMod val="50000"/>
            </a:schemeClr>
          </a:solidFill>
        </p:spPr>
        <p:txBody>
          <a:bodyPr wrap="square" rtlCol="0">
            <a:spAutoFit/>
          </a:bodyPr>
          <a:lstStyle/>
          <a:p>
            <a:pPr algn="ctr"/>
            <a:r>
              <a:rPr lang="en-US" sz="3500" b="1" dirty="0">
                <a:solidFill>
                  <a:schemeClr val="bg1"/>
                </a:solidFill>
              </a:rPr>
              <a:t>satanic forces</a:t>
            </a:r>
          </a:p>
        </p:txBody>
      </p:sp>
      <p:sp>
        <p:nvSpPr>
          <p:cNvPr id="20" name="TextBox 19">
            <a:extLst>
              <a:ext uri="{FF2B5EF4-FFF2-40B4-BE49-F238E27FC236}">
                <a16:creationId xmlns:a16="http://schemas.microsoft.com/office/drawing/2014/main" id="{3A113429-C3C6-43BE-8641-61432A47492F}"/>
              </a:ext>
            </a:extLst>
          </p:cNvPr>
          <p:cNvSpPr txBox="1"/>
          <p:nvPr/>
        </p:nvSpPr>
        <p:spPr>
          <a:xfrm>
            <a:off x="1047896" y="5240212"/>
            <a:ext cx="2719252" cy="630942"/>
          </a:xfrm>
          <a:prstGeom prst="rect">
            <a:avLst/>
          </a:prstGeom>
          <a:solidFill>
            <a:schemeClr val="bg2">
              <a:lumMod val="50000"/>
            </a:schemeClr>
          </a:solidFill>
        </p:spPr>
        <p:txBody>
          <a:bodyPr wrap="square" rtlCol="0">
            <a:spAutoFit/>
          </a:bodyPr>
          <a:lstStyle/>
          <a:p>
            <a:pPr algn="ctr"/>
            <a:r>
              <a:rPr lang="en-US" sz="3500" b="1" dirty="0">
                <a:solidFill>
                  <a:schemeClr val="bg1"/>
                </a:solidFill>
              </a:rPr>
              <a:t>world system</a:t>
            </a:r>
          </a:p>
        </p:txBody>
      </p:sp>
      <p:sp>
        <p:nvSpPr>
          <p:cNvPr id="21" name="TextBox 20">
            <a:extLst>
              <a:ext uri="{FF2B5EF4-FFF2-40B4-BE49-F238E27FC236}">
                <a16:creationId xmlns:a16="http://schemas.microsoft.com/office/drawing/2014/main" id="{A2D661F5-4D59-406F-8068-0C508EE8754D}"/>
              </a:ext>
            </a:extLst>
          </p:cNvPr>
          <p:cNvSpPr txBox="1"/>
          <p:nvPr/>
        </p:nvSpPr>
        <p:spPr>
          <a:xfrm>
            <a:off x="8521109" y="5241907"/>
            <a:ext cx="2719252" cy="630942"/>
          </a:xfrm>
          <a:prstGeom prst="rect">
            <a:avLst/>
          </a:prstGeom>
          <a:solidFill>
            <a:schemeClr val="bg2">
              <a:lumMod val="50000"/>
            </a:schemeClr>
          </a:solidFill>
        </p:spPr>
        <p:txBody>
          <a:bodyPr wrap="square" rtlCol="0">
            <a:spAutoFit/>
          </a:bodyPr>
          <a:lstStyle/>
          <a:p>
            <a:pPr algn="ctr"/>
            <a:r>
              <a:rPr lang="en-US" sz="3500" b="1" dirty="0">
                <a:solidFill>
                  <a:schemeClr val="bg1"/>
                </a:solidFill>
              </a:rPr>
              <a:t>sinful nature</a:t>
            </a:r>
          </a:p>
        </p:txBody>
      </p:sp>
      <p:sp>
        <p:nvSpPr>
          <p:cNvPr id="22" name="TextBox 21">
            <a:extLst>
              <a:ext uri="{FF2B5EF4-FFF2-40B4-BE49-F238E27FC236}">
                <a16:creationId xmlns:a16="http://schemas.microsoft.com/office/drawing/2014/main" id="{F2D747C5-AE91-4040-B247-1F03DF15F301}"/>
              </a:ext>
            </a:extLst>
          </p:cNvPr>
          <p:cNvSpPr txBox="1"/>
          <p:nvPr/>
        </p:nvSpPr>
        <p:spPr>
          <a:xfrm>
            <a:off x="1822357" y="2062951"/>
            <a:ext cx="1460080" cy="553998"/>
          </a:xfrm>
          <a:prstGeom prst="rect">
            <a:avLst/>
          </a:prstGeom>
          <a:noFill/>
        </p:spPr>
        <p:txBody>
          <a:bodyPr wrap="none" rtlCol="0">
            <a:spAutoFit/>
          </a:bodyPr>
          <a:lstStyle/>
          <a:p>
            <a:r>
              <a:rPr lang="en-US" sz="3000" b="1" dirty="0">
                <a:solidFill>
                  <a:schemeClr val="bg1"/>
                </a:solidFill>
              </a:rPr>
              <a:t>“REBEL”</a:t>
            </a:r>
          </a:p>
        </p:txBody>
      </p:sp>
      <p:sp>
        <p:nvSpPr>
          <p:cNvPr id="23" name="TextBox 22">
            <a:extLst>
              <a:ext uri="{FF2B5EF4-FFF2-40B4-BE49-F238E27FC236}">
                <a16:creationId xmlns:a16="http://schemas.microsoft.com/office/drawing/2014/main" id="{066B3659-A0AB-42CB-A1AF-7B486B95F226}"/>
              </a:ext>
            </a:extLst>
          </p:cNvPr>
          <p:cNvSpPr txBox="1"/>
          <p:nvPr/>
        </p:nvSpPr>
        <p:spPr>
          <a:xfrm>
            <a:off x="8505507" y="2074392"/>
            <a:ext cx="1837619" cy="553998"/>
          </a:xfrm>
          <a:prstGeom prst="rect">
            <a:avLst/>
          </a:prstGeom>
          <a:noFill/>
        </p:spPr>
        <p:txBody>
          <a:bodyPr wrap="none" rtlCol="0">
            <a:spAutoFit/>
          </a:bodyPr>
          <a:lstStyle/>
          <a:p>
            <a:r>
              <a:rPr lang="en-US" sz="3000" b="1" dirty="0">
                <a:solidFill>
                  <a:schemeClr val="bg1"/>
                </a:solidFill>
              </a:rPr>
              <a:t>“DEPEND”</a:t>
            </a:r>
          </a:p>
        </p:txBody>
      </p:sp>
      <p:sp>
        <p:nvSpPr>
          <p:cNvPr id="24" name="TextBox 23">
            <a:extLst>
              <a:ext uri="{FF2B5EF4-FFF2-40B4-BE49-F238E27FC236}">
                <a16:creationId xmlns:a16="http://schemas.microsoft.com/office/drawing/2014/main" id="{550A47AB-87D5-4FB4-A21F-F304C7C80DFA}"/>
              </a:ext>
            </a:extLst>
          </p:cNvPr>
          <p:cNvSpPr txBox="1"/>
          <p:nvPr/>
        </p:nvSpPr>
        <p:spPr>
          <a:xfrm>
            <a:off x="5186857" y="6109747"/>
            <a:ext cx="1954894" cy="553998"/>
          </a:xfrm>
          <a:prstGeom prst="rect">
            <a:avLst/>
          </a:prstGeom>
          <a:noFill/>
        </p:spPr>
        <p:txBody>
          <a:bodyPr wrap="none" rtlCol="0">
            <a:spAutoFit/>
          </a:bodyPr>
          <a:lstStyle/>
          <a:p>
            <a:r>
              <a:rPr lang="en-US" sz="3000" b="1" strike="sngStrike" dirty="0">
                <a:solidFill>
                  <a:schemeClr val="bg1"/>
                </a:solidFill>
              </a:rPr>
              <a:t>“INDULGE”</a:t>
            </a:r>
          </a:p>
        </p:txBody>
      </p:sp>
      <p:cxnSp>
        <p:nvCxnSpPr>
          <p:cNvPr id="3" name="Straight Arrow Connector 2">
            <a:extLst>
              <a:ext uri="{FF2B5EF4-FFF2-40B4-BE49-F238E27FC236}">
                <a16:creationId xmlns:a16="http://schemas.microsoft.com/office/drawing/2014/main" id="{0496A9B2-1934-4893-840A-171DBF2F8860}"/>
              </a:ext>
            </a:extLst>
          </p:cNvPr>
          <p:cNvCxnSpPr>
            <a:cxnSpLocks/>
          </p:cNvCxnSpPr>
          <p:nvPr/>
        </p:nvCxnSpPr>
        <p:spPr>
          <a:xfrm>
            <a:off x="3665543" y="2441932"/>
            <a:ext cx="1784773" cy="975671"/>
          </a:xfrm>
          <a:prstGeom prst="straightConnector1">
            <a:avLst/>
          </a:prstGeom>
          <a:ln w="5715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33CCC775-8619-4EE8-B1DA-0CCDD30BFB16}"/>
              </a:ext>
            </a:extLst>
          </p:cNvPr>
          <p:cNvCxnSpPr>
            <a:cxnSpLocks/>
          </p:cNvCxnSpPr>
          <p:nvPr/>
        </p:nvCxnSpPr>
        <p:spPr>
          <a:xfrm flipH="1">
            <a:off x="6742787" y="2463854"/>
            <a:ext cx="1784773" cy="975671"/>
          </a:xfrm>
          <a:prstGeom prst="straightConnector1">
            <a:avLst/>
          </a:prstGeom>
          <a:ln w="5715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282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7681609D-6D42-49F9-9042-9CD32EF442FD}"/>
              </a:ext>
            </a:extLst>
          </p:cNvPr>
          <p:cNvSpPr txBox="1"/>
          <p:nvPr/>
        </p:nvSpPr>
        <p:spPr>
          <a:xfrm>
            <a:off x="6493055" y="2729129"/>
            <a:ext cx="1087810" cy="861774"/>
          </a:xfrm>
          <a:prstGeom prst="rect">
            <a:avLst/>
          </a:prstGeom>
          <a:solidFill>
            <a:schemeClr val="bg1"/>
          </a:solidFill>
          <a:ln w="12700">
            <a:noFill/>
          </a:ln>
        </p:spPr>
        <p:txBody>
          <a:bodyPr wrap="square" rtlCol="0">
            <a:spAutoFit/>
          </a:bodyPr>
          <a:lstStyle/>
          <a:p>
            <a:pPr algn="ctr"/>
            <a:r>
              <a:rPr lang="en-US" sz="2500" dirty="0">
                <a:solidFill>
                  <a:srgbClr val="7030A0"/>
                </a:solidFill>
              </a:rPr>
              <a:t>Spirit</a:t>
            </a:r>
          </a:p>
          <a:p>
            <a:pPr algn="ctr"/>
            <a:r>
              <a:rPr lang="en-US" sz="2500" dirty="0">
                <a:solidFill>
                  <a:srgbClr val="7030A0"/>
                </a:solidFill>
              </a:rPr>
              <a:t>filled</a:t>
            </a:r>
          </a:p>
        </p:txBody>
      </p:sp>
      <p:sp>
        <p:nvSpPr>
          <p:cNvPr id="31" name="TextBox 30">
            <a:extLst>
              <a:ext uri="{FF2B5EF4-FFF2-40B4-BE49-F238E27FC236}">
                <a16:creationId xmlns:a16="http://schemas.microsoft.com/office/drawing/2014/main" id="{A60CF1B4-9C55-4E16-9CBA-F4CC38DCD6FE}"/>
              </a:ext>
            </a:extLst>
          </p:cNvPr>
          <p:cNvSpPr txBox="1"/>
          <p:nvPr/>
        </p:nvSpPr>
        <p:spPr>
          <a:xfrm>
            <a:off x="5579590" y="4362275"/>
            <a:ext cx="1087810" cy="861774"/>
          </a:xfrm>
          <a:prstGeom prst="rect">
            <a:avLst/>
          </a:prstGeom>
          <a:solidFill>
            <a:schemeClr val="bg1"/>
          </a:solidFill>
          <a:ln w="12700">
            <a:noFill/>
          </a:ln>
        </p:spPr>
        <p:txBody>
          <a:bodyPr wrap="square" rtlCol="0">
            <a:spAutoFit/>
          </a:bodyPr>
          <a:lstStyle/>
          <a:p>
            <a:pPr algn="ctr"/>
            <a:r>
              <a:rPr lang="en-US" sz="2500" dirty="0">
                <a:solidFill>
                  <a:srgbClr val="7030A0"/>
                </a:solidFill>
              </a:rPr>
              <a:t>Crucify</a:t>
            </a:r>
          </a:p>
          <a:p>
            <a:pPr algn="ctr"/>
            <a:r>
              <a:rPr lang="en-US" sz="2500" dirty="0">
                <a:solidFill>
                  <a:srgbClr val="7030A0"/>
                </a:solidFill>
              </a:rPr>
              <a:t>flesh</a:t>
            </a:r>
          </a:p>
        </p:txBody>
      </p:sp>
      <p:grpSp>
        <p:nvGrpSpPr>
          <p:cNvPr id="25" name="Group 24">
            <a:extLst>
              <a:ext uri="{FF2B5EF4-FFF2-40B4-BE49-F238E27FC236}">
                <a16:creationId xmlns:a16="http://schemas.microsoft.com/office/drawing/2014/main" id="{9795C7CF-D980-436D-90D0-28FA56484D6A}"/>
              </a:ext>
            </a:extLst>
          </p:cNvPr>
          <p:cNvGrpSpPr/>
          <p:nvPr/>
        </p:nvGrpSpPr>
        <p:grpSpPr>
          <a:xfrm>
            <a:off x="3353891" y="825197"/>
            <a:ext cx="5992243" cy="5217160"/>
            <a:chOff x="3340100" y="662988"/>
            <a:chExt cx="5992243" cy="5217160"/>
          </a:xfrm>
        </p:grpSpPr>
        <p:grpSp>
          <p:nvGrpSpPr>
            <p:cNvPr id="26" name="Group 25">
              <a:extLst>
                <a:ext uri="{FF2B5EF4-FFF2-40B4-BE49-F238E27FC236}">
                  <a16:creationId xmlns:a16="http://schemas.microsoft.com/office/drawing/2014/main" id="{9484024D-F823-4E02-AACA-EAA875EB65D6}"/>
                </a:ext>
              </a:extLst>
            </p:cNvPr>
            <p:cNvGrpSpPr/>
            <p:nvPr/>
          </p:nvGrpSpPr>
          <p:grpSpPr>
            <a:xfrm>
              <a:off x="3340100" y="662988"/>
              <a:ext cx="5992243" cy="5217160"/>
              <a:chOff x="3340100" y="662988"/>
              <a:chExt cx="5992243" cy="5217160"/>
            </a:xfrm>
          </p:grpSpPr>
          <p:grpSp>
            <p:nvGrpSpPr>
              <p:cNvPr id="28" name="Group 27">
                <a:extLst>
                  <a:ext uri="{FF2B5EF4-FFF2-40B4-BE49-F238E27FC236}">
                    <a16:creationId xmlns:a16="http://schemas.microsoft.com/office/drawing/2014/main" id="{A789CD0B-C311-4B79-92A5-89D70CF6A5A3}"/>
                  </a:ext>
                </a:extLst>
              </p:cNvPr>
              <p:cNvGrpSpPr/>
              <p:nvPr/>
            </p:nvGrpSpPr>
            <p:grpSpPr>
              <a:xfrm>
                <a:off x="3340100" y="662988"/>
                <a:ext cx="5511800" cy="5217160"/>
                <a:chOff x="2656840" y="447040"/>
                <a:chExt cx="6771640" cy="6035040"/>
              </a:xfrm>
            </p:grpSpPr>
            <p:sp>
              <p:nvSpPr>
                <p:cNvPr id="44" name="Oval 43">
                  <a:extLst>
                    <a:ext uri="{FF2B5EF4-FFF2-40B4-BE49-F238E27FC236}">
                      <a16:creationId xmlns:a16="http://schemas.microsoft.com/office/drawing/2014/main" id="{9E1DCF4B-694A-4217-A2E7-6958BEFF3DB0}"/>
                    </a:ext>
                  </a:extLst>
                </p:cNvPr>
                <p:cNvSpPr/>
                <p:nvPr/>
              </p:nvSpPr>
              <p:spPr>
                <a:xfrm>
                  <a:off x="2656840" y="251968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7D9A75C4-C542-4286-9FCA-5661B20B1319}"/>
                    </a:ext>
                  </a:extLst>
                </p:cNvPr>
                <p:cNvSpPr/>
                <p:nvPr/>
              </p:nvSpPr>
              <p:spPr>
                <a:xfrm>
                  <a:off x="5135880" y="251968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7D7B5242-EB0F-45FB-92D6-EB990FA0FC53}"/>
                    </a:ext>
                  </a:extLst>
                </p:cNvPr>
                <p:cNvSpPr/>
                <p:nvPr/>
              </p:nvSpPr>
              <p:spPr>
                <a:xfrm>
                  <a:off x="3949700" y="44704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4E968A9A-8AA2-4418-A32B-E89B5B171AF0}"/>
                    </a:ext>
                  </a:extLst>
                </p:cNvPr>
                <p:cNvSpPr txBox="1"/>
                <p:nvPr/>
              </p:nvSpPr>
              <p:spPr>
                <a:xfrm>
                  <a:off x="7282180" y="4388505"/>
                  <a:ext cx="1666240" cy="630943"/>
                </a:xfrm>
                <a:prstGeom prst="rect">
                  <a:avLst/>
                </a:prstGeom>
                <a:solidFill>
                  <a:srgbClr val="002060"/>
                </a:solidFill>
              </p:spPr>
              <p:txBody>
                <a:bodyPr wrap="square" rtlCol="0">
                  <a:spAutoFit/>
                </a:bodyPr>
                <a:lstStyle/>
                <a:p>
                  <a:pPr algn="ctr"/>
                  <a:r>
                    <a:rPr lang="en-US" sz="3500" b="1" dirty="0">
                      <a:solidFill>
                        <a:schemeClr val="bg1"/>
                      </a:solidFill>
                    </a:rPr>
                    <a:t>SOUL</a:t>
                  </a:r>
                </a:p>
              </p:txBody>
            </p:sp>
            <p:sp>
              <p:nvSpPr>
                <p:cNvPr id="48" name="TextBox 47">
                  <a:extLst>
                    <a:ext uri="{FF2B5EF4-FFF2-40B4-BE49-F238E27FC236}">
                      <a16:creationId xmlns:a16="http://schemas.microsoft.com/office/drawing/2014/main" id="{9CBF041C-CA5C-44EC-AF45-98F5991AED79}"/>
                    </a:ext>
                  </a:extLst>
                </p:cNvPr>
                <p:cNvSpPr txBox="1"/>
                <p:nvPr/>
              </p:nvSpPr>
              <p:spPr>
                <a:xfrm>
                  <a:off x="5232448" y="1167889"/>
                  <a:ext cx="1666240" cy="630943"/>
                </a:xfrm>
                <a:prstGeom prst="rect">
                  <a:avLst/>
                </a:prstGeom>
                <a:solidFill>
                  <a:srgbClr val="002060"/>
                </a:solidFill>
              </p:spPr>
              <p:txBody>
                <a:bodyPr wrap="square" rtlCol="0">
                  <a:spAutoFit/>
                </a:bodyPr>
                <a:lstStyle/>
                <a:p>
                  <a:pPr algn="ctr"/>
                  <a:r>
                    <a:rPr lang="en-US" sz="3500" b="1" dirty="0">
                      <a:solidFill>
                        <a:schemeClr val="bg1"/>
                      </a:solidFill>
                    </a:rPr>
                    <a:t>SPIRIT</a:t>
                  </a:r>
                </a:p>
              </p:txBody>
            </p:sp>
            <p:sp>
              <p:nvSpPr>
                <p:cNvPr id="49" name="TextBox 48">
                  <a:extLst>
                    <a:ext uri="{FF2B5EF4-FFF2-40B4-BE49-F238E27FC236}">
                      <a16:creationId xmlns:a16="http://schemas.microsoft.com/office/drawing/2014/main" id="{EB230F2C-C28B-43AF-B38A-2631FBB60CD7}"/>
                    </a:ext>
                  </a:extLst>
                </p:cNvPr>
                <p:cNvSpPr txBox="1"/>
                <p:nvPr/>
              </p:nvSpPr>
              <p:spPr>
                <a:xfrm>
                  <a:off x="3063240" y="4266178"/>
                  <a:ext cx="1666240" cy="630943"/>
                </a:xfrm>
                <a:prstGeom prst="rect">
                  <a:avLst/>
                </a:prstGeom>
                <a:solidFill>
                  <a:srgbClr val="002060"/>
                </a:solidFill>
              </p:spPr>
              <p:txBody>
                <a:bodyPr wrap="square" rtlCol="0">
                  <a:spAutoFit/>
                </a:bodyPr>
                <a:lstStyle/>
                <a:p>
                  <a:pPr algn="ctr"/>
                  <a:r>
                    <a:rPr lang="en-US" sz="3500" b="1" dirty="0">
                      <a:solidFill>
                        <a:schemeClr val="bg1"/>
                      </a:solidFill>
                    </a:rPr>
                    <a:t>BODY</a:t>
                  </a:r>
                </a:p>
              </p:txBody>
            </p:sp>
          </p:grpSp>
          <p:sp>
            <p:nvSpPr>
              <p:cNvPr id="29" name="TextBox 28">
                <a:extLst>
                  <a:ext uri="{FF2B5EF4-FFF2-40B4-BE49-F238E27FC236}">
                    <a16:creationId xmlns:a16="http://schemas.microsoft.com/office/drawing/2014/main" id="{C5B9B3EE-BA4E-431E-AA7A-971AA2588652}"/>
                  </a:ext>
                </a:extLst>
              </p:cNvPr>
              <p:cNvSpPr txBox="1"/>
              <p:nvPr/>
            </p:nvSpPr>
            <p:spPr>
              <a:xfrm>
                <a:off x="6233720" y="4572833"/>
                <a:ext cx="3098623" cy="477054"/>
              </a:xfrm>
              <a:prstGeom prst="rect">
                <a:avLst/>
              </a:prstGeom>
              <a:noFill/>
            </p:spPr>
            <p:txBody>
              <a:bodyPr wrap="square" rtlCol="0">
                <a:spAutoFit/>
              </a:bodyPr>
              <a:lstStyle/>
              <a:p>
                <a:pPr algn="ctr"/>
                <a:r>
                  <a:rPr lang="en-US" sz="2500" b="1" dirty="0">
                    <a:solidFill>
                      <a:srgbClr val="002060"/>
                    </a:solidFill>
                  </a:rPr>
                  <a:t>LIVE FOR</a:t>
                </a:r>
              </a:p>
            </p:txBody>
          </p:sp>
          <p:sp>
            <p:nvSpPr>
              <p:cNvPr id="42" name="TextBox 41">
                <a:extLst>
                  <a:ext uri="{FF2B5EF4-FFF2-40B4-BE49-F238E27FC236}">
                    <a16:creationId xmlns:a16="http://schemas.microsoft.com/office/drawing/2014/main" id="{4A58076C-59C8-454A-882B-CD905CCC84A7}"/>
                  </a:ext>
                </a:extLst>
              </p:cNvPr>
              <p:cNvSpPr txBox="1"/>
              <p:nvPr/>
            </p:nvSpPr>
            <p:spPr>
              <a:xfrm>
                <a:off x="5105734" y="1772478"/>
                <a:ext cx="2017823" cy="477054"/>
              </a:xfrm>
              <a:prstGeom prst="rect">
                <a:avLst/>
              </a:prstGeom>
              <a:noFill/>
            </p:spPr>
            <p:txBody>
              <a:bodyPr wrap="square" rtlCol="0">
                <a:spAutoFit/>
              </a:bodyPr>
              <a:lstStyle/>
              <a:p>
                <a:pPr algn="ctr"/>
                <a:r>
                  <a:rPr lang="en-US" sz="2500" b="1" dirty="0">
                    <a:solidFill>
                      <a:schemeClr val="bg1"/>
                    </a:solidFill>
                  </a:rPr>
                  <a:t>LIVE ON</a:t>
                </a:r>
              </a:p>
            </p:txBody>
          </p:sp>
          <p:sp>
            <p:nvSpPr>
              <p:cNvPr id="43" name="TextBox 42">
                <a:extLst>
                  <a:ext uri="{FF2B5EF4-FFF2-40B4-BE49-F238E27FC236}">
                    <a16:creationId xmlns:a16="http://schemas.microsoft.com/office/drawing/2014/main" id="{80BC235C-FEAF-4010-8BCB-1A96C4C556EF}"/>
                  </a:ext>
                </a:extLst>
              </p:cNvPr>
              <p:cNvSpPr txBox="1"/>
              <p:nvPr/>
            </p:nvSpPr>
            <p:spPr>
              <a:xfrm>
                <a:off x="3340100" y="4487206"/>
                <a:ext cx="2017823" cy="477054"/>
              </a:xfrm>
              <a:prstGeom prst="rect">
                <a:avLst/>
              </a:prstGeom>
              <a:noFill/>
            </p:spPr>
            <p:txBody>
              <a:bodyPr wrap="square" rtlCol="0">
                <a:spAutoFit/>
              </a:bodyPr>
              <a:lstStyle/>
              <a:p>
                <a:pPr algn="ctr"/>
                <a:r>
                  <a:rPr lang="en-US" sz="2500" b="1" dirty="0">
                    <a:solidFill>
                      <a:srgbClr val="002060"/>
                    </a:solidFill>
                  </a:rPr>
                  <a:t>LIVE OUT</a:t>
                </a:r>
              </a:p>
            </p:txBody>
          </p:sp>
        </p:grpSp>
        <p:sp>
          <p:nvSpPr>
            <p:cNvPr id="27" name="TextBox 26">
              <a:extLst>
                <a:ext uri="{FF2B5EF4-FFF2-40B4-BE49-F238E27FC236}">
                  <a16:creationId xmlns:a16="http://schemas.microsoft.com/office/drawing/2014/main" id="{EC8A954C-4A50-49F5-975D-BF919D99F6A5}"/>
                </a:ext>
              </a:extLst>
            </p:cNvPr>
            <p:cNvSpPr txBox="1"/>
            <p:nvPr/>
          </p:nvSpPr>
          <p:spPr>
            <a:xfrm>
              <a:off x="4565333" y="3473672"/>
              <a:ext cx="3098623" cy="477054"/>
            </a:xfrm>
            <a:prstGeom prst="rect">
              <a:avLst/>
            </a:prstGeom>
            <a:noFill/>
          </p:spPr>
          <p:txBody>
            <a:bodyPr wrap="square" rtlCol="0">
              <a:spAutoFit/>
            </a:bodyPr>
            <a:lstStyle/>
            <a:p>
              <a:pPr algn="ctr"/>
              <a:r>
                <a:rPr lang="en-US" sz="2500" b="1" dirty="0">
                  <a:solidFill>
                    <a:schemeClr val="bg1"/>
                  </a:solidFill>
                </a:rPr>
                <a:t>JESUS</a:t>
              </a:r>
            </a:p>
          </p:txBody>
        </p:sp>
      </p:grpSp>
      <p:sp>
        <p:nvSpPr>
          <p:cNvPr id="18" name="Oval 17">
            <a:extLst>
              <a:ext uri="{FF2B5EF4-FFF2-40B4-BE49-F238E27FC236}">
                <a16:creationId xmlns:a16="http://schemas.microsoft.com/office/drawing/2014/main" id="{E420A158-BFAC-4829-ABA6-81779DDBB882}"/>
              </a:ext>
            </a:extLst>
          </p:cNvPr>
          <p:cNvSpPr/>
          <p:nvPr/>
        </p:nvSpPr>
        <p:spPr>
          <a:xfrm>
            <a:off x="2875006" y="432486"/>
            <a:ext cx="6441988" cy="6257492"/>
          </a:xfrm>
          <a:prstGeom prst="ellipse">
            <a:avLst/>
          </a:prstGeom>
          <a:noFill/>
          <a:ln w="38100">
            <a:solidFill>
              <a:schemeClr val="bg2">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BC9B358-B7A9-46CF-8EEB-A434B1F7FB8E}"/>
              </a:ext>
            </a:extLst>
          </p:cNvPr>
          <p:cNvSpPr txBox="1"/>
          <p:nvPr/>
        </p:nvSpPr>
        <p:spPr>
          <a:xfrm>
            <a:off x="4831492" y="194255"/>
            <a:ext cx="2718486" cy="630942"/>
          </a:xfrm>
          <a:prstGeom prst="rect">
            <a:avLst/>
          </a:prstGeom>
          <a:solidFill>
            <a:schemeClr val="bg2">
              <a:lumMod val="50000"/>
            </a:schemeClr>
          </a:solidFill>
        </p:spPr>
        <p:txBody>
          <a:bodyPr wrap="square" rtlCol="0">
            <a:spAutoFit/>
          </a:bodyPr>
          <a:lstStyle/>
          <a:p>
            <a:pPr algn="ctr"/>
            <a:r>
              <a:rPr lang="en-US" sz="3500" b="1" dirty="0">
                <a:solidFill>
                  <a:schemeClr val="bg1"/>
                </a:solidFill>
              </a:rPr>
              <a:t>satanic forces</a:t>
            </a:r>
          </a:p>
        </p:txBody>
      </p:sp>
      <p:sp>
        <p:nvSpPr>
          <p:cNvPr id="20" name="TextBox 19">
            <a:extLst>
              <a:ext uri="{FF2B5EF4-FFF2-40B4-BE49-F238E27FC236}">
                <a16:creationId xmlns:a16="http://schemas.microsoft.com/office/drawing/2014/main" id="{3A113429-C3C6-43BE-8641-61432A47492F}"/>
              </a:ext>
            </a:extLst>
          </p:cNvPr>
          <p:cNvSpPr txBox="1"/>
          <p:nvPr/>
        </p:nvSpPr>
        <p:spPr>
          <a:xfrm>
            <a:off x="1047896" y="5240212"/>
            <a:ext cx="2719252" cy="630942"/>
          </a:xfrm>
          <a:prstGeom prst="rect">
            <a:avLst/>
          </a:prstGeom>
          <a:solidFill>
            <a:schemeClr val="bg2">
              <a:lumMod val="50000"/>
            </a:schemeClr>
          </a:solidFill>
        </p:spPr>
        <p:txBody>
          <a:bodyPr wrap="square" rtlCol="0">
            <a:spAutoFit/>
          </a:bodyPr>
          <a:lstStyle/>
          <a:p>
            <a:pPr algn="ctr"/>
            <a:r>
              <a:rPr lang="en-US" sz="3500" b="1" dirty="0">
                <a:solidFill>
                  <a:schemeClr val="bg1"/>
                </a:solidFill>
              </a:rPr>
              <a:t>world system</a:t>
            </a:r>
          </a:p>
        </p:txBody>
      </p:sp>
      <p:sp>
        <p:nvSpPr>
          <p:cNvPr id="21" name="TextBox 20">
            <a:extLst>
              <a:ext uri="{FF2B5EF4-FFF2-40B4-BE49-F238E27FC236}">
                <a16:creationId xmlns:a16="http://schemas.microsoft.com/office/drawing/2014/main" id="{A2D661F5-4D59-406F-8068-0C508EE8754D}"/>
              </a:ext>
            </a:extLst>
          </p:cNvPr>
          <p:cNvSpPr txBox="1"/>
          <p:nvPr/>
        </p:nvSpPr>
        <p:spPr>
          <a:xfrm>
            <a:off x="8521109" y="5241907"/>
            <a:ext cx="2719252" cy="630942"/>
          </a:xfrm>
          <a:prstGeom prst="rect">
            <a:avLst/>
          </a:prstGeom>
          <a:solidFill>
            <a:schemeClr val="bg2">
              <a:lumMod val="50000"/>
            </a:schemeClr>
          </a:solidFill>
        </p:spPr>
        <p:txBody>
          <a:bodyPr wrap="square" rtlCol="0">
            <a:spAutoFit/>
          </a:bodyPr>
          <a:lstStyle/>
          <a:p>
            <a:pPr algn="ctr"/>
            <a:r>
              <a:rPr lang="en-US" sz="3500" b="1" dirty="0">
                <a:solidFill>
                  <a:schemeClr val="bg1"/>
                </a:solidFill>
              </a:rPr>
              <a:t>sinful nature</a:t>
            </a:r>
          </a:p>
        </p:txBody>
      </p:sp>
      <p:sp>
        <p:nvSpPr>
          <p:cNvPr id="22" name="TextBox 21">
            <a:extLst>
              <a:ext uri="{FF2B5EF4-FFF2-40B4-BE49-F238E27FC236}">
                <a16:creationId xmlns:a16="http://schemas.microsoft.com/office/drawing/2014/main" id="{F2D747C5-AE91-4040-B247-1F03DF15F301}"/>
              </a:ext>
            </a:extLst>
          </p:cNvPr>
          <p:cNvSpPr txBox="1"/>
          <p:nvPr/>
        </p:nvSpPr>
        <p:spPr>
          <a:xfrm>
            <a:off x="1822357" y="2062951"/>
            <a:ext cx="1460080" cy="553998"/>
          </a:xfrm>
          <a:prstGeom prst="rect">
            <a:avLst/>
          </a:prstGeom>
          <a:noFill/>
        </p:spPr>
        <p:txBody>
          <a:bodyPr wrap="none" rtlCol="0">
            <a:spAutoFit/>
          </a:bodyPr>
          <a:lstStyle/>
          <a:p>
            <a:r>
              <a:rPr lang="en-US" sz="3000" b="1" dirty="0">
                <a:solidFill>
                  <a:schemeClr val="bg1"/>
                </a:solidFill>
              </a:rPr>
              <a:t>“REBEL”</a:t>
            </a:r>
          </a:p>
        </p:txBody>
      </p:sp>
      <p:sp>
        <p:nvSpPr>
          <p:cNvPr id="23" name="TextBox 22">
            <a:extLst>
              <a:ext uri="{FF2B5EF4-FFF2-40B4-BE49-F238E27FC236}">
                <a16:creationId xmlns:a16="http://schemas.microsoft.com/office/drawing/2014/main" id="{066B3659-A0AB-42CB-A1AF-7B486B95F226}"/>
              </a:ext>
            </a:extLst>
          </p:cNvPr>
          <p:cNvSpPr txBox="1"/>
          <p:nvPr/>
        </p:nvSpPr>
        <p:spPr>
          <a:xfrm>
            <a:off x="8505507" y="2074392"/>
            <a:ext cx="1837619" cy="553998"/>
          </a:xfrm>
          <a:prstGeom prst="rect">
            <a:avLst/>
          </a:prstGeom>
          <a:noFill/>
        </p:spPr>
        <p:txBody>
          <a:bodyPr wrap="none" rtlCol="0">
            <a:spAutoFit/>
          </a:bodyPr>
          <a:lstStyle/>
          <a:p>
            <a:r>
              <a:rPr lang="en-US" sz="3000" b="1" strike="sngStrike" dirty="0">
                <a:solidFill>
                  <a:schemeClr val="bg1"/>
                </a:solidFill>
              </a:rPr>
              <a:t>“DEPEND”</a:t>
            </a:r>
          </a:p>
        </p:txBody>
      </p:sp>
      <p:sp>
        <p:nvSpPr>
          <p:cNvPr id="24" name="TextBox 23">
            <a:extLst>
              <a:ext uri="{FF2B5EF4-FFF2-40B4-BE49-F238E27FC236}">
                <a16:creationId xmlns:a16="http://schemas.microsoft.com/office/drawing/2014/main" id="{550A47AB-87D5-4FB4-A21F-F304C7C80DFA}"/>
              </a:ext>
            </a:extLst>
          </p:cNvPr>
          <p:cNvSpPr txBox="1"/>
          <p:nvPr/>
        </p:nvSpPr>
        <p:spPr>
          <a:xfrm>
            <a:off x="5186857" y="6109747"/>
            <a:ext cx="1954894" cy="553998"/>
          </a:xfrm>
          <a:prstGeom prst="rect">
            <a:avLst/>
          </a:prstGeom>
          <a:noFill/>
        </p:spPr>
        <p:txBody>
          <a:bodyPr wrap="none" rtlCol="0">
            <a:spAutoFit/>
          </a:bodyPr>
          <a:lstStyle/>
          <a:p>
            <a:r>
              <a:rPr lang="en-US" sz="3000" b="1" strike="sngStrike" dirty="0">
                <a:solidFill>
                  <a:schemeClr val="bg1"/>
                </a:solidFill>
              </a:rPr>
              <a:t>“INDULGE”</a:t>
            </a:r>
          </a:p>
        </p:txBody>
      </p:sp>
      <p:cxnSp>
        <p:nvCxnSpPr>
          <p:cNvPr id="3" name="Straight Arrow Connector 2">
            <a:extLst>
              <a:ext uri="{FF2B5EF4-FFF2-40B4-BE49-F238E27FC236}">
                <a16:creationId xmlns:a16="http://schemas.microsoft.com/office/drawing/2014/main" id="{0496A9B2-1934-4893-840A-171DBF2F8860}"/>
              </a:ext>
            </a:extLst>
          </p:cNvPr>
          <p:cNvCxnSpPr>
            <a:cxnSpLocks/>
          </p:cNvCxnSpPr>
          <p:nvPr/>
        </p:nvCxnSpPr>
        <p:spPr>
          <a:xfrm>
            <a:off x="3665543" y="2441932"/>
            <a:ext cx="1784773" cy="975671"/>
          </a:xfrm>
          <a:prstGeom prst="straightConnector1">
            <a:avLst/>
          </a:prstGeom>
          <a:ln w="5715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0266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A1E8FF20-12D9-4D46-9935-674CFAAA1D84}"/>
              </a:ext>
            </a:extLst>
          </p:cNvPr>
          <p:cNvSpPr txBox="1"/>
          <p:nvPr/>
        </p:nvSpPr>
        <p:spPr>
          <a:xfrm>
            <a:off x="4506357" y="2631833"/>
            <a:ext cx="1253701" cy="861774"/>
          </a:xfrm>
          <a:prstGeom prst="rect">
            <a:avLst/>
          </a:prstGeom>
          <a:solidFill>
            <a:schemeClr val="bg1"/>
          </a:solidFill>
          <a:ln w="12700">
            <a:noFill/>
          </a:ln>
        </p:spPr>
        <p:txBody>
          <a:bodyPr wrap="square" rtlCol="0">
            <a:spAutoFit/>
          </a:bodyPr>
          <a:lstStyle/>
          <a:p>
            <a:pPr algn="ctr"/>
            <a:r>
              <a:rPr lang="en-US" sz="2500" dirty="0">
                <a:solidFill>
                  <a:srgbClr val="7030A0"/>
                </a:solidFill>
              </a:rPr>
              <a:t>Submit to Word</a:t>
            </a:r>
          </a:p>
        </p:txBody>
      </p:sp>
      <p:sp>
        <p:nvSpPr>
          <p:cNvPr id="30" name="TextBox 29">
            <a:extLst>
              <a:ext uri="{FF2B5EF4-FFF2-40B4-BE49-F238E27FC236}">
                <a16:creationId xmlns:a16="http://schemas.microsoft.com/office/drawing/2014/main" id="{7681609D-6D42-49F9-9042-9CD32EF442FD}"/>
              </a:ext>
            </a:extLst>
          </p:cNvPr>
          <p:cNvSpPr txBox="1"/>
          <p:nvPr/>
        </p:nvSpPr>
        <p:spPr>
          <a:xfrm>
            <a:off x="6493055" y="2729129"/>
            <a:ext cx="1087810" cy="861774"/>
          </a:xfrm>
          <a:prstGeom prst="rect">
            <a:avLst/>
          </a:prstGeom>
          <a:solidFill>
            <a:schemeClr val="bg1"/>
          </a:solidFill>
          <a:ln w="12700">
            <a:noFill/>
          </a:ln>
        </p:spPr>
        <p:txBody>
          <a:bodyPr wrap="square" rtlCol="0">
            <a:spAutoFit/>
          </a:bodyPr>
          <a:lstStyle/>
          <a:p>
            <a:pPr algn="ctr"/>
            <a:r>
              <a:rPr lang="en-US" sz="2500" dirty="0">
                <a:solidFill>
                  <a:srgbClr val="7030A0"/>
                </a:solidFill>
              </a:rPr>
              <a:t>Spirit</a:t>
            </a:r>
          </a:p>
          <a:p>
            <a:pPr algn="ctr"/>
            <a:r>
              <a:rPr lang="en-US" sz="2500" dirty="0">
                <a:solidFill>
                  <a:srgbClr val="7030A0"/>
                </a:solidFill>
              </a:rPr>
              <a:t>filled</a:t>
            </a:r>
          </a:p>
        </p:txBody>
      </p:sp>
      <p:sp>
        <p:nvSpPr>
          <p:cNvPr id="31" name="TextBox 30">
            <a:extLst>
              <a:ext uri="{FF2B5EF4-FFF2-40B4-BE49-F238E27FC236}">
                <a16:creationId xmlns:a16="http://schemas.microsoft.com/office/drawing/2014/main" id="{A60CF1B4-9C55-4E16-9CBA-F4CC38DCD6FE}"/>
              </a:ext>
            </a:extLst>
          </p:cNvPr>
          <p:cNvSpPr txBox="1"/>
          <p:nvPr/>
        </p:nvSpPr>
        <p:spPr>
          <a:xfrm>
            <a:off x="5579590" y="4362275"/>
            <a:ext cx="1087810" cy="861774"/>
          </a:xfrm>
          <a:prstGeom prst="rect">
            <a:avLst/>
          </a:prstGeom>
          <a:solidFill>
            <a:schemeClr val="bg1"/>
          </a:solidFill>
          <a:ln w="12700">
            <a:noFill/>
          </a:ln>
        </p:spPr>
        <p:txBody>
          <a:bodyPr wrap="square" rtlCol="0">
            <a:spAutoFit/>
          </a:bodyPr>
          <a:lstStyle/>
          <a:p>
            <a:pPr algn="ctr"/>
            <a:r>
              <a:rPr lang="en-US" sz="2500" dirty="0">
                <a:solidFill>
                  <a:srgbClr val="7030A0"/>
                </a:solidFill>
              </a:rPr>
              <a:t>Crucify</a:t>
            </a:r>
          </a:p>
          <a:p>
            <a:pPr algn="ctr"/>
            <a:r>
              <a:rPr lang="en-US" sz="2500" dirty="0">
                <a:solidFill>
                  <a:srgbClr val="7030A0"/>
                </a:solidFill>
              </a:rPr>
              <a:t>flesh</a:t>
            </a:r>
          </a:p>
        </p:txBody>
      </p:sp>
      <p:grpSp>
        <p:nvGrpSpPr>
          <p:cNvPr id="25" name="Group 24">
            <a:extLst>
              <a:ext uri="{FF2B5EF4-FFF2-40B4-BE49-F238E27FC236}">
                <a16:creationId xmlns:a16="http://schemas.microsoft.com/office/drawing/2014/main" id="{9795C7CF-D980-436D-90D0-28FA56484D6A}"/>
              </a:ext>
            </a:extLst>
          </p:cNvPr>
          <p:cNvGrpSpPr/>
          <p:nvPr/>
        </p:nvGrpSpPr>
        <p:grpSpPr>
          <a:xfrm>
            <a:off x="3353891" y="825197"/>
            <a:ext cx="5992243" cy="5217160"/>
            <a:chOff x="3340100" y="662988"/>
            <a:chExt cx="5992243" cy="5217160"/>
          </a:xfrm>
        </p:grpSpPr>
        <p:grpSp>
          <p:nvGrpSpPr>
            <p:cNvPr id="26" name="Group 25">
              <a:extLst>
                <a:ext uri="{FF2B5EF4-FFF2-40B4-BE49-F238E27FC236}">
                  <a16:creationId xmlns:a16="http://schemas.microsoft.com/office/drawing/2014/main" id="{9484024D-F823-4E02-AACA-EAA875EB65D6}"/>
                </a:ext>
              </a:extLst>
            </p:cNvPr>
            <p:cNvGrpSpPr/>
            <p:nvPr/>
          </p:nvGrpSpPr>
          <p:grpSpPr>
            <a:xfrm>
              <a:off x="3340100" y="662988"/>
              <a:ext cx="5992243" cy="5217160"/>
              <a:chOff x="3340100" y="662988"/>
              <a:chExt cx="5992243" cy="5217160"/>
            </a:xfrm>
          </p:grpSpPr>
          <p:grpSp>
            <p:nvGrpSpPr>
              <p:cNvPr id="28" name="Group 27">
                <a:extLst>
                  <a:ext uri="{FF2B5EF4-FFF2-40B4-BE49-F238E27FC236}">
                    <a16:creationId xmlns:a16="http://schemas.microsoft.com/office/drawing/2014/main" id="{A789CD0B-C311-4B79-92A5-89D70CF6A5A3}"/>
                  </a:ext>
                </a:extLst>
              </p:cNvPr>
              <p:cNvGrpSpPr/>
              <p:nvPr/>
            </p:nvGrpSpPr>
            <p:grpSpPr>
              <a:xfrm>
                <a:off x="3340100" y="662988"/>
                <a:ext cx="5511800" cy="5217160"/>
                <a:chOff x="2656840" y="447040"/>
                <a:chExt cx="6771640" cy="6035040"/>
              </a:xfrm>
            </p:grpSpPr>
            <p:sp>
              <p:nvSpPr>
                <p:cNvPr id="44" name="Oval 43">
                  <a:extLst>
                    <a:ext uri="{FF2B5EF4-FFF2-40B4-BE49-F238E27FC236}">
                      <a16:creationId xmlns:a16="http://schemas.microsoft.com/office/drawing/2014/main" id="{9E1DCF4B-694A-4217-A2E7-6958BEFF3DB0}"/>
                    </a:ext>
                  </a:extLst>
                </p:cNvPr>
                <p:cNvSpPr/>
                <p:nvPr/>
              </p:nvSpPr>
              <p:spPr>
                <a:xfrm>
                  <a:off x="2656840" y="251968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7D9A75C4-C542-4286-9FCA-5661B20B1319}"/>
                    </a:ext>
                  </a:extLst>
                </p:cNvPr>
                <p:cNvSpPr/>
                <p:nvPr/>
              </p:nvSpPr>
              <p:spPr>
                <a:xfrm>
                  <a:off x="5135880" y="251968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7D7B5242-EB0F-45FB-92D6-EB990FA0FC53}"/>
                    </a:ext>
                  </a:extLst>
                </p:cNvPr>
                <p:cNvSpPr/>
                <p:nvPr/>
              </p:nvSpPr>
              <p:spPr>
                <a:xfrm>
                  <a:off x="3949700" y="447040"/>
                  <a:ext cx="4292600" cy="39624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4E968A9A-8AA2-4418-A32B-E89B5B171AF0}"/>
                    </a:ext>
                  </a:extLst>
                </p:cNvPr>
                <p:cNvSpPr txBox="1"/>
                <p:nvPr/>
              </p:nvSpPr>
              <p:spPr>
                <a:xfrm>
                  <a:off x="7282180" y="4388505"/>
                  <a:ext cx="1666240" cy="630943"/>
                </a:xfrm>
                <a:prstGeom prst="rect">
                  <a:avLst/>
                </a:prstGeom>
                <a:solidFill>
                  <a:srgbClr val="002060"/>
                </a:solidFill>
              </p:spPr>
              <p:txBody>
                <a:bodyPr wrap="square" rtlCol="0">
                  <a:spAutoFit/>
                </a:bodyPr>
                <a:lstStyle/>
                <a:p>
                  <a:pPr algn="ctr"/>
                  <a:r>
                    <a:rPr lang="en-US" sz="3500" b="1" dirty="0">
                      <a:solidFill>
                        <a:schemeClr val="bg1"/>
                      </a:solidFill>
                    </a:rPr>
                    <a:t>SOUL</a:t>
                  </a:r>
                </a:p>
              </p:txBody>
            </p:sp>
            <p:sp>
              <p:nvSpPr>
                <p:cNvPr id="48" name="TextBox 47">
                  <a:extLst>
                    <a:ext uri="{FF2B5EF4-FFF2-40B4-BE49-F238E27FC236}">
                      <a16:creationId xmlns:a16="http://schemas.microsoft.com/office/drawing/2014/main" id="{9CBF041C-CA5C-44EC-AF45-98F5991AED79}"/>
                    </a:ext>
                  </a:extLst>
                </p:cNvPr>
                <p:cNvSpPr txBox="1"/>
                <p:nvPr/>
              </p:nvSpPr>
              <p:spPr>
                <a:xfrm>
                  <a:off x="5232448" y="1167889"/>
                  <a:ext cx="1666240" cy="630943"/>
                </a:xfrm>
                <a:prstGeom prst="rect">
                  <a:avLst/>
                </a:prstGeom>
                <a:solidFill>
                  <a:srgbClr val="002060"/>
                </a:solidFill>
              </p:spPr>
              <p:txBody>
                <a:bodyPr wrap="square" rtlCol="0">
                  <a:spAutoFit/>
                </a:bodyPr>
                <a:lstStyle/>
                <a:p>
                  <a:pPr algn="ctr"/>
                  <a:r>
                    <a:rPr lang="en-US" sz="3500" b="1" dirty="0">
                      <a:solidFill>
                        <a:schemeClr val="bg1"/>
                      </a:solidFill>
                    </a:rPr>
                    <a:t>SPIRIT</a:t>
                  </a:r>
                </a:p>
              </p:txBody>
            </p:sp>
            <p:sp>
              <p:nvSpPr>
                <p:cNvPr id="49" name="TextBox 48">
                  <a:extLst>
                    <a:ext uri="{FF2B5EF4-FFF2-40B4-BE49-F238E27FC236}">
                      <a16:creationId xmlns:a16="http://schemas.microsoft.com/office/drawing/2014/main" id="{EB230F2C-C28B-43AF-B38A-2631FBB60CD7}"/>
                    </a:ext>
                  </a:extLst>
                </p:cNvPr>
                <p:cNvSpPr txBox="1"/>
                <p:nvPr/>
              </p:nvSpPr>
              <p:spPr>
                <a:xfrm>
                  <a:off x="3063240" y="4266178"/>
                  <a:ext cx="1666240" cy="630943"/>
                </a:xfrm>
                <a:prstGeom prst="rect">
                  <a:avLst/>
                </a:prstGeom>
                <a:solidFill>
                  <a:srgbClr val="002060"/>
                </a:solidFill>
              </p:spPr>
              <p:txBody>
                <a:bodyPr wrap="square" rtlCol="0">
                  <a:spAutoFit/>
                </a:bodyPr>
                <a:lstStyle/>
                <a:p>
                  <a:pPr algn="ctr"/>
                  <a:r>
                    <a:rPr lang="en-US" sz="3500" b="1" dirty="0">
                      <a:solidFill>
                        <a:schemeClr val="bg1"/>
                      </a:solidFill>
                    </a:rPr>
                    <a:t>BODY</a:t>
                  </a:r>
                </a:p>
              </p:txBody>
            </p:sp>
          </p:grpSp>
          <p:sp>
            <p:nvSpPr>
              <p:cNvPr id="29" name="TextBox 28">
                <a:extLst>
                  <a:ext uri="{FF2B5EF4-FFF2-40B4-BE49-F238E27FC236}">
                    <a16:creationId xmlns:a16="http://schemas.microsoft.com/office/drawing/2014/main" id="{C5B9B3EE-BA4E-431E-AA7A-971AA2588652}"/>
                  </a:ext>
                </a:extLst>
              </p:cNvPr>
              <p:cNvSpPr txBox="1"/>
              <p:nvPr/>
            </p:nvSpPr>
            <p:spPr>
              <a:xfrm>
                <a:off x="6233720" y="4572833"/>
                <a:ext cx="3098623" cy="477054"/>
              </a:xfrm>
              <a:prstGeom prst="rect">
                <a:avLst/>
              </a:prstGeom>
              <a:noFill/>
            </p:spPr>
            <p:txBody>
              <a:bodyPr wrap="square" rtlCol="0">
                <a:spAutoFit/>
              </a:bodyPr>
              <a:lstStyle/>
              <a:p>
                <a:pPr algn="ctr"/>
                <a:r>
                  <a:rPr lang="en-US" sz="2500" b="1" dirty="0">
                    <a:solidFill>
                      <a:srgbClr val="002060"/>
                    </a:solidFill>
                  </a:rPr>
                  <a:t>LIVE FOR</a:t>
                </a:r>
              </a:p>
            </p:txBody>
          </p:sp>
          <p:sp>
            <p:nvSpPr>
              <p:cNvPr id="42" name="TextBox 41">
                <a:extLst>
                  <a:ext uri="{FF2B5EF4-FFF2-40B4-BE49-F238E27FC236}">
                    <a16:creationId xmlns:a16="http://schemas.microsoft.com/office/drawing/2014/main" id="{4A58076C-59C8-454A-882B-CD905CCC84A7}"/>
                  </a:ext>
                </a:extLst>
              </p:cNvPr>
              <p:cNvSpPr txBox="1"/>
              <p:nvPr/>
            </p:nvSpPr>
            <p:spPr>
              <a:xfrm>
                <a:off x="5105734" y="1772478"/>
                <a:ext cx="2017823" cy="477054"/>
              </a:xfrm>
              <a:prstGeom prst="rect">
                <a:avLst/>
              </a:prstGeom>
              <a:noFill/>
            </p:spPr>
            <p:txBody>
              <a:bodyPr wrap="square" rtlCol="0">
                <a:spAutoFit/>
              </a:bodyPr>
              <a:lstStyle/>
              <a:p>
                <a:pPr algn="ctr"/>
                <a:r>
                  <a:rPr lang="en-US" sz="2500" b="1" dirty="0">
                    <a:solidFill>
                      <a:srgbClr val="002060"/>
                    </a:solidFill>
                  </a:rPr>
                  <a:t>LIVE ON</a:t>
                </a:r>
              </a:p>
            </p:txBody>
          </p:sp>
          <p:sp>
            <p:nvSpPr>
              <p:cNvPr id="43" name="TextBox 42">
                <a:extLst>
                  <a:ext uri="{FF2B5EF4-FFF2-40B4-BE49-F238E27FC236}">
                    <a16:creationId xmlns:a16="http://schemas.microsoft.com/office/drawing/2014/main" id="{80BC235C-FEAF-4010-8BCB-1A96C4C556EF}"/>
                  </a:ext>
                </a:extLst>
              </p:cNvPr>
              <p:cNvSpPr txBox="1"/>
              <p:nvPr/>
            </p:nvSpPr>
            <p:spPr>
              <a:xfrm>
                <a:off x="3340100" y="4487206"/>
                <a:ext cx="2017823" cy="477054"/>
              </a:xfrm>
              <a:prstGeom prst="rect">
                <a:avLst/>
              </a:prstGeom>
              <a:noFill/>
            </p:spPr>
            <p:txBody>
              <a:bodyPr wrap="square" rtlCol="0">
                <a:spAutoFit/>
              </a:bodyPr>
              <a:lstStyle/>
              <a:p>
                <a:pPr algn="ctr"/>
                <a:r>
                  <a:rPr lang="en-US" sz="2500" b="1" dirty="0">
                    <a:solidFill>
                      <a:srgbClr val="002060"/>
                    </a:solidFill>
                  </a:rPr>
                  <a:t>LIVE OUT</a:t>
                </a:r>
              </a:p>
            </p:txBody>
          </p:sp>
        </p:grpSp>
        <p:sp>
          <p:nvSpPr>
            <p:cNvPr id="27" name="TextBox 26">
              <a:extLst>
                <a:ext uri="{FF2B5EF4-FFF2-40B4-BE49-F238E27FC236}">
                  <a16:creationId xmlns:a16="http://schemas.microsoft.com/office/drawing/2014/main" id="{EC8A954C-4A50-49F5-975D-BF919D99F6A5}"/>
                </a:ext>
              </a:extLst>
            </p:cNvPr>
            <p:cNvSpPr txBox="1"/>
            <p:nvPr/>
          </p:nvSpPr>
          <p:spPr>
            <a:xfrm>
              <a:off x="4565333" y="3473672"/>
              <a:ext cx="3098623" cy="477054"/>
            </a:xfrm>
            <a:prstGeom prst="rect">
              <a:avLst/>
            </a:prstGeom>
            <a:noFill/>
          </p:spPr>
          <p:txBody>
            <a:bodyPr wrap="square" rtlCol="0">
              <a:spAutoFit/>
            </a:bodyPr>
            <a:lstStyle/>
            <a:p>
              <a:pPr algn="ctr"/>
              <a:r>
                <a:rPr lang="en-US" sz="2500" b="1" dirty="0">
                  <a:solidFill>
                    <a:srgbClr val="7030A0"/>
                  </a:solidFill>
                </a:rPr>
                <a:t>JESUS</a:t>
              </a:r>
            </a:p>
          </p:txBody>
        </p:sp>
      </p:grpSp>
      <p:sp>
        <p:nvSpPr>
          <p:cNvPr id="18" name="Oval 17">
            <a:extLst>
              <a:ext uri="{FF2B5EF4-FFF2-40B4-BE49-F238E27FC236}">
                <a16:creationId xmlns:a16="http://schemas.microsoft.com/office/drawing/2014/main" id="{E420A158-BFAC-4829-ABA6-81779DDBB882}"/>
              </a:ext>
            </a:extLst>
          </p:cNvPr>
          <p:cNvSpPr/>
          <p:nvPr/>
        </p:nvSpPr>
        <p:spPr>
          <a:xfrm>
            <a:off x="2875006" y="432486"/>
            <a:ext cx="6441988" cy="6257492"/>
          </a:xfrm>
          <a:prstGeom prst="ellipse">
            <a:avLst/>
          </a:prstGeom>
          <a:noFill/>
          <a:ln w="38100">
            <a:solidFill>
              <a:schemeClr val="bg2">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BC9B358-B7A9-46CF-8EEB-A434B1F7FB8E}"/>
              </a:ext>
            </a:extLst>
          </p:cNvPr>
          <p:cNvSpPr txBox="1"/>
          <p:nvPr/>
        </p:nvSpPr>
        <p:spPr>
          <a:xfrm>
            <a:off x="4831492" y="194255"/>
            <a:ext cx="2718486" cy="630942"/>
          </a:xfrm>
          <a:prstGeom prst="rect">
            <a:avLst/>
          </a:prstGeom>
          <a:solidFill>
            <a:schemeClr val="bg2">
              <a:lumMod val="50000"/>
            </a:schemeClr>
          </a:solidFill>
        </p:spPr>
        <p:txBody>
          <a:bodyPr wrap="square" rtlCol="0">
            <a:spAutoFit/>
          </a:bodyPr>
          <a:lstStyle/>
          <a:p>
            <a:pPr algn="ctr"/>
            <a:r>
              <a:rPr lang="en-US" sz="3500" b="1" dirty="0">
                <a:solidFill>
                  <a:schemeClr val="bg1"/>
                </a:solidFill>
              </a:rPr>
              <a:t>satanic forces</a:t>
            </a:r>
          </a:p>
        </p:txBody>
      </p:sp>
      <p:sp>
        <p:nvSpPr>
          <p:cNvPr id="20" name="TextBox 19">
            <a:extLst>
              <a:ext uri="{FF2B5EF4-FFF2-40B4-BE49-F238E27FC236}">
                <a16:creationId xmlns:a16="http://schemas.microsoft.com/office/drawing/2014/main" id="{3A113429-C3C6-43BE-8641-61432A47492F}"/>
              </a:ext>
            </a:extLst>
          </p:cNvPr>
          <p:cNvSpPr txBox="1"/>
          <p:nvPr/>
        </p:nvSpPr>
        <p:spPr>
          <a:xfrm>
            <a:off x="1047896" y="5240212"/>
            <a:ext cx="2719252" cy="630942"/>
          </a:xfrm>
          <a:prstGeom prst="rect">
            <a:avLst/>
          </a:prstGeom>
          <a:solidFill>
            <a:schemeClr val="bg2">
              <a:lumMod val="50000"/>
            </a:schemeClr>
          </a:solidFill>
        </p:spPr>
        <p:txBody>
          <a:bodyPr wrap="square" rtlCol="0">
            <a:spAutoFit/>
          </a:bodyPr>
          <a:lstStyle/>
          <a:p>
            <a:pPr algn="ctr"/>
            <a:r>
              <a:rPr lang="en-US" sz="3500" b="1" dirty="0">
                <a:solidFill>
                  <a:schemeClr val="bg1"/>
                </a:solidFill>
              </a:rPr>
              <a:t>world system</a:t>
            </a:r>
          </a:p>
        </p:txBody>
      </p:sp>
      <p:sp>
        <p:nvSpPr>
          <p:cNvPr id="21" name="TextBox 20">
            <a:extLst>
              <a:ext uri="{FF2B5EF4-FFF2-40B4-BE49-F238E27FC236}">
                <a16:creationId xmlns:a16="http://schemas.microsoft.com/office/drawing/2014/main" id="{A2D661F5-4D59-406F-8068-0C508EE8754D}"/>
              </a:ext>
            </a:extLst>
          </p:cNvPr>
          <p:cNvSpPr txBox="1"/>
          <p:nvPr/>
        </p:nvSpPr>
        <p:spPr>
          <a:xfrm>
            <a:off x="8521109" y="5241907"/>
            <a:ext cx="2719252" cy="630942"/>
          </a:xfrm>
          <a:prstGeom prst="rect">
            <a:avLst/>
          </a:prstGeom>
          <a:solidFill>
            <a:schemeClr val="bg2">
              <a:lumMod val="50000"/>
            </a:schemeClr>
          </a:solidFill>
        </p:spPr>
        <p:txBody>
          <a:bodyPr wrap="square" rtlCol="0">
            <a:spAutoFit/>
          </a:bodyPr>
          <a:lstStyle/>
          <a:p>
            <a:pPr algn="ctr"/>
            <a:r>
              <a:rPr lang="en-US" sz="3500" b="1" dirty="0">
                <a:solidFill>
                  <a:schemeClr val="bg1"/>
                </a:solidFill>
              </a:rPr>
              <a:t>sinful nature</a:t>
            </a:r>
          </a:p>
        </p:txBody>
      </p:sp>
      <p:sp>
        <p:nvSpPr>
          <p:cNvPr id="22" name="TextBox 21">
            <a:extLst>
              <a:ext uri="{FF2B5EF4-FFF2-40B4-BE49-F238E27FC236}">
                <a16:creationId xmlns:a16="http://schemas.microsoft.com/office/drawing/2014/main" id="{F2D747C5-AE91-4040-B247-1F03DF15F301}"/>
              </a:ext>
            </a:extLst>
          </p:cNvPr>
          <p:cNvSpPr txBox="1"/>
          <p:nvPr/>
        </p:nvSpPr>
        <p:spPr>
          <a:xfrm>
            <a:off x="1822357" y="2062951"/>
            <a:ext cx="1460080" cy="553998"/>
          </a:xfrm>
          <a:prstGeom prst="rect">
            <a:avLst/>
          </a:prstGeom>
          <a:noFill/>
        </p:spPr>
        <p:txBody>
          <a:bodyPr wrap="none" rtlCol="0">
            <a:spAutoFit/>
          </a:bodyPr>
          <a:lstStyle/>
          <a:p>
            <a:r>
              <a:rPr lang="en-US" sz="3000" b="1" strike="sngStrike" dirty="0">
                <a:solidFill>
                  <a:schemeClr val="bg2">
                    <a:lumMod val="50000"/>
                  </a:schemeClr>
                </a:solidFill>
              </a:rPr>
              <a:t>“REBEL”</a:t>
            </a:r>
          </a:p>
        </p:txBody>
      </p:sp>
      <p:sp>
        <p:nvSpPr>
          <p:cNvPr id="23" name="TextBox 22">
            <a:extLst>
              <a:ext uri="{FF2B5EF4-FFF2-40B4-BE49-F238E27FC236}">
                <a16:creationId xmlns:a16="http://schemas.microsoft.com/office/drawing/2014/main" id="{066B3659-A0AB-42CB-A1AF-7B486B95F226}"/>
              </a:ext>
            </a:extLst>
          </p:cNvPr>
          <p:cNvSpPr txBox="1"/>
          <p:nvPr/>
        </p:nvSpPr>
        <p:spPr>
          <a:xfrm>
            <a:off x="8505507" y="2074392"/>
            <a:ext cx="1837619" cy="553998"/>
          </a:xfrm>
          <a:prstGeom prst="rect">
            <a:avLst/>
          </a:prstGeom>
          <a:noFill/>
        </p:spPr>
        <p:txBody>
          <a:bodyPr wrap="none" rtlCol="0">
            <a:spAutoFit/>
          </a:bodyPr>
          <a:lstStyle/>
          <a:p>
            <a:r>
              <a:rPr lang="en-US" sz="3000" b="1" strike="sngStrike" dirty="0">
                <a:solidFill>
                  <a:schemeClr val="bg2">
                    <a:lumMod val="50000"/>
                  </a:schemeClr>
                </a:solidFill>
              </a:rPr>
              <a:t>“DEPEND”</a:t>
            </a:r>
          </a:p>
        </p:txBody>
      </p:sp>
      <p:sp>
        <p:nvSpPr>
          <p:cNvPr id="24" name="TextBox 23">
            <a:extLst>
              <a:ext uri="{FF2B5EF4-FFF2-40B4-BE49-F238E27FC236}">
                <a16:creationId xmlns:a16="http://schemas.microsoft.com/office/drawing/2014/main" id="{550A47AB-87D5-4FB4-A21F-F304C7C80DFA}"/>
              </a:ext>
            </a:extLst>
          </p:cNvPr>
          <p:cNvSpPr txBox="1"/>
          <p:nvPr/>
        </p:nvSpPr>
        <p:spPr>
          <a:xfrm>
            <a:off x="5186857" y="6109747"/>
            <a:ext cx="1954894" cy="553998"/>
          </a:xfrm>
          <a:prstGeom prst="rect">
            <a:avLst/>
          </a:prstGeom>
          <a:noFill/>
        </p:spPr>
        <p:txBody>
          <a:bodyPr wrap="none" rtlCol="0">
            <a:spAutoFit/>
          </a:bodyPr>
          <a:lstStyle/>
          <a:p>
            <a:r>
              <a:rPr lang="en-US" sz="3000" b="1" strike="sngStrike" dirty="0">
                <a:solidFill>
                  <a:schemeClr val="bg2">
                    <a:lumMod val="50000"/>
                  </a:schemeClr>
                </a:solidFill>
              </a:rPr>
              <a:t>“INDULGE”</a:t>
            </a:r>
          </a:p>
        </p:txBody>
      </p:sp>
    </p:spTree>
    <p:extLst>
      <p:ext uri="{BB962C8B-B14F-4D97-AF65-F5344CB8AC3E}">
        <p14:creationId xmlns:p14="http://schemas.microsoft.com/office/powerpoint/2010/main" val="370597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E9B5-C3E7-4073-9F56-4C5D04E7B9C2}"/>
              </a:ext>
            </a:extLst>
          </p:cNvPr>
          <p:cNvSpPr>
            <a:spLocks noGrp="1"/>
          </p:cNvSpPr>
          <p:nvPr>
            <p:ph type="title"/>
          </p:nvPr>
        </p:nvSpPr>
        <p:spPr/>
        <p:txBody>
          <a:bodyPr>
            <a:normAutofit/>
          </a:bodyPr>
          <a:lstStyle/>
          <a:p>
            <a:r>
              <a:rPr lang="en-US" sz="6000" b="1" dirty="0">
                <a:latin typeface="+mn-lt"/>
              </a:rPr>
              <a:t>A NEW YEAR</a:t>
            </a:r>
          </a:p>
        </p:txBody>
      </p:sp>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838200" y="1825625"/>
            <a:ext cx="10515600" cy="4351338"/>
          </a:xfrm>
        </p:spPr>
        <p:txBody>
          <a:bodyPr>
            <a:normAutofit/>
          </a:bodyPr>
          <a:lstStyle/>
          <a:p>
            <a:pPr marL="0" indent="0">
              <a:buNone/>
            </a:pPr>
            <a:r>
              <a:rPr lang="en-US" sz="5000" i="1" dirty="0"/>
              <a:t>The measure of a successful year is not whether you have a tough problem to deal with in your life, but whether it is the same problem you had last year</a:t>
            </a:r>
          </a:p>
          <a:p>
            <a:pPr marL="0" indent="0">
              <a:buNone/>
            </a:pPr>
            <a:endParaRPr lang="en-US" dirty="0"/>
          </a:p>
          <a:p>
            <a:pPr marL="0" indent="0">
              <a:buNone/>
            </a:pPr>
            <a:r>
              <a:rPr lang="en-US" sz="4000" dirty="0"/>
              <a:t>						~ John Foster Dulles</a:t>
            </a:r>
          </a:p>
        </p:txBody>
      </p:sp>
    </p:spTree>
    <p:extLst>
      <p:ext uri="{BB962C8B-B14F-4D97-AF65-F5344CB8AC3E}">
        <p14:creationId xmlns:p14="http://schemas.microsoft.com/office/powerpoint/2010/main" val="3871815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p:txBody>
          <a:bodyPr>
            <a:normAutofit/>
          </a:bodyPr>
          <a:lstStyle/>
          <a:p>
            <a:pPr marL="0" indent="0">
              <a:buNone/>
            </a:pPr>
            <a:r>
              <a:rPr lang="en-US" sz="5000" i="1" dirty="0"/>
              <a:t>Real change </a:t>
            </a:r>
            <a:r>
              <a:rPr lang="en-US" sz="5000" i="1" dirty="0">
                <a:solidFill>
                  <a:srgbClr val="FF0000"/>
                </a:solidFill>
              </a:rPr>
              <a:t>[transformation] </a:t>
            </a:r>
            <a:r>
              <a:rPr lang="en-US" sz="5000" i="1" dirty="0"/>
              <a:t>involves the whole person, not just the ability to think analytically or to do things practically.</a:t>
            </a:r>
          </a:p>
          <a:p>
            <a:pPr marL="0" indent="0">
              <a:buNone/>
            </a:pPr>
            <a:r>
              <a:rPr lang="en-US" sz="5000" dirty="0"/>
              <a:t> </a:t>
            </a:r>
          </a:p>
          <a:p>
            <a:pPr marL="0" indent="0">
              <a:buNone/>
            </a:pPr>
            <a:r>
              <a:rPr lang="en-US" sz="4000" dirty="0"/>
              <a:t>			</a:t>
            </a:r>
          </a:p>
          <a:p>
            <a:pPr marL="0" indent="0">
              <a:buNone/>
            </a:pPr>
            <a:endParaRPr lang="en-US" dirty="0"/>
          </a:p>
        </p:txBody>
      </p:sp>
      <p:sp>
        <p:nvSpPr>
          <p:cNvPr id="6" name="Title 1">
            <a:extLst>
              <a:ext uri="{FF2B5EF4-FFF2-40B4-BE49-F238E27FC236}">
                <a16:creationId xmlns:a16="http://schemas.microsoft.com/office/drawing/2014/main" id="{B32D91FD-8B87-495A-B047-CCE70FD63140}"/>
              </a:ext>
            </a:extLst>
          </p:cNvPr>
          <p:cNvSpPr>
            <a:spLocks noGrp="1"/>
          </p:cNvSpPr>
          <p:nvPr>
            <p:ph type="title"/>
          </p:nvPr>
        </p:nvSpPr>
        <p:spPr>
          <a:xfrm>
            <a:off x="838200" y="365125"/>
            <a:ext cx="10515600" cy="1325563"/>
          </a:xfrm>
        </p:spPr>
        <p:txBody>
          <a:bodyPr>
            <a:normAutofit/>
          </a:bodyPr>
          <a:lstStyle/>
          <a:p>
            <a:r>
              <a:rPr lang="en-US" sz="6000" b="1" dirty="0">
                <a:latin typeface="+mn-lt"/>
              </a:rPr>
              <a:t>NEW YEAR. NEW YOU?</a:t>
            </a:r>
          </a:p>
        </p:txBody>
      </p:sp>
    </p:spTree>
    <p:extLst>
      <p:ext uri="{BB962C8B-B14F-4D97-AF65-F5344CB8AC3E}">
        <p14:creationId xmlns:p14="http://schemas.microsoft.com/office/powerpoint/2010/main" val="2293213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p:txBody>
          <a:bodyPr>
            <a:noAutofit/>
          </a:bodyPr>
          <a:lstStyle/>
          <a:p>
            <a:pPr marL="0" indent="0">
              <a:buNone/>
            </a:pPr>
            <a:r>
              <a:rPr lang="en-US" sz="5000" dirty="0">
                <a:solidFill>
                  <a:srgbClr val="FF0000"/>
                </a:solidFill>
              </a:rPr>
              <a:t>Fasting: Crucify The Flesh</a:t>
            </a:r>
          </a:p>
          <a:p>
            <a:pPr marL="0" indent="0">
              <a:buNone/>
            </a:pPr>
            <a:r>
              <a:rPr lang="en-US" sz="5000" i="1" dirty="0"/>
              <a:t>How will you deny the sinful nature</a:t>
            </a:r>
          </a:p>
          <a:p>
            <a:pPr marL="0" indent="0">
              <a:buNone/>
            </a:pPr>
            <a:r>
              <a:rPr lang="en-US" sz="5000" i="1" dirty="0"/>
              <a:t>and the world for Jesus?</a:t>
            </a:r>
          </a:p>
          <a:p>
            <a:pPr marL="0" indent="0">
              <a:buNone/>
            </a:pPr>
            <a:endParaRPr lang="en-US" sz="4000" dirty="0"/>
          </a:p>
          <a:p>
            <a:pPr marL="0" indent="0">
              <a:buNone/>
            </a:pPr>
            <a:r>
              <a:rPr lang="en-US" sz="4000" dirty="0"/>
              <a:t>• County Leader Prayer This Wednesday, 5:45p			</a:t>
            </a:r>
          </a:p>
          <a:p>
            <a:pPr marL="0" indent="0">
              <a:buNone/>
            </a:pPr>
            <a:endParaRPr lang="en-US" dirty="0"/>
          </a:p>
        </p:txBody>
      </p:sp>
      <p:sp>
        <p:nvSpPr>
          <p:cNvPr id="6" name="Title 1">
            <a:extLst>
              <a:ext uri="{FF2B5EF4-FFF2-40B4-BE49-F238E27FC236}">
                <a16:creationId xmlns:a16="http://schemas.microsoft.com/office/drawing/2014/main" id="{B32D91FD-8B87-495A-B047-CCE70FD63140}"/>
              </a:ext>
            </a:extLst>
          </p:cNvPr>
          <p:cNvSpPr>
            <a:spLocks noGrp="1"/>
          </p:cNvSpPr>
          <p:nvPr>
            <p:ph type="title"/>
          </p:nvPr>
        </p:nvSpPr>
        <p:spPr>
          <a:xfrm>
            <a:off x="838200" y="365125"/>
            <a:ext cx="10515600" cy="1325563"/>
          </a:xfrm>
        </p:spPr>
        <p:txBody>
          <a:bodyPr>
            <a:normAutofit/>
          </a:bodyPr>
          <a:lstStyle/>
          <a:p>
            <a:r>
              <a:rPr lang="en-US" sz="6000" b="1" dirty="0">
                <a:latin typeface="+mn-lt"/>
              </a:rPr>
              <a:t>15 DAYS OF PRAYER &amp; FASTING</a:t>
            </a:r>
          </a:p>
        </p:txBody>
      </p:sp>
    </p:spTree>
    <p:extLst>
      <p:ext uri="{BB962C8B-B14F-4D97-AF65-F5344CB8AC3E}">
        <p14:creationId xmlns:p14="http://schemas.microsoft.com/office/powerpoint/2010/main" val="2860914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p:txBody>
          <a:bodyPr>
            <a:normAutofit lnSpcReduction="10000"/>
          </a:bodyPr>
          <a:lstStyle/>
          <a:p>
            <a:pPr marL="0" indent="0">
              <a:buNone/>
            </a:pPr>
            <a:r>
              <a:rPr lang="en-US" sz="5000" dirty="0">
                <a:solidFill>
                  <a:srgbClr val="FF0000"/>
                </a:solidFill>
              </a:rPr>
              <a:t>Feasting: Submit To God’s Word</a:t>
            </a:r>
          </a:p>
          <a:p>
            <a:pPr marL="0" indent="0">
              <a:buNone/>
            </a:pPr>
            <a:r>
              <a:rPr lang="en-US" sz="5000" i="1" dirty="0"/>
              <a:t>How will live on His Word?</a:t>
            </a:r>
          </a:p>
          <a:p>
            <a:pPr marL="0" indent="0">
              <a:buNone/>
            </a:pPr>
            <a:endParaRPr lang="en-US" sz="5000" dirty="0"/>
          </a:p>
          <a:p>
            <a:pPr marL="0" indent="0">
              <a:buNone/>
            </a:pPr>
            <a:r>
              <a:rPr lang="en-US" sz="5000" dirty="0"/>
              <a:t>Corporate Reading: A Psalm A Day</a:t>
            </a:r>
          </a:p>
          <a:p>
            <a:pPr marL="0" indent="0">
              <a:buNone/>
            </a:pPr>
            <a:r>
              <a:rPr lang="en-US" sz="5000" dirty="0"/>
              <a:t>•“90 Days Of Prayer” In The Bible App</a:t>
            </a:r>
          </a:p>
          <a:p>
            <a:pPr marL="0" indent="0">
              <a:buNone/>
            </a:pPr>
            <a:r>
              <a:rPr lang="en-US" sz="4000" dirty="0"/>
              <a:t>			</a:t>
            </a:r>
          </a:p>
          <a:p>
            <a:pPr marL="0" indent="0">
              <a:buNone/>
            </a:pPr>
            <a:endParaRPr lang="en-US" dirty="0"/>
          </a:p>
        </p:txBody>
      </p:sp>
      <p:sp>
        <p:nvSpPr>
          <p:cNvPr id="6" name="Title 1">
            <a:extLst>
              <a:ext uri="{FF2B5EF4-FFF2-40B4-BE49-F238E27FC236}">
                <a16:creationId xmlns:a16="http://schemas.microsoft.com/office/drawing/2014/main" id="{B32D91FD-8B87-495A-B047-CCE70FD63140}"/>
              </a:ext>
            </a:extLst>
          </p:cNvPr>
          <p:cNvSpPr>
            <a:spLocks noGrp="1"/>
          </p:cNvSpPr>
          <p:nvPr>
            <p:ph type="title"/>
          </p:nvPr>
        </p:nvSpPr>
        <p:spPr>
          <a:xfrm>
            <a:off x="838200" y="365125"/>
            <a:ext cx="10515600" cy="1325563"/>
          </a:xfrm>
        </p:spPr>
        <p:txBody>
          <a:bodyPr>
            <a:normAutofit/>
          </a:bodyPr>
          <a:lstStyle/>
          <a:p>
            <a:r>
              <a:rPr lang="en-US" sz="6000" b="1" dirty="0">
                <a:latin typeface="+mn-lt"/>
              </a:rPr>
              <a:t>15 DAYS OF PRAYER &amp; FASTING</a:t>
            </a:r>
          </a:p>
        </p:txBody>
      </p:sp>
    </p:spTree>
    <p:extLst>
      <p:ext uri="{BB962C8B-B14F-4D97-AF65-F5344CB8AC3E}">
        <p14:creationId xmlns:p14="http://schemas.microsoft.com/office/powerpoint/2010/main" val="546741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p:txBody>
          <a:bodyPr>
            <a:noAutofit/>
          </a:bodyPr>
          <a:lstStyle/>
          <a:p>
            <a:pPr marL="0" indent="0">
              <a:buNone/>
            </a:pPr>
            <a:r>
              <a:rPr lang="en-US" sz="5000" dirty="0">
                <a:solidFill>
                  <a:srgbClr val="FF0000"/>
                </a:solidFill>
              </a:rPr>
              <a:t>Thirsting: Be Filled With The Spirit</a:t>
            </a:r>
          </a:p>
          <a:p>
            <a:pPr marL="0" indent="0">
              <a:buNone/>
            </a:pPr>
            <a:r>
              <a:rPr lang="en-US" sz="5000" i="1" dirty="0"/>
              <a:t>How will you live for God’s presence?</a:t>
            </a:r>
          </a:p>
          <a:p>
            <a:pPr marL="0" indent="0">
              <a:buNone/>
            </a:pPr>
            <a:endParaRPr lang="en-US" sz="5000" dirty="0"/>
          </a:p>
          <a:p>
            <a:pPr marL="0" indent="0">
              <a:buNone/>
            </a:pPr>
            <a:r>
              <a:rPr lang="en-US" sz="5000" dirty="0"/>
              <a:t>Increase your prayer &amp; worship time</a:t>
            </a:r>
          </a:p>
          <a:p>
            <a:pPr marL="0" indent="0">
              <a:buNone/>
            </a:pPr>
            <a:r>
              <a:rPr lang="en-US" sz="5000" dirty="0"/>
              <a:t>• Corporate Prayer: 7-8am each day</a:t>
            </a:r>
          </a:p>
          <a:p>
            <a:pPr marL="0" indent="0">
              <a:buNone/>
            </a:pPr>
            <a:r>
              <a:rPr lang="en-US" sz="4000" dirty="0"/>
              <a:t>			</a:t>
            </a:r>
          </a:p>
          <a:p>
            <a:pPr marL="0" indent="0">
              <a:buNone/>
            </a:pPr>
            <a:endParaRPr lang="en-US" dirty="0"/>
          </a:p>
        </p:txBody>
      </p:sp>
      <p:sp>
        <p:nvSpPr>
          <p:cNvPr id="6" name="Title 1">
            <a:extLst>
              <a:ext uri="{FF2B5EF4-FFF2-40B4-BE49-F238E27FC236}">
                <a16:creationId xmlns:a16="http://schemas.microsoft.com/office/drawing/2014/main" id="{B32D91FD-8B87-495A-B047-CCE70FD63140}"/>
              </a:ext>
            </a:extLst>
          </p:cNvPr>
          <p:cNvSpPr>
            <a:spLocks noGrp="1"/>
          </p:cNvSpPr>
          <p:nvPr>
            <p:ph type="title"/>
          </p:nvPr>
        </p:nvSpPr>
        <p:spPr>
          <a:xfrm>
            <a:off x="838200" y="365125"/>
            <a:ext cx="10515600" cy="1325563"/>
          </a:xfrm>
        </p:spPr>
        <p:txBody>
          <a:bodyPr>
            <a:normAutofit/>
          </a:bodyPr>
          <a:lstStyle/>
          <a:p>
            <a:r>
              <a:rPr lang="en-US" sz="6000" b="1" dirty="0">
                <a:latin typeface="+mn-lt"/>
              </a:rPr>
              <a:t>15 DAYS OF PRAYER &amp; FASTING</a:t>
            </a:r>
          </a:p>
        </p:txBody>
      </p:sp>
    </p:spTree>
    <p:extLst>
      <p:ext uri="{BB962C8B-B14F-4D97-AF65-F5344CB8AC3E}">
        <p14:creationId xmlns:p14="http://schemas.microsoft.com/office/powerpoint/2010/main" val="1434703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E9B5-C3E7-4073-9F56-4C5D04E7B9C2}"/>
              </a:ext>
            </a:extLst>
          </p:cNvPr>
          <p:cNvSpPr>
            <a:spLocks noGrp="1"/>
          </p:cNvSpPr>
          <p:nvPr>
            <p:ph type="title"/>
          </p:nvPr>
        </p:nvSpPr>
        <p:spPr/>
        <p:txBody>
          <a:bodyPr>
            <a:normAutofit/>
          </a:bodyPr>
          <a:lstStyle/>
          <a:p>
            <a:r>
              <a:rPr lang="en-US" sz="6000" b="1" dirty="0">
                <a:latin typeface="+mn-lt"/>
              </a:rPr>
              <a:t>Luke 22:19-20</a:t>
            </a:r>
          </a:p>
        </p:txBody>
      </p:sp>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838200" y="1562100"/>
            <a:ext cx="10515600" cy="4614863"/>
          </a:xfrm>
        </p:spPr>
        <p:txBody>
          <a:bodyPr>
            <a:noAutofit/>
          </a:bodyPr>
          <a:lstStyle/>
          <a:p>
            <a:pPr marL="0" indent="0">
              <a:buNone/>
            </a:pPr>
            <a:r>
              <a:rPr lang="en-US" sz="4700" dirty="0"/>
              <a:t>And Jesus took bread, gave thanks and broke it, and gave it to them, saying, “This is my body given for you; do this in remembrance of me.” In the same way, after the supper he took the cup, saying, “This cup is the new covenant in my blood, which is poured out for you. </a:t>
            </a:r>
          </a:p>
        </p:txBody>
      </p:sp>
    </p:spTree>
    <p:extLst>
      <p:ext uri="{BB962C8B-B14F-4D97-AF65-F5344CB8AC3E}">
        <p14:creationId xmlns:p14="http://schemas.microsoft.com/office/powerpoint/2010/main" val="3289903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E9B5-C3E7-4073-9F56-4C5D04E7B9C2}"/>
              </a:ext>
            </a:extLst>
          </p:cNvPr>
          <p:cNvSpPr>
            <a:spLocks noGrp="1"/>
          </p:cNvSpPr>
          <p:nvPr>
            <p:ph type="title"/>
          </p:nvPr>
        </p:nvSpPr>
        <p:spPr/>
        <p:txBody>
          <a:bodyPr>
            <a:normAutofit/>
          </a:bodyPr>
          <a:lstStyle/>
          <a:p>
            <a:r>
              <a:rPr lang="en-US" sz="6000" b="1" dirty="0">
                <a:latin typeface="+mn-lt"/>
              </a:rPr>
              <a:t>NEW YEAR. NEW YOU?</a:t>
            </a:r>
          </a:p>
        </p:txBody>
      </p:sp>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p:txBody>
          <a:bodyPr>
            <a:normAutofit/>
          </a:bodyPr>
          <a:lstStyle/>
          <a:p>
            <a:pPr marL="0" indent="0">
              <a:spcAft>
                <a:spcPts val="1200"/>
              </a:spcAft>
              <a:buNone/>
            </a:pPr>
            <a:r>
              <a:rPr lang="en-US" sz="5000" dirty="0"/>
              <a:t>Attempts At Change &amp; Healing:</a:t>
            </a:r>
          </a:p>
          <a:p>
            <a:r>
              <a:rPr lang="en-US" sz="5000" dirty="0"/>
              <a:t> Failed Resolutions</a:t>
            </a:r>
          </a:p>
          <a:p>
            <a:r>
              <a:rPr lang="en-US" sz="5000" dirty="0"/>
              <a:t> </a:t>
            </a:r>
            <a:r>
              <a:rPr lang="en-US" sz="5000" dirty="0">
                <a:solidFill>
                  <a:srgbClr val="FF0000"/>
                </a:solidFill>
              </a:rPr>
              <a:t>Superficial Change</a:t>
            </a:r>
          </a:p>
          <a:p>
            <a:r>
              <a:rPr lang="en-US" sz="5000" dirty="0"/>
              <a:t> </a:t>
            </a:r>
            <a:r>
              <a:rPr lang="en-US" sz="5000" b="1" dirty="0"/>
              <a:t>True Transformation</a:t>
            </a:r>
          </a:p>
        </p:txBody>
      </p:sp>
    </p:spTree>
    <p:extLst>
      <p:ext uri="{BB962C8B-B14F-4D97-AF65-F5344CB8AC3E}">
        <p14:creationId xmlns:p14="http://schemas.microsoft.com/office/powerpoint/2010/main" val="1601606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4CC8-F247-4DFE-AC0C-CBC64C264062}"/>
              </a:ext>
            </a:extLst>
          </p:cNvPr>
          <p:cNvSpPr>
            <a:spLocks noGrp="1"/>
          </p:cNvSpPr>
          <p:nvPr>
            <p:ph type="title"/>
          </p:nvPr>
        </p:nvSpPr>
        <p:spPr/>
        <p:txBody>
          <a:bodyPr>
            <a:normAutofit/>
          </a:bodyPr>
          <a:lstStyle/>
          <a:p>
            <a:r>
              <a:rPr lang="en-US" sz="6000" b="1" dirty="0">
                <a:latin typeface="+mn-lt"/>
              </a:rPr>
              <a:t>TRUE TRANSFORMATION</a:t>
            </a:r>
          </a:p>
        </p:txBody>
      </p:sp>
      <p:sp>
        <p:nvSpPr>
          <p:cNvPr id="3" name="Content Placeholder 2">
            <a:extLst>
              <a:ext uri="{FF2B5EF4-FFF2-40B4-BE49-F238E27FC236}">
                <a16:creationId xmlns:a16="http://schemas.microsoft.com/office/drawing/2014/main" id="{31D15B0B-AA0A-4D2D-B052-2AAC4D5090AE}"/>
              </a:ext>
            </a:extLst>
          </p:cNvPr>
          <p:cNvSpPr>
            <a:spLocks noGrp="1"/>
          </p:cNvSpPr>
          <p:nvPr>
            <p:ph idx="1"/>
          </p:nvPr>
        </p:nvSpPr>
        <p:spPr/>
        <p:txBody>
          <a:bodyPr>
            <a:noAutofit/>
          </a:bodyPr>
          <a:lstStyle/>
          <a:p>
            <a:pPr marL="0" indent="0">
              <a:buNone/>
            </a:pPr>
            <a:r>
              <a:rPr lang="en-US" sz="4500" i="1" dirty="0"/>
              <a:t>present </a:t>
            </a:r>
            <a:r>
              <a:rPr lang="en-US" sz="4500" i="1" dirty="0">
                <a:solidFill>
                  <a:srgbClr val="FF0000"/>
                </a:solidFill>
              </a:rPr>
              <a:t>your bodies </a:t>
            </a:r>
            <a:r>
              <a:rPr lang="en-US" sz="4500" i="1" dirty="0"/>
              <a:t>as a living sacrifice, holy and acceptable to God, which is </a:t>
            </a:r>
            <a:r>
              <a:rPr lang="en-US" sz="4500" i="1" dirty="0">
                <a:solidFill>
                  <a:srgbClr val="FF0000"/>
                </a:solidFill>
              </a:rPr>
              <a:t>your spiritual</a:t>
            </a:r>
            <a:r>
              <a:rPr lang="en-US" sz="4500" i="1" dirty="0"/>
              <a:t> worship.  Do not be conformed to this world, but </a:t>
            </a:r>
            <a:r>
              <a:rPr lang="en-US" sz="4500" b="1" i="1" dirty="0"/>
              <a:t>be transformed</a:t>
            </a:r>
            <a:r>
              <a:rPr lang="en-US" sz="4500" i="1" dirty="0"/>
              <a:t> by the renewal of </a:t>
            </a:r>
            <a:r>
              <a:rPr lang="en-US" sz="4500" i="1" dirty="0">
                <a:solidFill>
                  <a:srgbClr val="FF0000"/>
                </a:solidFill>
              </a:rPr>
              <a:t>your mind</a:t>
            </a:r>
            <a:r>
              <a:rPr lang="en-US" sz="4500" i="1" dirty="0"/>
              <a:t>, that by testing you may discern what is the will of God</a:t>
            </a:r>
          </a:p>
          <a:p>
            <a:pPr marL="0" indent="0">
              <a:buNone/>
            </a:pPr>
            <a:r>
              <a:rPr lang="en-US" sz="3500" dirty="0"/>
              <a:t>								- Romans 12:1-2</a:t>
            </a:r>
          </a:p>
        </p:txBody>
      </p:sp>
    </p:spTree>
    <p:extLst>
      <p:ext uri="{BB962C8B-B14F-4D97-AF65-F5344CB8AC3E}">
        <p14:creationId xmlns:p14="http://schemas.microsoft.com/office/powerpoint/2010/main" val="358126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DEA50C-8D95-4B14-9897-06612CFF3354}"/>
              </a:ext>
            </a:extLst>
          </p:cNvPr>
          <p:cNvSpPr>
            <a:spLocks noGrp="1"/>
          </p:cNvSpPr>
          <p:nvPr>
            <p:ph idx="1"/>
          </p:nvPr>
        </p:nvSpPr>
        <p:spPr>
          <a:xfrm>
            <a:off x="838200" y="960652"/>
            <a:ext cx="10515600" cy="4351338"/>
          </a:xfrm>
        </p:spPr>
        <p:txBody>
          <a:bodyPr>
            <a:noAutofit/>
          </a:bodyPr>
          <a:lstStyle/>
          <a:p>
            <a:pPr marL="0" indent="0">
              <a:buNone/>
            </a:pPr>
            <a:r>
              <a:rPr lang="en-US" sz="5000" i="1" dirty="0"/>
              <a:t>May God himself, the God of peace, sanctify you through and through. May your whole </a:t>
            </a:r>
            <a:r>
              <a:rPr lang="en-US" sz="5000" i="1" dirty="0">
                <a:solidFill>
                  <a:srgbClr val="FF0000"/>
                </a:solidFill>
              </a:rPr>
              <a:t>spirit</a:t>
            </a:r>
            <a:r>
              <a:rPr lang="en-US" sz="5000" i="1" dirty="0"/>
              <a:t>, </a:t>
            </a:r>
            <a:r>
              <a:rPr lang="en-US" sz="5000" i="1" dirty="0">
                <a:solidFill>
                  <a:srgbClr val="FF0000"/>
                </a:solidFill>
              </a:rPr>
              <a:t>soul</a:t>
            </a:r>
            <a:r>
              <a:rPr lang="en-US" sz="5000" i="1" dirty="0"/>
              <a:t> and </a:t>
            </a:r>
            <a:r>
              <a:rPr lang="en-US" sz="5000" i="1" dirty="0">
                <a:solidFill>
                  <a:srgbClr val="FF0000"/>
                </a:solidFill>
              </a:rPr>
              <a:t>body</a:t>
            </a:r>
            <a:r>
              <a:rPr lang="en-US" sz="5000" i="1" dirty="0"/>
              <a:t> be kept blameless at the coming of our Lord Jesus Christ. </a:t>
            </a:r>
          </a:p>
          <a:p>
            <a:pPr marL="0" indent="0">
              <a:buNone/>
            </a:pPr>
            <a:endParaRPr lang="en-US" sz="5000" i="1" dirty="0"/>
          </a:p>
          <a:p>
            <a:pPr marL="0" indent="0">
              <a:buNone/>
            </a:pPr>
            <a:r>
              <a:rPr lang="en-US" dirty="0"/>
              <a:t>						</a:t>
            </a:r>
            <a:r>
              <a:rPr lang="en-US" sz="4000" dirty="0"/>
              <a:t>- 1 Thessalonians 5:23</a:t>
            </a:r>
          </a:p>
          <a:p>
            <a:pPr marL="0" indent="0">
              <a:buNone/>
            </a:pPr>
            <a:endParaRPr lang="en-US" dirty="0"/>
          </a:p>
        </p:txBody>
      </p:sp>
    </p:spTree>
    <p:extLst>
      <p:ext uri="{BB962C8B-B14F-4D97-AF65-F5344CB8AC3E}">
        <p14:creationId xmlns:p14="http://schemas.microsoft.com/office/powerpoint/2010/main" val="3237038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775D28B-E749-41D0-B11A-458920962540}"/>
              </a:ext>
            </a:extLst>
          </p:cNvPr>
          <p:cNvSpPr txBox="1"/>
          <p:nvPr/>
        </p:nvSpPr>
        <p:spPr>
          <a:xfrm>
            <a:off x="6219235" y="496538"/>
            <a:ext cx="5562010" cy="5863144"/>
          </a:xfrm>
          <a:prstGeom prst="rect">
            <a:avLst/>
          </a:prstGeom>
          <a:noFill/>
        </p:spPr>
        <p:txBody>
          <a:bodyPr wrap="square" rtlCol="0">
            <a:spAutoFit/>
          </a:bodyPr>
          <a:lstStyle/>
          <a:p>
            <a:pPr>
              <a:spcAft>
                <a:spcPts val="600"/>
              </a:spcAft>
            </a:pPr>
            <a:r>
              <a:rPr lang="en-US" sz="4500" dirty="0">
                <a:solidFill>
                  <a:schemeClr val="bg1"/>
                </a:solidFill>
              </a:rPr>
              <a:t>You are a “blend” of</a:t>
            </a:r>
          </a:p>
          <a:p>
            <a:pPr>
              <a:spcAft>
                <a:spcPts val="600"/>
              </a:spcAft>
            </a:pPr>
            <a:r>
              <a:rPr lang="en-US" sz="4500" dirty="0">
                <a:solidFill>
                  <a:schemeClr val="bg1"/>
                </a:solidFill>
              </a:rPr>
              <a:t>three “ingredients.”</a:t>
            </a:r>
          </a:p>
          <a:p>
            <a:pPr>
              <a:spcAft>
                <a:spcPts val="600"/>
              </a:spcAft>
            </a:pPr>
            <a:r>
              <a:rPr lang="en-US" sz="4500" dirty="0">
                <a:solidFill>
                  <a:schemeClr val="bg1"/>
                </a:solidFill>
              </a:rPr>
              <a:t>They are distinct in you</a:t>
            </a:r>
          </a:p>
          <a:p>
            <a:pPr>
              <a:spcAft>
                <a:spcPts val="600"/>
              </a:spcAft>
            </a:pPr>
            <a:r>
              <a:rPr lang="en-US" sz="4500" dirty="0">
                <a:solidFill>
                  <a:schemeClr val="bg1"/>
                </a:solidFill>
              </a:rPr>
              <a:t>but always affected and connected to the others. </a:t>
            </a:r>
            <a:r>
              <a:rPr lang="en-US" sz="4500" b="1" dirty="0">
                <a:solidFill>
                  <a:schemeClr val="bg1"/>
                </a:solidFill>
              </a:rPr>
              <a:t>You can’t be transformed without all three!</a:t>
            </a:r>
          </a:p>
        </p:txBody>
      </p:sp>
      <p:grpSp>
        <p:nvGrpSpPr>
          <p:cNvPr id="10" name="Group 9">
            <a:extLst>
              <a:ext uri="{FF2B5EF4-FFF2-40B4-BE49-F238E27FC236}">
                <a16:creationId xmlns:a16="http://schemas.microsoft.com/office/drawing/2014/main" id="{126D9087-42C7-43D4-8388-AD5EBE75C52C}"/>
              </a:ext>
            </a:extLst>
          </p:cNvPr>
          <p:cNvGrpSpPr/>
          <p:nvPr/>
        </p:nvGrpSpPr>
        <p:grpSpPr>
          <a:xfrm>
            <a:off x="275481" y="733030"/>
            <a:ext cx="5354456" cy="5212354"/>
            <a:chOff x="2656840" y="447040"/>
            <a:chExt cx="6771640" cy="6035040"/>
          </a:xfrm>
        </p:grpSpPr>
        <p:sp>
          <p:nvSpPr>
            <p:cNvPr id="11" name="Oval 10">
              <a:extLst>
                <a:ext uri="{FF2B5EF4-FFF2-40B4-BE49-F238E27FC236}">
                  <a16:creationId xmlns:a16="http://schemas.microsoft.com/office/drawing/2014/main" id="{432F5555-CCC4-420D-8493-7DDCF43BEFDC}"/>
                </a:ext>
              </a:extLst>
            </p:cNvPr>
            <p:cNvSpPr/>
            <p:nvPr/>
          </p:nvSpPr>
          <p:spPr>
            <a:xfrm>
              <a:off x="2656840" y="2519680"/>
              <a:ext cx="4292600" cy="3962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A35C6F2-436C-4B60-A134-BA093651A655}"/>
                </a:ext>
              </a:extLst>
            </p:cNvPr>
            <p:cNvSpPr/>
            <p:nvPr/>
          </p:nvSpPr>
          <p:spPr>
            <a:xfrm>
              <a:off x="5135880" y="2519680"/>
              <a:ext cx="4292600" cy="3962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E60DDE6-BAF9-412C-AF22-2105CEA84ED9}"/>
                </a:ext>
              </a:extLst>
            </p:cNvPr>
            <p:cNvSpPr/>
            <p:nvPr/>
          </p:nvSpPr>
          <p:spPr>
            <a:xfrm>
              <a:off x="3949700" y="447040"/>
              <a:ext cx="4292600" cy="3962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4C59D88D-3C48-4B15-9205-3442177A1500}"/>
                </a:ext>
              </a:extLst>
            </p:cNvPr>
            <p:cNvSpPr txBox="1"/>
            <p:nvPr/>
          </p:nvSpPr>
          <p:spPr>
            <a:xfrm>
              <a:off x="7355839" y="4337809"/>
              <a:ext cx="1666241" cy="694890"/>
            </a:xfrm>
            <a:prstGeom prst="rect">
              <a:avLst/>
            </a:prstGeom>
            <a:solidFill>
              <a:srgbClr val="002060"/>
            </a:solidFill>
          </p:spPr>
          <p:txBody>
            <a:bodyPr wrap="square" rtlCol="0">
              <a:spAutoFit/>
            </a:bodyPr>
            <a:lstStyle/>
            <a:p>
              <a:pPr algn="ctr"/>
              <a:r>
                <a:rPr lang="en-US" sz="3300" b="1" dirty="0">
                  <a:solidFill>
                    <a:schemeClr val="bg1"/>
                  </a:solidFill>
                </a:rPr>
                <a:t>SOUL</a:t>
              </a:r>
            </a:p>
          </p:txBody>
        </p:sp>
        <p:sp>
          <p:nvSpPr>
            <p:cNvPr id="15" name="TextBox 14">
              <a:extLst>
                <a:ext uri="{FF2B5EF4-FFF2-40B4-BE49-F238E27FC236}">
                  <a16:creationId xmlns:a16="http://schemas.microsoft.com/office/drawing/2014/main" id="{4F66653E-0797-46FD-9C69-C7B3C1C64046}"/>
                </a:ext>
              </a:extLst>
            </p:cNvPr>
            <p:cNvSpPr txBox="1"/>
            <p:nvPr/>
          </p:nvSpPr>
          <p:spPr>
            <a:xfrm>
              <a:off x="5135880" y="1447780"/>
              <a:ext cx="1666241" cy="694890"/>
            </a:xfrm>
            <a:prstGeom prst="rect">
              <a:avLst/>
            </a:prstGeom>
            <a:solidFill>
              <a:srgbClr val="002060"/>
            </a:solidFill>
          </p:spPr>
          <p:txBody>
            <a:bodyPr wrap="square" rtlCol="0">
              <a:spAutoFit/>
            </a:bodyPr>
            <a:lstStyle/>
            <a:p>
              <a:pPr algn="ctr"/>
              <a:r>
                <a:rPr lang="en-US" sz="3300" b="1" dirty="0">
                  <a:solidFill>
                    <a:schemeClr val="bg1"/>
                  </a:solidFill>
                </a:rPr>
                <a:t>SPIRIT</a:t>
              </a:r>
            </a:p>
          </p:txBody>
        </p:sp>
        <p:sp>
          <p:nvSpPr>
            <p:cNvPr id="16" name="TextBox 15">
              <a:extLst>
                <a:ext uri="{FF2B5EF4-FFF2-40B4-BE49-F238E27FC236}">
                  <a16:creationId xmlns:a16="http://schemas.microsoft.com/office/drawing/2014/main" id="{BEEB0A95-60EF-458E-99F3-196C5F0E0241}"/>
                </a:ext>
              </a:extLst>
            </p:cNvPr>
            <p:cNvSpPr txBox="1"/>
            <p:nvPr/>
          </p:nvSpPr>
          <p:spPr>
            <a:xfrm>
              <a:off x="3249346" y="4337809"/>
              <a:ext cx="1666241" cy="694890"/>
            </a:xfrm>
            <a:prstGeom prst="rect">
              <a:avLst/>
            </a:prstGeom>
            <a:solidFill>
              <a:srgbClr val="002060"/>
            </a:solidFill>
          </p:spPr>
          <p:txBody>
            <a:bodyPr wrap="square" rtlCol="0">
              <a:spAutoFit/>
            </a:bodyPr>
            <a:lstStyle/>
            <a:p>
              <a:pPr algn="ctr"/>
              <a:r>
                <a:rPr lang="en-US" sz="3300" b="1" dirty="0">
                  <a:solidFill>
                    <a:schemeClr val="bg1"/>
                  </a:solidFill>
                </a:rPr>
                <a:t>BODY</a:t>
              </a:r>
            </a:p>
          </p:txBody>
        </p:sp>
      </p:grpSp>
    </p:spTree>
    <p:extLst>
      <p:ext uri="{BB962C8B-B14F-4D97-AF65-F5344CB8AC3E}">
        <p14:creationId xmlns:p14="http://schemas.microsoft.com/office/powerpoint/2010/main" val="2222343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B91D7-D49B-44D2-9D7B-0CEC0265141A}"/>
              </a:ext>
            </a:extLst>
          </p:cNvPr>
          <p:cNvSpPr>
            <a:spLocks noGrp="1"/>
          </p:cNvSpPr>
          <p:nvPr>
            <p:ph type="title"/>
          </p:nvPr>
        </p:nvSpPr>
        <p:spPr/>
        <p:txBody>
          <a:bodyPr>
            <a:normAutofit fontScale="90000"/>
          </a:bodyPr>
          <a:lstStyle/>
          <a:p>
            <a:r>
              <a:rPr lang="en-US" sz="5500" b="1" dirty="0">
                <a:latin typeface="+mn-lt"/>
              </a:rPr>
              <a:t>THE SPIRITUAL IS MOST IMPORTANT</a:t>
            </a:r>
          </a:p>
        </p:txBody>
      </p:sp>
      <p:sp>
        <p:nvSpPr>
          <p:cNvPr id="3" name="Content Placeholder 2">
            <a:extLst>
              <a:ext uri="{FF2B5EF4-FFF2-40B4-BE49-F238E27FC236}">
                <a16:creationId xmlns:a16="http://schemas.microsoft.com/office/drawing/2014/main" id="{60E0C995-E9F8-4B71-98D9-D2E871FE24A7}"/>
              </a:ext>
            </a:extLst>
          </p:cNvPr>
          <p:cNvSpPr>
            <a:spLocks noGrp="1"/>
          </p:cNvSpPr>
          <p:nvPr>
            <p:ph idx="1"/>
          </p:nvPr>
        </p:nvSpPr>
        <p:spPr/>
        <p:txBody>
          <a:bodyPr>
            <a:normAutofit/>
          </a:bodyPr>
          <a:lstStyle/>
          <a:p>
            <a:pPr marL="0" indent="0">
              <a:buNone/>
            </a:pPr>
            <a:r>
              <a:rPr lang="en-US" sz="4800" i="1" dirty="0"/>
              <a:t>The Spirit gives life; the flesh counts for nothing. The words I have spoken to you are spirit and they are life. </a:t>
            </a:r>
          </a:p>
          <a:p>
            <a:pPr marL="0" indent="0">
              <a:buNone/>
            </a:pPr>
            <a:endParaRPr lang="en-US" sz="4800" i="1" dirty="0"/>
          </a:p>
          <a:p>
            <a:pPr marL="0" indent="0">
              <a:buNone/>
            </a:pPr>
            <a:r>
              <a:rPr lang="en-US" dirty="0"/>
              <a:t>				</a:t>
            </a:r>
            <a:r>
              <a:rPr lang="en-US" sz="4000" dirty="0"/>
              <a:t>			- John 6:63</a:t>
            </a:r>
          </a:p>
          <a:p>
            <a:pPr marL="0" indent="0">
              <a:buNone/>
            </a:pPr>
            <a:endParaRPr lang="en-US" dirty="0"/>
          </a:p>
        </p:txBody>
      </p:sp>
    </p:spTree>
    <p:extLst>
      <p:ext uri="{BB962C8B-B14F-4D97-AF65-F5344CB8AC3E}">
        <p14:creationId xmlns:p14="http://schemas.microsoft.com/office/powerpoint/2010/main" val="2070294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B91D7-D49B-44D2-9D7B-0CEC0265141A}"/>
              </a:ext>
            </a:extLst>
          </p:cNvPr>
          <p:cNvSpPr>
            <a:spLocks noGrp="1"/>
          </p:cNvSpPr>
          <p:nvPr>
            <p:ph type="title"/>
          </p:nvPr>
        </p:nvSpPr>
        <p:spPr/>
        <p:txBody>
          <a:bodyPr>
            <a:normAutofit/>
          </a:bodyPr>
          <a:lstStyle/>
          <a:p>
            <a:r>
              <a:rPr lang="en-US" sz="5500" b="1" dirty="0">
                <a:latin typeface="+mn-lt"/>
              </a:rPr>
              <a:t>THE SPIRITUAL IS ULTIMATE ISSUE</a:t>
            </a:r>
          </a:p>
        </p:txBody>
      </p:sp>
      <p:sp>
        <p:nvSpPr>
          <p:cNvPr id="3" name="Content Placeholder 2">
            <a:extLst>
              <a:ext uri="{FF2B5EF4-FFF2-40B4-BE49-F238E27FC236}">
                <a16:creationId xmlns:a16="http://schemas.microsoft.com/office/drawing/2014/main" id="{60E0C995-E9F8-4B71-98D9-D2E871FE24A7}"/>
              </a:ext>
            </a:extLst>
          </p:cNvPr>
          <p:cNvSpPr>
            <a:spLocks noGrp="1"/>
          </p:cNvSpPr>
          <p:nvPr>
            <p:ph idx="1"/>
          </p:nvPr>
        </p:nvSpPr>
        <p:spPr/>
        <p:txBody>
          <a:bodyPr>
            <a:normAutofit fontScale="92500" lnSpcReduction="10000"/>
          </a:bodyPr>
          <a:lstStyle/>
          <a:p>
            <a:pPr marL="0" indent="0">
              <a:buNone/>
            </a:pPr>
            <a:r>
              <a:rPr lang="en-US" sz="5200" i="1" dirty="0"/>
              <a:t>For our struggle is not against flesh and blood, but against the rulers, against the authorities, against the powers of this dark world and against the spiritual forces of evil in the heavenly realms.</a:t>
            </a:r>
          </a:p>
          <a:p>
            <a:pPr marL="0" indent="0">
              <a:buNone/>
            </a:pPr>
            <a:endParaRPr lang="en-US" sz="4800" i="1" dirty="0"/>
          </a:p>
          <a:p>
            <a:pPr marL="0" indent="0">
              <a:buNone/>
            </a:pPr>
            <a:r>
              <a:rPr lang="en-US" dirty="0"/>
              <a:t>				</a:t>
            </a:r>
            <a:r>
              <a:rPr lang="en-US" sz="4000" dirty="0"/>
              <a:t>			- Ephesians 6:12</a:t>
            </a:r>
          </a:p>
          <a:p>
            <a:pPr marL="0" indent="0">
              <a:buNone/>
            </a:pPr>
            <a:endParaRPr lang="en-US" dirty="0"/>
          </a:p>
        </p:txBody>
      </p:sp>
    </p:spTree>
    <p:extLst>
      <p:ext uri="{BB962C8B-B14F-4D97-AF65-F5344CB8AC3E}">
        <p14:creationId xmlns:p14="http://schemas.microsoft.com/office/powerpoint/2010/main" val="2738928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13CA31B-48EA-4114-A3A5-598CDAE27141}"/>
              </a:ext>
            </a:extLst>
          </p:cNvPr>
          <p:cNvSpPr txBox="1"/>
          <p:nvPr/>
        </p:nvSpPr>
        <p:spPr>
          <a:xfrm>
            <a:off x="5511944" y="570122"/>
            <a:ext cx="6441454" cy="5986254"/>
          </a:xfrm>
          <a:prstGeom prst="rect">
            <a:avLst/>
          </a:prstGeom>
          <a:noFill/>
        </p:spPr>
        <p:txBody>
          <a:bodyPr wrap="square" rtlCol="0">
            <a:spAutoFit/>
          </a:bodyPr>
          <a:lstStyle/>
          <a:p>
            <a:pPr>
              <a:spcAft>
                <a:spcPts val="1200"/>
              </a:spcAft>
            </a:pPr>
            <a:r>
              <a:rPr lang="en-US" sz="4000" b="1" dirty="0">
                <a:solidFill>
                  <a:schemeClr val="bg1"/>
                </a:solidFill>
              </a:rPr>
              <a:t>SPIRIT: WHO YOU TRULY ARE</a:t>
            </a:r>
          </a:p>
          <a:p>
            <a:pPr>
              <a:spcAft>
                <a:spcPts val="1200"/>
              </a:spcAft>
            </a:pPr>
            <a:endParaRPr lang="en-US" sz="1000" i="1" dirty="0">
              <a:solidFill>
                <a:schemeClr val="bg1"/>
              </a:solidFill>
            </a:endParaRPr>
          </a:p>
          <a:p>
            <a:pPr>
              <a:spcAft>
                <a:spcPts val="1200"/>
              </a:spcAft>
            </a:pPr>
            <a:r>
              <a:rPr lang="en-US" sz="4300" i="1" dirty="0">
                <a:solidFill>
                  <a:schemeClr val="bg1"/>
                </a:solidFill>
              </a:rPr>
              <a:t>then the LORD God formed the man of dust from the ground and breathed into his nostrils the breath of life, and the man became a living creature. (Gen 2:7)</a:t>
            </a:r>
          </a:p>
          <a:p>
            <a:pPr>
              <a:spcAft>
                <a:spcPts val="1200"/>
              </a:spcAft>
            </a:pPr>
            <a:r>
              <a:rPr lang="en-US" sz="4500" dirty="0">
                <a:solidFill>
                  <a:schemeClr val="bg1"/>
                </a:solidFill>
              </a:rPr>
              <a:t>    </a:t>
            </a:r>
          </a:p>
        </p:txBody>
      </p:sp>
      <p:grpSp>
        <p:nvGrpSpPr>
          <p:cNvPr id="17" name="Group 16">
            <a:extLst>
              <a:ext uri="{FF2B5EF4-FFF2-40B4-BE49-F238E27FC236}">
                <a16:creationId xmlns:a16="http://schemas.microsoft.com/office/drawing/2014/main" id="{26BD7DDA-598E-4EFF-9263-99A6DD622BBD}"/>
              </a:ext>
            </a:extLst>
          </p:cNvPr>
          <p:cNvGrpSpPr/>
          <p:nvPr/>
        </p:nvGrpSpPr>
        <p:grpSpPr>
          <a:xfrm>
            <a:off x="438075" y="889876"/>
            <a:ext cx="4766076" cy="4815154"/>
            <a:chOff x="2656840" y="447040"/>
            <a:chExt cx="6771640" cy="6035040"/>
          </a:xfrm>
        </p:grpSpPr>
        <p:sp>
          <p:nvSpPr>
            <p:cNvPr id="18" name="Oval 17">
              <a:extLst>
                <a:ext uri="{FF2B5EF4-FFF2-40B4-BE49-F238E27FC236}">
                  <a16:creationId xmlns:a16="http://schemas.microsoft.com/office/drawing/2014/main" id="{361440E0-D76E-49C3-8A7F-AD6CD9BDA2D4}"/>
                </a:ext>
              </a:extLst>
            </p:cNvPr>
            <p:cNvSpPr/>
            <p:nvPr/>
          </p:nvSpPr>
          <p:spPr>
            <a:xfrm>
              <a:off x="2656840" y="2519680"/>
              <a:ext cx="4292600" cy="3962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A1EA9E39-915A-4BFF-8910-6D177521B414}"/>
                </a:ext>
              </a:extLst>
            </p:cNvPr>
            <p:cNvSpPr/>
            <p:nvPr/>
          </p:nvSpPr>
          <p:spPr>
            <a:xfrm>
              <a:off x="5135880" y="2519680"/>
              <a:ext cx="4292600" cy="3962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77751813-78A0-44F4-BD5B-513B1A3D7DA3}"/>
                </a:ext>
              </a:extLst>
            </p:cNvPr>
            <p:cNvSpPr/>
            <p:nvPr/>
          </p:nvSpPr>
          <p:spPr>
            <a:xfrm>
              <a:off x="3949700" y="447040"/>
              <a:ext cx="4292600" cy="3962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313D456-FC52-4E7A-A814-FD08270668FA}"/>
                </a:ext>
              </a:extLst>
            </p:cNvPr>
            <p:cNvSpPr txBox="1"/>
            <p:nvPr/>
          </p:nvSpPr>
          <p:spPr>
            <a:xfrm>
              <a:off x="7355839" y="4337809"/>
              <a:ext cx="1666241" cy="694890"/>
            </a:xfrm>
            <a:prstGeom prst="rect">
              <a:avLst/>
            </a:prstGeom>
            <a:solidFill>
              <a:srgbClr val="002060"/>
            </a:solidFill>
          </p:spPr>
          <p:txBody>
            <a:bodyPr wrap="square" rtlCol="0">
              <a:spAutoFit/>
            </a:bodyPr>
            <a:lstStyle/>
            <a:p>
              <a:pPr algn="ctr"/>
              <a:r>
                <a:rPr lang="en-US" sz="3000" b="1" dirty="0">
                  <a:solidFill>
                    <a:schemeClr val="bg1"/>
                  </a:solidFill>
                </a:rPr>
                <a:t>SOUL</a:t>
              </a:r>
            </a:p>
          </p:txBody>
        </p:sp>
        <p:sp>
          <p:nvSpPr>
            <p:cNvPr id="22" name="TextBox 21">
              <a:extLst>
                <a:ext uri="{FF2B5EF4-FFF2-40B4-BE49-F238E27FC236}">
                  <a16:creationId xmlns:a16="http://schemas.microsoft.com/office/drawing/2014/main" id="{989D2D47-7964-4908-ADD0-E98FDEB28976}"/>
                </a:ext>
              </a:extLst>
            </p:cNvPr>
            <p:cNvSpPr txBox="1"/>
            <p:nvPr/>
          </p:nvSpPr>
          <p:spPr>
            <a:xfrm>
              <a:off x="5135880" y="1733890"/>
              <a:ext cx="1666242" cy="694350"/>
            </a:xfrm>
            <a:prstGeom prst="rect">
              <a:avLst/>
            </a:prstGeom>
            <a:solidFill>
              <a:srgbClr val="002060"/>
            </a:solidFill>
          </p:spPr>
          <p:txBody>
            <a:bodyPr wrap="square" rtlCol="0">
              <a:spAutoFit/>
            </a:bodyPr>
            <a:lstStyle/>
            <a:p>
              <a:pPr algn="ctr"/>
              <a:r>
                <a:rPr lang="en-US" sz="3000" b="1" dirty="0">
                  <a:solidFill>
                    <a:schemeClr val="bg1"/>
                  </a:solidFill>
                </a:rPr>
                <a:t>SPIRIT</a:t>
              </a:r>
            </a:p>
          </p:txBody>
        </p:sp>
        <p:sp>
          <p:nvSpPr>
            <p:cNvPr id="23" name="TextBox 22">
              <a:extLst>
                <a:ext uri="{FF2B5EF4-FFF2-40B4-BE49-F238E27FC236}">
                  <a16:creationId xmlns:a16="http://schemas.microsoft.com/office/drawing/2014/main" id="{01C1B9B6-2B40-4821-BC84-CBB530CC0379}"/>
                </a:ext>
              </a:extLst>
            </p:cNvPr>
            <p:cNvSpPr txBox="1"/>
            <p:nvPr/>
          </p:nvSpPr>
          <p:spPr>
            <a:xfrm>
              <a:off x="3249346" y="4337809"/>
              <a:ext cx="1666241" cy="694890"/>
            </a:xfrm>
            <a:prstGeom prst="rect">
              <a:avLst/>
            </a:prstGeom>
            <a:solidFill>
              <a:srgbClr val="002060"/>
            </a:solidFill>
          </p:spPr>
          <p:txBody>
            <a:bodyPr wrap="square" rtlCol="0">
              <a:spAutoFit/>
            </a:bodyPr>
            <a:lstStyle/>
            <a:p>
              <a:pPr algn="ctr"/>
              <a:r>
                <a:rPr lang="en-US" sz="3000" b="1" dirty="0">
                  <a:solidFill>
                    <a:schemeClr val="bg1"/>
                  </a:solidFill>
                </a:rPr>
                <a:t>BODY</a:t>
              </a:r>
            </a:p>
          </p:txBody>
        </p:sp>
      </p:grpSp>
    </p:spTree>
    <p:extLst>
      <p:ext uri="{BB962C8B-B14F-4D97-AF65-F5344CB8AC3E}">
        <p14:creationId xmlns:p14="http://schemas.microsoft.com/office/powerpoint/2010/main" val="88380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740</TotalTime>
  <Words>1197</Words>
  <Application>Microsoft Office PowerPoint</Application>
  <PresentationFormat>Widescreen</PresentationFormat>
  <Paragraphs>232</Paragraphs>
  <Slides>24</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PowerPoint Presentation</vt:lpstr>
      <vt:lpstr>A NEW YEAR</vt:lpstr>
      <vt:lpstr>NEW YEAR. NEW YOU?</vt:lpstr>
      <vt:lpstr>TRUE TRANSFORMATION</vt:lpstr>
      <vt:lpstr>PowerPoint Presentation</vt:lpstr>
      <vt:lpstr>PowerPoint Presentation</vt:lpstr>
      <vt:lpstr>THE SPIRITUAL IS MOST IMPORTANT</vt:lpstr>
      <vt:lpstr>THE SPIRITUAL IS ULTIMATE ISSUE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NEW YEAR. NEW YOU?</vt:lpstr>
      <vt:lpstr>15 DAYS OF PRAYER &amp; FASTING</vt:lpstr>
      <vt:lpstr>15 DAYS OF PRAYER &amp; FASTING</vt:lpstr>
      <vt:lpstr>15 DAYS OF PRAYER &amp; FASTING</vt:lpstr>
      <vt:lpstr>Luke 22:19-20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Franco</dc:creator>
  <cp:lastModifiedBy>Steven Allen</cp:lastModifiedBy>
  <cp:revision>74</cp:revision>
  <dcterms:created xsi:type="dcterms:W3CDTF">2019-12-30T14:33:52Z</dcterms:created>
  <dcterms:modified xsi:type="dcterms:W3CDTF">2020-01-05T14:58:49Z</dcterms:modified>
</cp:coreProperties>
</file>