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6"/>
  </p:notesMasterIdLst>
  <p:sldIdLst>
    <p:sldId id="256" r:id="rId2"/>
    <p:sldId id="265" r:id="rId3"/>
    <p:sldId id="257" r:id="rId4"/>
    <p:sldId id="266" r:id="rId5"/>
    <p:sldId id="260" r:id="rId6"/>
    <p:sldId id="270" r:id="rId7"/>
    <p:sldId id="261" r:id="rId8"/>
    <p:sldId id="264" r:id="rId9"/>
    <p:sldId id="267" r:id="rId10"/>
    <p:sldId id="268" r:id="rId11"/>
    <p:sldId id="259" r:id="rId12"/>
    <p:sldId id="269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40AC86-E72E-1A4C-8C2F-3193F19CF811}" v="25" dt="2025-06-12T19:08:55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72360"/>
  </p:normalViewPr>
  <p:slideViewPr>
    <p:cSldViewPr snapToGrid="0">
      <p:cViewPr varScale="1">
        <p:scale>
          <a:sx n="75" d="100"/>
          <a:sy n="75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C6631-CD2F-A04B-8EF9-C7B4B087414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78B34-2D2B-BD46-834F-580E15EE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8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-FATHERS DAY (SHOUT OUT TO ALL DADS)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-YA’S RAISE YOUR HANDS  (YASS)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-SUMMER IN THE SPIRIT INTRO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-RECAP WEEK 1 &amp; WEEK 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-TODAY WE’RE BEGINNING W/ 7 CHURCHES FIRST IS THE CHURCH OF EPHESUS.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8B34-2D2B-BD46-834F-580E15EE2C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9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-GREEK GODDESS ARTEMIS &amp; HER TEMPLE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-ACTS 19:21-41/PAUL VISITS &amp; PLANST CHURCH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-JESUS COMES AND GIVES REBUKE TO COE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-TEMPLE DESTROYED &amp; BURNED FINALLY AFTER 7 RE-BUILDS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-WHY?? BC THEY DID 3R’S…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-DON’T GO BACK AND RE-BUILD THAT ALTAR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8B34-2D2B-BD46-834F-580E15EE2C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9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967C9-DFAE-50FE-8F24-3985C0C49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1A8DC1-87CE-3FDE-6CB1-A29FE2D6AF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BDA8B1-D263-E125-F2A2-ACBBE190D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-WHAT WERE THE OTHER WORKS THEY DID?!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23385-97CB-CD1C-C164-57D3FF87C2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8B34-2D2B-BD46-834F-580E15EE2C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2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-PRAYER W/DENNY’S &amp;-PRAYER @ X-RAY’S, </a:t>
            </a:r>
          </a:p>
          <a:p>
            <a:r>
              <a:rPr lang="en-US" dirty="0"/>
              <a:t>-EVANG @VSU &amp; STUDYING W/TYSHAWN </a:t>
            </a:r>
          </a:p>
          <a:p>
            <a:r>
              <a:rPr lang="en-US" dirty="0"/>
              <a:t>-REFUND CHECK</a:t>
            </a:r>
          </a:p>
          <a:p>
            <a:r>
              <a:rPr lang="en-US" dirty="0"/>
              <a:t>-THE FEELING OF COMPLETION</a:t>
            </a:r>
          </a:p>
          <a:p>
            <a:r>
              <a:rPr lang="en-US" dirty="0"/>
              <a:t>-JOY OF THE LORD</a:t>
            </a:r>
          </a:p>
          <a:p>
            <a:r>
              <a:rPr lang="en-US" dirty="0"/>
              <a:t>-(ASK QUESTIONS AGAIN)</a:t>
            </a:r>
          </a:p>
          <a:p>
            <a:r>
              <a:rPr lang="en-US" dirty="0"/>
              <a:t>-ARE YOU STILL DOING THOSE FIRST WORKS?</a:t>
            </a:r>
          </a:p>
          <a:p>
            <a:r>
              <a:rPr lang="en-US" dirty="0"/>
              <a:t>-IF NOT THEN MAYBE LIKE THE COE, YOU HAVE LEFT, OR FORGOTTEN YOUR FIRST LOVE </a:t>
            </a:r>
          </a:p>
          <a:p>
            <a:r>
              <a:rPr lang="en-US" dirty="0"/>
              <a:t>-IF THAT IS YOU, HS IS REMINDING YOU OF THE 3R’S…</a:t>
            </a:r>
          </a:p>
          <a:p>
            <a:r>
              <a:rPr lang="en-US" dirty="0"/>
              <a:t>-LET’S READ!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8B34-2D2B-BD46-834F-580E15EE2C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1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 DOWN….YOU GOT THIS. TRUST GOD AND HAVE FUN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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8B34-2D2B-BD46-834F-580E15EE2C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9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C6A67-07E8-45D0-8F16-1CF8AC7DE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313945-0D0C-3073-8980-8029109D9C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B42BB5-C01B-BCAF-7926-7E7EAE139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-EPHESUS WAS A LOT LIKE YOU AND I, BUSY!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-BUZINESS CONGESTS OUR MIND/DISABLING US TO HEAR/3R’S/GO-MODE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-WE’RE BUSY BUT THE WORKS ARE GOOD LIKE THE COE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FA97F-D152-DC0D-27F8-A373AB79B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8B34-2D2B-BD46-834F-580E15EE2C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73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-JESUS KNOWS AND SEES EVERYTHING WE DO FOR HIM AND UNTO HIM.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-(NS)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-THE PROBLEM IS THIS…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8B34-2D2B-BD46-834F-580E15EE2C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10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NOT ANBODY ELSE, BUT YOU! KNOW WHEN TO FOCUS ON YOU!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ABANDONED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LEFT OR TO FORGET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GREEK WORD PROTOS (PROTOTYPE) WHICH IS THE ORIGNIAL MODEL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LOVE: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AGAPE</a:t>
            </a:r>
            <a:r>
              <a:rPr lang="en-US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HIGHEST, NOT BASED ON FEELINGS, UNCONDITIONAL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-QUOTE OF COURTNEY DUNN-I MIGHT BE DISCONNECTED, BUT I’M NOT LOST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-LIKE COE, WE’RE LYING TO OURSELVES -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DISCONNECTED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-LET’S GET CONNECT BACK TO JESUS! STARTS W/ REMEMBERING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8B34-2D2B-BD46-834F-580E15EE2C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9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-REMEMBER----NOT ONLY RECOLLECT, BUT TO REHEARSE MENTALLY!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-COLD MARRIAGES? STOP CHASE &amp; WE STOP REMEMBERING/REHEARSING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-WE’RE CONTENT &amp; FORGET WHY WE FELL IN LOVE.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-NO MORE CHASE, DN’S, INTIMACY, ROMANCE, FLOWERS, LONG WALKS, ETC.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QUESTION: WHAT WAS IT LIKE WHEN YOU FIRST MET JESUS?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(NEXT SLIDE!)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8B34-2D2B-BD46-834F-580E15EE2C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14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F8EBF-96D2-F7AB-0749-CF5E0F154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7C3951-128F-703D-0709-E59D028EC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25D3DD-6478-EE93-EA45-691F5F455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-BUT WHEN WE REHEARSE/REMEMBER CONSTANTLY, MARRIAGE TO A HIGHER LEVEL &amp; CHASE CONTINUES.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-AND IT’S THE SAME WITH JESUS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-SPIRIT: “REHEARSE THE WONDERFUL MOMENTS YOU HAD WITH JESUS”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-(NOT TO LOOK BACK AND NOT GROW, BUT TO BE REMINDED OF PSALM 34:8 AT FIRST)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-WE ALSO NEED TO THINK ABOUT THINGS OR PEOPLE THAT ARE GETTING IN THE WAY OF OUR LOVE FOR JESUS AND THAT’S WHEN WE REPENT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7F6DF-49F0-C46C-9260-99C700FA93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8B34-2D2B-BD46-834F-580E15EE2C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70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512BA-56A6-6DB8-98EE-576EF4DF3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CB2255-7657-EB88-CA30-86B5FFAE2A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743B22-BE36-77C7-F75F-40AC48FB7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AA652-19A5-7176-3C35-3136FC86D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8B34-2D2B-BD46-834F-580E15EE2C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3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blue border&#10;&#10;AI-generated content may be incorrect.">
            <a:extLst>
              <a:ext uri="{FF2B5EF4-FFF2-40B4-BE49-F238E27FC236}">
                <a16:creationId xmlns:a16="http://schemas.microsoft.com/office/drawing/2014/main" id="{5EA028A6-A049-885E-3A12-FBF062219B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600" b="1" i="0" spc="300">
                <a:solidFill>
                  <a:srgbClr val="E29F39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MAIN</a:t>
            </a:r>
          </a:p>
          <a:p>
            <a:pPr lvl="0"/>
            <a:r>
              <a:rPr lang="en-US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00569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blue border&#10;&#10;AI-generated content may be incorrect.">
            <a:extLst>
              <a:ext uri="{FF2B5EF4-FFF2-40B4-BE49-F238E27FC236}">
                <a16:creationId xmlns:a16="http://schemas.microsoft.com/office/drawing/2014/main" id="{250FD544-4564-388B-F7A9-AF438CAECE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 u="none" spc="300">
                <a:solidFill>
                  <a:srgbClr val="E29F39"/>
                </a:solidFill>
                <a:latin typeface="Montserrat Semi Bold" pitchFamily="2" charset="77"/>
              </a:defRPr>
            </a:lvl1pPr>
          </a:lstStyle>
          <a:p>
            <a:pPr lvl="0"/>
            <a:r>
              <a:rPr lang="en-US" dirty="0"/>
              <a:t>SCRIPTURE REFERENCE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E29F39"/>
                </a:solidFill>
                <a:latin typeface="Montserrat" pitchFamily="2" charset="77"/>
                <a:cs typeface="Montserrat" pitchFamily="2" charset="77"/>
              </a:defRPr>
            </a:lvl1pPr>
            <a:lvl2pPr marL="457200" indent="0">
              <a:buNone/>
              <a:defRPr b="0" i="0">
                <a:solidFill>
                  <a:srgbClr val="E29F39"/>
                </a:solidFill>
                <a:latin typeface="Montserrat" pitchFamily="2" charset="77"/>
                <a:cs typeface="Montserrat" pitchFamily="2" charset="77"/>
              </a:defRPr>
            </a:lvl2pPr>
            <a:lvl3pPr marL="914400" indent="0">
              <a:buNone/>
              <a:defRPr b="0" i="0">
                <a:solidFill>
                  <a:srgbClr val="E29F39"/>
                </a:solidFill>
                <a:latin typeface="Montserrat" pitchFamily="2" charset="77"/>
                <a:cs typeface="Montserrat" pitchFamily="2" charset="77"/>
              </a:defRPr>
            </a:lvl3pPr>
            <a:lvl4pPr marL="1371600" indent="0">
              <a:buNone/>
              <a:defRPr b="0" i="0">
                <a:solidFill>
                  <a:srgbClr val="E29F39"/>
                </a:solidFill>
                <a:latin typeface="Montserrat" pitchFamily="2" charset="77"/>
                <a:cs typeface="Montserrat" pitchFamily="2" charset="77"/>
              </a:defRPr>
            </a:lvl4pPr>
            <a:lvl5pPr marL="1828800" indent="0">
              <a:buNone/>
              <a:defRPr b="0" i="0">
                <a:solidFill>
                  <a:srgbClr val="E29F39"/>
                </a:solidFill>
                <a:latin typeface="Montserrat" pitchFamily="2" charset="77"/>
                <a:cs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object with blue border&#10;&#10;AI-generated content may be incorrect.">
            <a:extLst>
              <a:ext uri="{FF2B5EF4-FFF2-40B4-BE49-F238E27FC236}">
                <a16:creationId xmlns:a16="http://schemas.microsoft.com/office/drawing/2014/main" id="{F1DE6D63-2206-D20D-EF6F-715BD7DF6F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clouds and yellow text&#10;&#10;AI-generated content may be incorrect.">
            <a:extLst>
              <a:ext uri="{FF2B5EF4-FFF2-40B4-BE49-F238E27FC236}">
                <a16:creationId xmlns:a16="http://schemas.microsoft.com/office/drawing/2014/main" id="{AB0820A7-06B3-CC67-E190-EC63B50285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4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bird with a blue sky and clouds&#10;&#10;AI-generated content may be incorrect.">
            <a:extLst>
              <a:ext uri="{FF2B5EF4-FFF2-40B4-BE49-F238E27FC236}">
                <a16:creationId xmlns:a16="http://schemas.microsoft.com/office/drawing/2014/main" id="{D4888640-F840-15CF-E7D7-521A290DC2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57" r:id="rId3"/>
    <p:sldLayoutId id="2147483658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342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BF380-0692-0CCE-8C5E-02B31D01F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0500B6-A3A4-1182-38B1-A11A8514BE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3793" y="1360714"/>
            <a:ext cx="9004414" cy="4136571"/>
          </a:xfrm>
        </p:spPr>
        <p:txBody>
          <a:bodyPr/>
          <a:lstStyle/>
          <a:p>
            <a:r>
              <a:rPr lang="en-US" sz="5400" b="0" dirty="0">
                <a:solidFill>
                  <a:schemeClr val="accent3"/>
                </a:solidFill>
              </a:rPr>
              <a:t>REPENT </a:t>
            </a:r>
          </a:p>
          <a:p>
            <a:endParaRPr lang="en-US" sz="5400" b="0" dirty="0">
              <a:solidFill>
                <a:schemeClr val="accent3"/>
              </a:solidFill>
            </a:endParaRPr>
          </a:p>
          <a:p>
            <a:r>
              <a:rPr lang="en-US" sz="5400" dirty="0">
                <a:solidFill>
                  <a:schemeClr val="accent3"/>
                </a:solidFill>
              </a:rPr>
              <a:t>(</a:t>
            </a:r>
            <a:r>
              <a:rPr lang="en-US" sz="5400" i="1" dirty="0">
                <a:solidFill>
                  <a:schemeClr val="accent3"/>
                </a:solidFill>
              </a:rPr>
              <a:t>REV 2:5 “</a:t>
            </a:r>
            <a:r>
              <a:rPr lang="en-US" sz="5400" i="1" u="sng" dirty="0">
                <a:solidFill>
                  <a:schemeClr val="accent3"/>
                </a:solidFill>
              </a:rPr>
              <a:t>REPENT</a:t>
            </a:r>
            <a:r>
              <a:rPr lang="en-US" sz="5400" i="1" dirty="0">
                <a:solidFill>
                  <a:schemeClr val="accent3"/>
                </a:solidFill>
              </a:rPr>
              <a:t>, AND DO THE WORKS YOU DID AT FIRST</a:t>
            </a:r>
            <a:r>
              <a:rPr lang="en-US" sz="5400" dirty="0">
                <a:solidFill>
                  <a:schemeClr val="accent3"/>
                </a:solidFill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2345279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mple of Artemis at Ephesus - World History Encyclopedia">
            <a:extLst>
              <a:ext uri="{FF2B5EF4-FFF2-40B4-BE49-F238E27FC236}">
                <a16:creationId xmlns:a16="http://schemas.microsoft.com/office/drawing/2014/main" id="{9FC85BE2-DAED-AC94-D7C4-2B546B26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797" y="1683930"/>
            <a:ext cx="6407888" cy="360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7AFE846-1614-5C52-C83D-0F31290C2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6057" y="2073348"/>
            <a:ext cx="5399146" cy="360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39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39B4C-293A-9116-345A-D84AA3C23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49111F-2ED5-6F50-7635-477DB4C5C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3793" y="1360714"/>
            <a:ext cx="9004414" cy="4136571"/>
          </a:xfrm>
        </p:spPr>
        <p:txBody>
          <a:bodyPr/>
          <a:lstStyle/>
          <a:p>
            <a:r>
              <a:rPr lang="en-US" sz="5400" b="0" dirty="0">
                <a:solidFill>
                  <a:schemeClr val="accent3"/>
                </a:solidFill>
              </a:rPr>
              <a:t>RETURN</a:t>
            </a:r>
          </a:p>
          <a:p>
            <a:endParaRPr lang="en-US" sz="5400" b="0" dirty="0">
              <a:solidFill>
                <a:schemeClr val="accent3"/>
              </a:solidFill>
            </a:endParaRPr>
          </a:p>
          <a:p>
            <a:r>
              <a:rPr lang="en-US" sz="5400" dirty="0">
                <a:solidFill>
                  <a:schemeClr val="accent3"/>
                </a:solidFill>
              </a:rPr>
              <a:t>(</a:t>
            </a:r>
            <a:r>
              <a:rPr lang="en-US" sz="5400" i="1" dirty="0">
                <a:solidFill>
                  <a:schemeClr val="accent3"/>
                </a:solidFill>
              </a:rPr>
              <a:t>REV 2:5 “REPENT, </a:t>
            </a:r>
            <a:r>
              <a:rPr lang="en-US" sz="5400" i="1" u="sng" dirty="0">
                <a:solidFill>
                  <a:schemeClr val="accent3"/>
                </a:solidFill>
              </a:rPr>
              <a:t>AND DO THE WORKS YOU DID AT FIRST</a:t>
            </a:r>
            <a:r>
              <a:rPr lang="en-US" sz="5400" u="sng" dirty="0">
                <a:solidFill>
                  <a:schemeClr val="accent3"/>
                </a:solidFill>
              </a:rPr>
              <a:t>”)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477D98-69C0-B1B6-F489-CFCF04AA672C}"/>
              </a:ext>
            </a:extLst>
          </p:cNvPr>
          <p:cNvSpPr/>
          <p:nvPr/>
        </p:nvSpPr>
        <p:spPr>
          <a:xfrm>
            <a:off x="359228" y="5927271"/>
            <a:ext cx="587829" cy="5551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9400BA-E8C3-E343-05A2-34E63948D2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150" y="937967"/>
            <a:ext cx="10904538" cy="954087"/>
          </a:xfrm>
        </p:spPr>
        <p:txBody>
          <a:bodyPr/>
          <a:lstStyle/>
          <a:p>
            <a:r>
              <a:rPr lang="en-US" sz="4800" u="sng" dirty="0"/>
              <a:t>FIRST 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0BE9B-54CB-3AA8-EF1E-F2206507B0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sz="4000" dirty="0"/>
              <a:t>SEEKING HIM AT ALTAR </a:t>
            </a:r>
          </a:p>
          <a:p>
            <a:pPr algn="ctr"/>
            <a:r>
              <a:rPr lang="en-US" sz="4000" dirty="0"/>
              <a:t>STUDYING THE SCRIPTURES</a:t>
            </a:r>
          </a:p>
          <a:p>
            <a:pPr algn="ctr"/>
            <a:r>
              <a:rPr lang="en-US" sz="4000" dirty="0"/>
              <a:t>JOURNALING </a:t>
            </a:r>
          </a:p>
          <a:p>
            <a:pPr algn="ctr"/>
            <a:r>
              <a:rPr lang="en-US" sz="4000" dirty="0"/>
              <a:t>PRAYER WALKS</a:t>
            </a:r>
          </a:p>
          <a:p>
            <a:pPr algn="ctr"/>
            <a:r>
              <a:rPr lang="en-US" sz="4000" dirty="0"/>
              <a:t>WITNESSING/EVANGELIZING</a:t>
            </a:r>
          </a:p>
          <a:p>
            <a:pPr algn="ctr"/>
            <a:r>
              <a:rPr lang="en-US" sz="4000" dirty="0"/>
              <a:t>JBC TIME </a:t>
            </a:r>
          </a:p>
        </p:txBody>
      </p:sp>
    </p:spTree>
    <p:extLst>
      <p:ext uri="{BB962C8B-B14F-4D97-AF65-F5344CB8AC3E}">
        <p14:creationId xmlns:p14="http://schemas.microsoft.com/office/powerpoint/2010/main" val="307548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93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51C4B6-26B2-7792-B6D5-48C527C7B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486" y="1121228"/>
            <a:ext cx="10951028" cy="4615543"/>
          </a:xfrm>
        </p:spPr>
        <p:txBody>
          <a:bodyPr/>
          <a:lstStyle/>
          <a:p>
            <a:r>
              <a:rPr lang="en-US" dirty="0"/>
              <a:t>What was it like when you </a:t>
            </a:r>
            <a:r>
              <a:rPr lang="en-US" u="sng" dirty="0"/>
              <a:t>first</a:t>
            </a:r>
            <a:r>
              <a:rPr lang="en-US" dirty="0"/>
              <a:t> met Jesus?</a:t>
            </a:r>
          </a:p>
        </p:txBody>
      </p:sp>
    </p:spTree>
    <p:extLst>
      <p:ext uri="{BB962C8B-B14F-4D97-AF65-F5344CB8AC3E}">
        <p14:creationId xmlns:p14="http://schemas.microsoft.com/office/powerpoint/2010/main" val="292754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FE7769-A165-CC6D-EFC2-805BD8DBD8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374" y="1100890"/>
            <a:ext cx="10383251" cy="4656220"/>
          </a:xfrm>
        </p:spPr>
        <p:txBody>
          <a:bodyPr/>
          <a:lstStyle/>
          <a:p>
            <a:r>
              <a:rPr lang="en-US" b="0" dirty="0"/>
              <a:t>REVELATION 2:1-7</a:t>
            </a:r>
          </a:p>
          <a:p>
            <a:r>
              <a:rPr lang="en-US" b="0" dirty="0"/>
              <a:t>ESV</a:t>
            </a:r>
          </a:p>
        </p:txBody>
      </p:sp>
    </p:spTree>
    <p:extLst>
      <p:ext uri="{BB962C8B-B14F-4D97-AF65-F5344CB8AC3E}">
        <p14:creationId xmlns:p14="http://schemas.microsoft.com/office/powerpoint/2010/main" val="78008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0BB3B-5C9C-1DCA-8A9D-6A962AFBB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61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7CD8A5-EF08-60C6-7725-A1CE33F11E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733559"/>
            <a:ext cx="10904538" cy="954087"/>
          </a:xfrm>
        </p:spPr>
        <p:txBody>
          <a:bodyPr/>
          <a:lstStyle/>
          <a:p>
            <a:r>
              <a:rPr lang="en-US" b="0" u="sng" dirty="0"/>
              <a:t>Rev 2:2-3</a:t>
            </a:r>
            <a:r>
              <a:rPr lang="en-US" b="0" dirty="0"/>
              <a:t> I know your works…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7E047-0099-D6F1-AB68-3ABC4C279B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2011943"/>
            <a:ext cx="10904538" cy="4112498"/>
          </a:xfrm>
        </p:spPr>
        <p:txBody>
          <a:bodyPr/>
          <a:lstStyle/>
          <a:p>
            <a:pPr algn="ctr"/>
            <a:r>
              <a:rPr lang="en-US" sz="4000" dirty="0"/>
              <a:t>WORK</a:t>
            </a:r>
          </a:p>
          <a:p>
            <a:pPr algn="ctr"/>
            <a:r>
              <a:rPr lang="en-US" sz="4000" dirty="0"/>
              <a:t>PATIENCE</a:t>
            </a:r>
          </a:p>
          <a:p>
            <a:pPr algn="ctr"/>
            <a:r>
              <a:rPr lang="en-US" sz="4000" dirty="0"/>
              <a:t>HATE FOR SIN/EVIL</a:t>
            </a:r>
          </a:p>
          <a:p>
            <a:pPr algn="ctr"/>
            <a:r>
              <a:rPr lang="en-US" sz="4000" dirty="0"/>
              <a:t>EXPOSING FALSE APOSTLES</a:t>
            </a:r>
          </a:p>
          <a:p>
            <a:pPr algn="ctr"/>
            <a:r>
              <a:rPr lang="en-US" sz="4000" dirty="0"/>
              <a:t>BANNER OF JESUS</a:t>
            </a:r>
          </a:p>
          <a:p>
            <a:pPr algn="ctr"/>
            <a:r>
              <a:rPr lang="en-US" sz="4000" dirty="0"/>
              <a:t>ENDURANCE</a:t>
            </a:r>
          </a:p>
        </p:txBody>
      </p:sp>
    </p:spTree>
    <p:extLst>
      <p:ext uri="{BB962C8B-B14F-4D97-AF65-F5344CB8AC3E}">
        <p14:creationId xmlns:p14="http://schemas.microsoft.com/office/powerpoint/2010/main" val="121489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B386EE-E7F4-50CE-18DA-A3A8CF090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1636" y="378190"/>
            <a:ext cx="8688727" cy="6101620"/>
          </a:xfrm>
        </p:spPr>
        <p:txBody>
          <a:bodyPr/>
          <a:lstStyle/>
          <a:p>
            <a:r>
              <a:rPr lang="en-US" sz="7200" dirty="0"/>
              <a:t>Our business is causing us to </a:t>
            </a:r>
            <a:r>
              <a:rPr lang="en-US" sz="7200" u="sng" dirty="0"/>
              <a:t>abandon</a:t>
            </a:r>
            <a:r>
              <a:rPr lang="en-US" sz="7200" dirty="0"/>
              <a:t> our love for Jesus</a:t>
            </a:r>
          </a:p>
        </p:txBody>
      </p:sp>
    </p:spTree>
    <p:extLst>
      <p:ext uri="{BB962C8B-B14F-4D97-AF65-F5344CB8AC3E}">
        <p14:creationId xmlns:p14="http://schemas.microsoft.com/office/powerpoint/2010/main" val="414522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5746CC-AC39-F45F-06CE-8C5CEFEFB2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9357" y="1474995"/>
            <a:ext cx="8633286" cy="422801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000" dirty="0"/>
              <a:t>But I have this against you, that </a:t>
            </a:r>
            <a:r>
              <a:rPr lang="en-US" sz="6000" u="sng" dirty="0"/>
              <a:t>you</a:t>
            </a:r>
            <a:r>
              <a:rPr lang="en-US" sz="6000" dirty="0"/>
              <a:t> have </a:t>
            </a:r>
            <a:r>
              <a:rPr lang="en-US" sz="6000" u="sng" dirty="0"/>
              <a:t>abandoned</a:t>
            </a:r>
            <a:r>
              <a:rPr lang="en-US" sz="6000" dirty="0"/>
              <a:t> the </a:t>
            </a:r>
            <a:r>
              <a:rPr lang="en-US" sz="6000" u="sng" dirty="0"/>
              <a:t>love</a:t>
            </a:r>
            <a:r>
              <a:rPr lang="en-US" sz="6000" dirty="0"/>
              <a:t> you had at </a:t>
            </a:r>
            <a:r>
              <a:rPr lang="en-US" sz="6000" u="sng" dirty="0"/>
              <a:t>first</a:t>
            </a:r>
            <a:r>
              <a:rPr lang="en-US" sz="6000" dirty="0"/>
              <a:t>.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BC4729A-6F86-5CAD-1C12-AF2E44B48E87}"/>
              </a:ext>
            </a:extLst>
          </p:cNvPr>
          <p:cNvSpPr txBox="1">
            <a:spLocks/>
          </p:cNvSpPr>
          <p:nvPr/>
        </p:nvSpPr>
        <p:spPr>
          <a:xfrm>
            <a:off x="643731" y="520908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b="1" i="0" kern="1200" spc="300">
                <a:solidFill>
                  <a:srgbClr val="E29F39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u="sng" dirty="0"/>
              <a:t>Rev 2:4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156740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92648F-511B-90C6-3F38-A3B0AFF30B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3793" y="1360714"/>
            <a:ext cx="9004414" cy="4136571"/>
          </a:xfrm>
        </p:spPr>
        <p:txBody>
          <a:bodyPr/>
          <a:lstStyle/>
          <a:p>
            <a:r>
              <a:rPr lang="en-US" sz="5400" b="0" dirty="0">
                <a:solidFill>
                  <a:schemeClr val="accent3"/>
                </a:solidFill>
              </a:rPr>
              <a:t>REMEMBER </a:t>
            </a:r>
          </a:p>
          <a:p>
            <a:endParaRPr lang="en-US" sz="5400" b="0" dirty="0">
              <a:solidFill>
                <a:schemeClr val="accent3"/>
              </a:solidFill>
            </a:endParaRPr>
          </a:p>
          <a:p>
            <a:r>
              <a:rPr lang="en-US" sz="5400" dirty="0">
                <a:solidFill>
                  <a:schemeClr val="accent3"/>
                </a:solidFill>
              </a:rPr>
              <a:t>(</a:t>
            </a:r>
            <a:r>
              <a:rPr lang="en-US" sz="5400" i="1" dirty="0">
                <a:solidFill>
                  <a:schemeClr val="accent3"/>
                </a:solidFill>
              </a:rPr>
              <a:t>REV 2:5 “</a:t>
            </a:r>
            <a:r>
              <a:rPr lang="en-US" sz="5400" i="1" u="sng" dirty="0">
                <a:solidFill>
                  <a:schemeClr val="accent3"/>
                </a:solidFill>
              </a:rPr>
              <a:t>REMEMBER</a:t>
            </a:r>
            <a:r>
              <a:rPr lang="en-US" sz="5400" i="1" dirty="0">
                <a:solidFill>
                  <a:schemeClr val="accent3"/>
                </a:solidFill>
              </a:rPr>
              <a:t> THEREFORE FROM WHERE YOU HAVE FALLEN;…</a:t>
            </a:r>
            <a:r>
              <a:rPr lang="en-US" sz="5400" dirty="0">
                <a:solidFill>
                  <a:schemeClr val="accent3"/>
                </a:solidFill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140889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7538C-8E7D-273E-71C7-8AFD2B2D1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E2625C-2B32-F224-015E-12A234653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3793" y="1360714"/>
            <a:ext cx="9004414" cy="4136571"/>
          </a:xfrm>
        </p:spPr>
        <p:txBody>
          <a:bodyPr/>
          <a:lstStyle/>
          <a:p>
            <a:r>
              <a:rPr lang="en-US" sz="5400" b="0" dirty="0">
                <a:solidFill>
                  <a:schemeClr val="accent3"/>
                </a:solidFill>
              </a:rPr>
              <a:t>REMEMBER </a:t>
            </a:r>
          </a:p>
          <a:p>
            <a:endParaRPr lang="en-US" sz="5400" b="0" dirty="0">
              <a:solidFill>
                <a:schemeClr val="accent3"/>
              </a:solidFill>
            </a:endParaRPr>
          </a:p>
          <a:p>
            <a:r>
              <a:rPr lang="en-US" sz="5400" dirty="0">
                <a:solidFill>
                  <a:schemeClr val="accent3"/>
                </a:solidFill>
              </a:rPr>
              <a:t>(</a:t>
            </a:r>
            <a:r>
              <a:rPr lang="en-US" sz="5400" i="1" dirty="0">
                <a:solidFill>
                  <a:schemeClr val="accent3"/>
                </a:solidFill>
              </a:rPr>
              <a:t>REV 2:5 “</a:t>
            </a:r>
            <a:r>
              <a:rPr lang="en-US" sz="5400" i="1" u="sng" dirty="0">
                <a:solidFill>
                  <a:schemeClr val="accent3"/>
                </a:solidFill>
              </a:rPr>
              <a:t>REMEMBER</a:t>
            </a:r>
            <a:r>
              <a:rPr lang="en-US" sz="5400" i="1" dirty="0">
                <a:solidFill>
                  <a:schemeClr val="accent3"/>
                </a:solidFill>
              </a:rPr>
              <a:t> THEREFORE FROM WHERE YOU HAVE FALLEN;…</a:t>
            </a:r>
            <a:r>
              <a:rPr lang="en-US" sz="5400" dirty="0">
                <a:solidFill>
                  <a:schemeClr val="accent3"/>
                </a:solidFill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3145763415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 in the Spirit">
  <a:themeElements>
    <a:clrScheme name="Custom 1">
      <a:dk1>
        <a:srgbClr val="000000"/>
      </a:dk1>
      <a:lt1>
        <a:srgbClr val="FFFFFF"/>
      </a:lt1>
      <a:dk2>
        <a:srgbClr val="2C2D2E"/>
      </a:dk2>
      <a:lt2>
        <a:srgbClr val="E7E6E6"/>
      </a:lt2>
      <a:accent1>
        <a:srgbClr val="EF3641"/>
      </a:accent1>
      <a:accent2>
        <a:srgbClr val="ABD037"/>
      </a:accent2>
      <a:accent3>
        <a:srgbClr val="28BFC9"/>
      </a:accent3>
      <a:accent4>
        <a:srgbClr val="FCB022"/>
      </a:accent4>
      <a:accent5>
        <a:srgbClr val="FCFCFF"/>
      </a:accent5>
      <a:accent6>
        <a:srgbClr val="ABD037"/>
      </a:accent6>
      <a:hlink>
        <a:srgbClr val="28BFC9"/>
      </a:hlink>
      <a:folHlink>
        <a:srgbClr val="E6470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er in the Spirit" id="{AC2F2957-ABD4-7A49-9EE6-418D56F34372}" vid="{70B349A9-6A21-8446-BA89-A5BD2FD115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 in the Spirit</Template>
  <TotalTime>501</TotalTime>
  <Words>648</Words>
  <Application>Microsoft Office PowerPoint</Application>
  <PresentationFormat>Widescreen</PresentationFormat>
  <Paragraphs>89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Montserrat</vt:lpstr>
      <vt:lpstr>Montserrat Semi Bold</vt:lpstr>
      <vt:lpstr>Summer in the Spirit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Kenny Mason</dc:creator>
  <cp:lastModifiedBy>BlueUser</cp:lastModifiedBy>
  <cp:revision>3</cp:revision>
  <dcterms:created xsi:type="dcterms:W3CDTF">2025-06-11T17:56:34Z</dcterms:created>
  <dcterms:modified xsi:type="dcterms:W3CDTF">2025-06-15T16:37:52Z</dcterms:modified>
</cp:coreProperties>
</file>