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5"/>
  </p:notesMasterIdLst>
  <p:sldIdLst>
    <p:sldId id="256" r:id="rId2"/>
    <p:sldId id="258" r:id="rId3"/>
    <p:sldId id="257" r:id="rId4"/>
    <p:sldId id="259" r:id="rId5"/>
    <p:sldId id="264" r:id="rId6"/>
    <p:sldId id="265" r:id="rId7"/>
    <p:sldId id="266" r:id="rId8"/>
    <p:sldId id="267" r:id="rId9"/>
    <p:sldId id="260" r:id="rId10"/>
    <p:sldId id="268" r:id="rId11"/>
    <p:sldId id="269" r:id="rId12"/>
    <p:sldId id="270" r:id="rId13"/>
    <p:sldId id="261" r:id="rId14"/>
    <p:sldId id="271" r:id="rId15"/>
    <p:sldId id="272" r:id="rId16"/>
    <p:sldId id="273" r:id="rId17"/>
    <p:sldId id="262" r:id="rId18"/>
    <p:sldId id="274" r:id="rId19"/>
    <p:sldId id="275" r:id="rId20"/>
    <p:sldId id="276" r:id="rId21"/>
    <p:sldId id="263"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4B9D"/>
    <a:srgbClr val="E86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9"/>
    <p:restoredTop sz="63670"/>
  </p:normalViewPr>
  <p:slideViewPr>
    <p:cSldViewPr snapToGrid="0">
      <p:cViewPr varScale="1">
        <p:scale>
          <a:sx n="72" d="100"/>
          <a:sy n="72" d="100"/>
        </p:scale>
        <p:origin x="232"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0D907-D964-3047-B44C-051668FBD19A}" type="datetimeFigureOut">
              <a:rPr lang="en-US" smtClean="0"/>
              <a:t>5/18/25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8187E-F64C-8543-B77C-C94C19F4E6B1}" type="slidenum">
              <a:rPr lang="en-US" smtClean="0"/>
              <a:t>‹#›</a:t>
            </a:fld>
            <a:endParaRPr lang="en-US"/>
          </a:p>
        </p:txBody>
      </p:sp>
    </p:spTree>
    <p:extLst>
      <p:ext uri="{BB962C8B-B14F-4D97-AF65-F5344CB8AC3E}">
        <p14:creationId xmlns:p14="http://schemas.microsoft.com/office/powerpoint/2010/main" val="55299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romans%2012&amp;version=NASB1995#fen-NASB1995-28248c"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biblegateway.com/passage/?search=romans%2012&amp;version=NASB1995#fen-NASB1995-28248e" TargetMode="External"/><Relationship Id="rId4" Type="http://schemas.openxmlformats.org/officeDocument/2006/relationships/hyperlink" Target="https://www.biblegateway.com/passage/?search=romans%2012&amp;version=NASB1995#fen-NASB1995-28248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8187E-F64C-8543-B77C-C94C19F4E6B1}" type="slidenum">
              <a:rPr lang="en-US" smtClean="0"/>
              <a:t>2</a:t>
            </a:fld>
            <a:endParaRPr lang="en-US"/>
          </a:p>
        </p:txBody>
      </p:sp>
    </p:spTree>
    <p:extLst>
      <p:ext uri="{BB962C8B-B14F-4D97-AF65-F5344CB8AC3E}">
        <p14:creationId xmlns:p14="http://schemas.microsoft.com/office/powerpoint/2010/main" val="523908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men and women of God who will not only talk about this, but who will live this out with you. </a:t>
            </a:r>
          </a:p>
          <a:p>
            <a:r>
              <a:rPr lang="en-US" dirty="0"/>
              <a:t>Seek the things that are above, together.</a:t>
            </a:r>
          </a:p>
          <a:p>
            <a:endParaRPr lang="en-US" dirty="0"/>
          </a:p>
          <a:p>
            <a:endParaRPr lang="en-US" dirty="0"/>
          </a:p>
        </p:txBody>
      </p:sp>
      <p:sp>
        <p:nvSpPr>
          <p:cNvPr id="4" name="Slide Number Placeholder 3"/>
          <p:cNvSpPr>
            <a:spLocks noGrp="1"/>
          </p:cNvSpPr>
          <p:nvPr>
            <p:ph type="sldNum" sz="quarter" idx="5"/>
          </p:nvPr>
        </p:nvSpPr>
        <p:spPr/>
        <p:txBody>
          <a:bodyPr/>
          <a:lstStyle/>
          <a:p>
            <a:fld id="{F258187E-F64C-8543-B77C-C94C19F4E6B1}" type="slidenum">
              <a:rPr lang="en-US" smtClean="0"/>
              <a:t>11</a:t>
            </a:fld>
            <a:endParaRPr lang="en-US"/>
          </a:p>
        </p:txBody>
      </p:sp>
    </p:spTree>
    <p:extLst>
      <p:ext uri="{BB962C8B-B14F-4D97-AF65-F5344CB8AC3E}">
        <p14:creationId xmlns:p14="http://schemas.microsoft.com/office/powerpoint/2010/main" val="422630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at the things above without looking to Jesus, you won’t find anything. </a:t>
            </a:r>
          </a:p>
        </p:txBody>
      </p:sp>
      <p:sp>
        <p:nvSpPr>
          <p:cNvPr id="4" name="Slide Number Placeholder 3"/>
          <p:cNvSpPr>
            <a:spLocks noGrp="1"/>
          </p:cNvSpPr>
          <p:nvPr>
            <p:ph type="sldNum" sz="quarter" idx="5"/>
          </p:nvPr>
        </p:nvSpPr>
        <p:spPr/>
        <p:txBody>
          <a:bodyPr/>
          <a:lstStyle/>
          <a:p>
            <a:fld id="{F258187E-F64C-8543-B77C-C94C19F4E6B1}" type="slidenum">
              <a:rPr lang="en-US" smtClean="0"/>
              <a:t>12</a:t>
            </a:fld>
            <a:endParaRPr lang="en-US"/>
          </a:p>
        </p:txBody>
      </p:sp>
    </p:spTree>
    <p:extLst>
      <p:ext uri="{BB962C8B-B14F-4D97-AF65-F5344CB8AC3E}">
        <p14:creationId xmlns:p14="http://schemas.microsoft.com/office/powerpoint/2010/main" val="147694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seek the things above, you will find Christ because there is nothing above Him. </a:t>
            </a:r>
          </a:p>
          <a:p>
            <a:r>
              <a:rPr lang="en-US" dirty="0"/>
              <a:t>Nothing is higher nor greater than our King. </a:t>
            </a:r>
          </a:p>
          <a:p>
            <a:endParaRPr lang="en-US" dirty="0"/>
          </a:p>
          <a:p>
            <a:r>
              <a:rPr lang="en-US" dirty="0"/>
              <a:t>As we look to Jesus, we should find a different love that challenges us. </a:t>
            </a:r>
          </a:p>
          <a:p>
            <a:r>
              <a:rPr lang="en-US" dirty="0"/>
              <a:t>There is no such thing as perfect love without Jesus.</a:t>
            </a:r>
          </a:p>
        </p:txBody>
      </p:sp>
      <p:sp>
        <p:nvSpPr>
          <p:cNvPr id="4" name="Slide Number Placeholder 3"/>
          <p:cNvSpPr>
            <a:spLocks noGrp="1"/>
          </p:cNvSpPr>
          <p:nvPr>
            <p:ph type="sldNum" sz="quarter" idx="5"/>
          </p:nvPr>
        </p:nvSpPr>
        <p:spPr/>
        <p:txBody>
          <a:bodyPr/>
          <a:lstStyle/>
          <a:p>
            <a:fld id="{F258187E-F64C-8543-B77C-C94C19F4E6B1}" type="slidenum">
              <a:rPr lang="en-US" smtClean="0"/>
              <a:t>13</a:t>
            </a:fld>
            <a:endParaRPr lang="en-US"/>
          </a:p>
        </p:txBody>
      </p:sp>
    </p:spTree>
    <p:extLst>
      <p:ext uri="{BB962C8B-B14F-4D97-AF65-F5344CB8AC3E}">
        <p14:creationId xmlns:p14="http://schemas.microsoft.com/office/powerpoint/2010/main" val="78995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the perfect example of true love that brings unity</a:t>
            </a:r>
          </a:p>
          <a:p>
            <a:endParaRPr lang="en-US" dirty="0"/>
          </a:p>
          <a:p>
            <a:r>
              <a:rPr lang="en-US" dirty="0"/>
              <a:t>John 3:16. Jesus’ love was put on full display on the Cross.  His death which He lovingly endured, brought restoration and reconciliation for us with the Father.  Because of the love of Jesus, we were united with the Father again. </a:t>
            </a:r>
          </a:p>
          <a:p>
            <a:endParaRPr lang="en-US" dirty="0"/>
          </a:p>
          <a:p>
            <a:r>
              <a:rPr lang="en-US" dirty="0"/>
              <a:t>Which is why I said in the beginning, if you have not given your life to Him and you haven’t been raised up, the rest is pointless.  We NEED Jesus in order to love one another. </a:t>
            </a:r>
          </a:p>
        </p:txBody>
      </p:sp>
      <p:sp>
        <p:nvSpPr>
          <p:cNvPr id="4" name="Slide Number Placeholder 3"/>
          <p:cNvSpPr>
            <a:spLocks noGrp="1"/>
          </p:cNvSpPr>
          <p:nvPr>
            <p:ph type="sldNum" sz="quarter" idx="5"/>
          </p:nvPr>
        </p:nvSpPr>
        <p:spPr/>
        <p:txBody>
          <a:bodyPr/>
          <a:lstStyle/>
          <a:p>
            <a:fld id="{F258187E-F64C-8543-B77C-C94C19F4E6B1}" type="slidenum">
              <a:rPr lang="en-US" smtClean="0"/>
              <a:t>15</a:t>
            </a:fld>
            <a:endParaRPr lang="en-US"/>
          </a:p>
        </p:txBody>
      </p:sp>
    </p:spTree>
    <p:extLst>
      <p:ext uri="{BB962C8B-B14F-4D97-AF65-F5344CB8AC3E}">
        <p14:creationId xmlns:p14="http://schemas.microsoft.com/office/powerpoint/2010/main" val="97677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same as seeking the things above. </a:t>
            </a:r>
          </a:p>
          <a:p>
            <a:endParaRPr lang="en-US" dirty="0"/>
          </a:p>
          <a:p>
            <a:r>
              <a:rPr lang="en-US" dirty="0"/>
              <a:t>Romans 12:2 tells us:</a:t>
            </a:r>
          </a:p>
          <a:p>
            <a:r>
              <a:rPr lang="en-US" dirty="0"/>
              <a:t>“do </a:t>
            </a:r>
            <a:r>
              <a:rPr lang="en-US" b="0" i="0" u="none" strike="noStrike" dirty="0">
                <a:solidFill>
                  <a:srgbClr val="000000"/>
                </a:solidFill>
                <a:effectLst/>
                <a:latin typeface="system-ui"/>
              </a:rPr>
              <a:t>not be conformed to this </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3" tooltip="See footnote c"/>
              </a:rPr>
              <a:t>c</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world, but be transformed by the renewing of your mind, so that you may </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4" tooltip="See footnote d"/>
              </a:rPr>
              <a:t>d</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prove what the will of God is, that which is good and </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5" tooltip="See footnote e"/>
              </a:rPr>
              <a:t>e</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acceptable and perfect.”</a:t>
            </a:r>
            <a:endParaRPr lang="en-US" dirty="0"/>
          </a:p>
        </p:txBody>
      </p:sp>
      <p:sp>
        <p:nvSpPr>
          <p:cNvPr id="4" name="Slide Number Placeholder 3"/>
          <p:cNvSpPr>
            <a:spLocks noGrp="1"/>
          </p:cNvSpPr>
          <p:nvPr>
            <p:ph type="sldNum" sz="quarter" idx="5"/>
          </p:nvPr>
        </p:nvSpPr>
        <p:spPr/>
        <p:txBody>
          <a:bodyPr/>
          <a:lstStyle/>
          <a:p>
            <a:fld id="{F258187E-F64C-8543-B77C-C94C19F4E6B1}" type="slidenum">
              <a:rPr lang="en-US" smtClean="0"/>
              <a:t>16</a:t>
            </a:fld>
            <a:endParaRPr lang="en-US"/>
          </a:p>
        </p:txBody>
      </p:sp>
    </p:spTree>
    <p:extLst>
      <p:ext uri="{BB962C8B-B14F-4D97-AF65-F5344CB8AC3E}">
        <p14:creationId xmlns:p14="http://schemas.microsoft.com/office/powerpoint/2010/main" val="2016564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cannot seek the things above while having our minds on the things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set our minds on the things above we must constantly be renewing our minds according to the Spirit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we do this? Paul tells us in verses 15-16</a:t>
            </a:r>
          </a:p>
          <a:p>
            <a:endParaRPr lang="en-US" dirty="0"/>
          </a:p>
        </p:txBody>
      </p:sp>
      <p:sp>
        <p:nvSpPr>
          <p:cNvPr id="4" name="Slide Number Placeholder 3"/>
          <p:cNvSpPr>
            <a:spLocks noGrp="1"/>
          </p:cNvSpPr>
          <p:nvPr>
            <p:ph type="sldNum" sz="quarter" idx="5"/>
          </p:nvPr>
        </p:nvSpPr>
        <p:spPr/>
        <p:txBody>
          <a:bodyPr/>
          <a:lstStyle/>
          <a:p>
            <a:fld id="{F258187E-F64C-8543-B77C-C94C19F4E6B1}" type="slidenum">
              <a:rPr lang="en-US" smtClean="0"/>
              <a:t>17</a:t>
            </a:fld>
            <a:endParaRPr lang="en-US"/>
          </a:p>
        </p:txBody>
      </p:sp>
    </p:spTree>
    <p:extLst>
      <p:ext uri="{BB962C8B-B14F-4D97-AF65-F5344CB8AC3E}">
        <p14:creationId xmlns:p14="http://schemas.microsoft.com/office/powerpoint/2010/main" val="28805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His word dwell in you. Let it live in your hearts.  </a:t>
            </a:r>
          </a:p>
          <a:p>
            <a:r>
              <a:rPr lang="en-US" dirty="0"/>
              <a:t>Take His peace and word everywhere you go. </a:t>
            </a:r>
          </a:p>
        </p:txBody>
      </p:sp>
      <p:sp>
        <p:nvSpPr>
          <p:cNvPr id="4" name="Slide Number Placeholder 3"/>
          <p:cNvSpPr>
            <a:spLocks noGrp="1"/>
          </p:cNvSpPr>
          <p:nvPr>
            <p:ph type="sldNum" sz="quarter" idx="5"/>
          </p:nvPr>
        </p:nvSpPr>
        <p:spPr/>
        <p:txBody>
          <a:bodyPr/>
          <a:lstStyle/>
          <a:p>
            <a:fld id="{F258187E-F64C-8543-B77C-C94C19F4E6B1}" type="slidenum">
              <a:rPr lang="en-US" smtClean="0"/>
              <a:t>19</a:t>
            </a:fld>
            <a:endParaRPr lang="en-US"/>
          </a:p>
        </p:txBody>
      </p:sp>
    </p:spTree>
    <p:extLst>
      <p:ext uri="{BB962C8B-B14F-4D97-AF65-F5344CB8AC3E}">
        <p14:creationId xmlns:p14="http://schemas.microsoft.com/office/powerpoint/2010/main" val="357597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YOU’VE BEEN RAISED UP. </a:t>
            </a:r>
          </a:p>
          <a:p>
            <a:r>
              <a:rPr lang="en-US" dirty="0"/>
              <a:t>Stop living like your dead in your sin. </a:t>
            </a:r>
          </a:p>
          <a:p>
            <a:endParaRPr lang="en-US" dirty="0"/>
          </a:p>
          <a:p>
            <a:r>
              <a:rPr lang="en-US" dirty="0"/>
              <a:t>Stop going back to the things that Christ died to free you from.</a:t>
            </a:r>
          </a:p>
          <a:p>
            <a:endParaRPr lang="en-US" dirty="0"/>
          </a:p>
          <a:p>
            <a:r>
              <a:rPr lang="en-US" dirty="0"/>
              <a:t>So many of us continue to live in the bondage that Christ paid the price to break us from. </a:t>
            </a:r>
          </a:p>
        </p:txBody>
      </p:sp>
      <p:sp>
        <p:nvSpPr>
          <p:cNvPr id="4" name="Slide Number Placeholder 3"/>
          <p:cNvSpPr>
            <a:spLocks noGrp="1"/>
          </p:cNvSpPr>
          <p:nvPr>
            <p:ph type="sldNum" sz="quarter" idx="5"/>
          </p:nvPr>
        </p:nvSpPr>
        <p:spPr/>
        <p:txBody>
          <a:bodyPr/>
          <a:lstStyle/>
          <a:p>
            <a:fld id="{F258187E-F64C-8543-B77C-C94C19F4E6B1}" type="slidenum">
              <a:rPr lang="en-US" smtClean="0"/>
              <a:t>20</a:t>
            </a:fld>
            <a:endParaRPr lang="en-US"/>
          </a:p>
        </p:txBody>
      </p:sp>
    </p:spTree>
    <p:extLst>
      <p:ext uri="{BB962C8B-B14F-4D97-AF65-F5344CB8AC3E}">
        <p14:creationId xmlns:p14="http://schemas.microsoft.com/office/powerpoint/2010/main" val="188077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Kingdom of the world is tempting, it is enticing, and it feels good when you gain things in the Kingdom of the world. </a:t>
            </a:r>
          </a:p>
          <a:p>
            <a:endParaRPr lang="en-US" dirty="0"/>
          </a:p>
          <a:p>
            <a:r>
              <a:rPr lang="en-US" dirty="0"/>
              <a:t>But it is ALL temporary. Nothing in this world will last. It is fleeting.  </a:t>
            </a:r>
          </a:p>
          <a:p>
            <a:endParaRPr lang="en-US" dirty="0"/>
          </a:p>
          <a:p>
            <a:r>
              <a:rPr lang="en-US" dirty="0"/>
              <a:t>Throughout Ecclesiastes Solomon talks about how chasing after the things of this world is like chasing after the wind. </a:t>
            </a:r>
          </a:p>
          <a:p>
            <a:r>
              <a:rPr lang="en-US" dirty="0"/>
              <a:t>It constantly changes, and you will never actually catch it. </a:t>
            </a:r>
          </a:p>
          <a:p>
            <a:endParaRPr lang="en-US" dirty="0"/>
          </a:p>
          <a:p>
            <a:r>
              <a:rPr lang="en-US" dirty="0"/>
              <a:t>How do you reject earthly pleasures? Glorify Christ in everything</a:t>
            </a:r>
          </a:p>
        </p:txBody>
      </p:sp>
      <p:sp>
        <p:nvSpPr>
          <p:cNvPr id="4" name="Slide Number Placeholder 3"/>
          <p:cNvSpPr>
            <a:spLocks noGrp="1"/>
          </p:cNvSpPr>
          <p:nvPr>
            <p:ph type="sldNum" sz="quarter" idx="5"/>
          </p:nvPr>
        </p:nvSpPr>
        <p:spPr/>
        <p:txBody>
          <a:bodyPr/>
          <a:lstStyle/>
          <a:p>
            <a:fld id="{F258187E-F64C-8543-B77C-C94C19F4E6B1}" type="slidenum">
              <a:rPr lang="en-US" smtClean="0"/>
              <a:t>21</a:t>
            </a:fld>
            <a:endParaRPr lang="en-US"/>
          </a:p>
        </p:txBody>
      </p:sp>
    </p:spTree>
    <p:extLst>
      <p:ext uri="{BB962C8B-B14F-4D97-AF65-F5344CB8AC3E}">
        <p14:creationId xmlns:p14="http://schemas.microsoft.com/office/powerpoint/2010/main" val="469467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it ALL for Him.  </a:t>
            </a:r>
          </a:p>
          <a:p>
            <a:r>
              <a:rPr lang="en-US" dirty="0"/>
              <a:t>Let Him be your focus and your reason for everything you do. </a:t>
            </a:r>
          </a:p>
        </p:txBody>
      </p:sp>
      <p:sp>
        <p:nvSpPr>
          <p:cNvPr id="4" name="Slide Number Placeholder 3"/>
          <p:cNvSpPr>
            <a:spLocks noGrp="1"/>
          </p:cNvSpPr>
          <p:nvPr>
            <p:ph type="sldNum" sz="quarter" idx="5"/>
          </p:nvPr>
        </p:nvSpPr>
        <p:spPr/>
        <p:txBody>
          <a:bodyPr/>
          <a:lstStyle/>
          <a:p>
            <a:fld id="{F258187E-F64C-8543-B77C-C94C19F4E6B1}" type="slidenum">
              <a:rPr lang="en-US" smtClean="0"/>
              <a:t>22</a:t>
            </a:fld>
            <a:endParaRPr lang="en-US"/>
          </a:p>
        </p:txBody>
      </p:sp>
    </p:spTree>
    <p:extLst>
      <p:ext uri="{BB962C8B-B14F-4D97-AF65-F5344CB8AC3E}">
        <p14:creationId xmlns:p14="http://schemas.microsoft.com/office/powerpoint/2010/main" val="78688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r>
              <a:rPr lang="en-US" sz="1600" dirty="0"/>
              <a:t>You are no longer dead, stop living like it.</a:t>
            </a:r>
          </a:p>
        </p:txBody>
      </p:sp>
      <p:sp>
        <p:nvSpPr>
          <p:cNvPr id="4" name="Slide Number Placeholder 3"/>
          <p:cNvSpPr>
            <a:spLocks noGrp="1"/>
          </p:cNvSpPr>
          <p:nvPr>
            <p:ph type="sldNum" sz="quarter" idx="5"/>
          </p:nvPr>
        </p:nvSpPr>
        <p:spPr/>
        <p:txBody>
          <a:bodyPr/>
          <a:lstStyle/>
          <a:p>
            <a:fld id="{F258187E-F64C-8543-B77C-C94C19F4E6B1}" type="slidenum">
              <a:rPr lang="en-US" smtClean="0"/>
              <a:t>3</a:t>
            </a:fld>
            <a:endParaRPr lang="en-US"/>
          </a:p>
        </p:txBody>
      </p:sp>
    </p:spTree>
    <p:extLst>
      <p:ext uri="{BB962C8B-B14F-4D97-AF65-F5344CB8AC3E}">
        <p14:creationId xmlns:p14="http://schemas.microsoft.com/office/powerpoint/2010/main" val="1251879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take all the steps we just talked about, but if your heart is not set on Him, and glorifying Him, you will continue to remain stuck.  </a:t>
            </a:r>
          </a:p>
          <a:p>
            <a:endParaRPr lang="en-US" dirty="0"/>
          </a:p>
          <a:p>
            <a:r>
              <a:rPr lang="en-US" dirty="0"/>
              <a:t>He deserves all glory and honor.</a:t>
            </a:r>
          </a:p>
        </p:txBody>
      </p:sp>
      <p:sp>
        <p:nvSpPr>
          <p:cNvPr id="4" name="Slide Number Placeholder 3"/>
          <p:cNvSpPr>
            <a:spLocks noGrp="1"/>
          </p:cNvSpPr>
          <p:nvPr>
            <p:ph type="sldNum" sz="quarter" idx="5"/>
          </p:nvPr>
        </p:nvSpPr>
        <p:spPr/>
        <p:txBody>
          <a:bodyPr/>
          <a:lstStyle/>
          <a:p>
            <a:fld id="{F258187E-F64C-8543-B77C-C94C19F4E6B1}" type="slidenum">
              <a:rPr lang="en-US" smtClean="0"/>
              <a:t>23</a:t>
            </a:fld>
            <a:endParaRPr lang="en-US"/>
          </a:p>
        </p:txBody>
      </p:sp>
    </p:spTree>
    <p:extLst>
      <p:ext uri="{BB962C8B-B14F-4D97-AF65-F5344CB8AC3E}">
        <p14:creationId xmlns:p14="http://schemas.microsoft.com/office/powerpoint/2010/main" val="276424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Paul makes a clear distinction here…IF</a:t>
            </a:r>
          </a:p>
          <a:p>
            <a:endParaRPr lang="en-US" dirty="0"/>
          </a:p>
          <a:p>
            <a:r>
              <a:rPr lang="en-US" dirty="0"/>
              <a:t>That is the most important step.  Without Christ, everything else is meaningless .</a:t>
            </a:r>
          </a:p>
        </p:txBody>
      </p:sp>
      <p:sp>
        <p:nvSpPr>
          <p:cNvPr id="4" name="Slide Number Placeholder 3"/>
          <p:cNvSpPr>
            <a:spLocks noGrp="1"/>
          </p:cNvSpPr>
          <p:nvPr>
            <p:ph type="sldNum" sz="quarter" idx="5"/>
          </p:nvPr>
        </p:nvSpPr>
        <p:spPr/>
        <p:txBody>
          <a:bodyPr/>
          <a:lstStyle/>
          <a:p>
            <a:fld id="{F258187E-F64C-8543-B77C-C94C19F4E6B1}" type="slidenum">
              <a:rPr lang="en-US" smtClean="0"/>
              <a:t>4</a:t>
            </a:fld>
            <a:endParaRPr lang="en-US"/>
          </a:p>
        </p:txBody>
      </p:sp>
    </p:spTree>
    <p:extLst>
      <p:ext uri="{BB962C8B-B14F-4D97-AF65-F5344CB8AC3E}">
        <p14:creationId xmlns:p14="http://schemas.microsoft.com/office/powerpoint/2010/main" val="177193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living in the things that Christ died to free you from. </a:t>
            </a:r>
          </a:p>
          <a:p>
            <a:endParaRPr lang="en-US" dirty="0"/>
          </a:p>
          <a:p>
            <a:r>
              <a:rPr lang="en-US" dirty="0"/>
              <a:t>Deny yourself, put to death the old, and walk in he new</a:t>
            </a:r>
          </a:p>
        </p:txBody>
      </p:sp>
      <p:sp>
        <p:nvSpPr>
          <p:cNvPr id="4" name="Slide Number Placeholder 3"/>
          <p:cNvSpPr>
            <a:spLocks noGrp="1"/>
          </p:cNvSpPr>
          <p:nvPr>
            <p:ph type="sldNum" sz="quarter" idx="5"/>
          </p:nvPr>
        </p:nvSpPr>
        <p:spPr/>
        <p:txBody>
          <a:bodyPr/>
          <a:lstStyle/>
          <a:p>
            <a:fld id="{F258187E-F64C-8543-B77C-C94C19F4E6B1}" type="slidenum">
              <a:rPr lang="en-US" smtClean="0"/>
              <a:t>5</a:t>
            </a:fld>
            <a:endParaRPr lang="en-US"/>
          </a:p>
        </p:txBody>
      </p:sp>
    </p:spTree>
    <p:extLst>
      <p:ext uri="{BB962C8B-B14F-4D97-AF65-F5344CB8AC3E}">
        <p14:creationId xmlns:p14="http://schemas.microsoft.com/office/powerpoint/2010/main" val="224942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8187E-F64C-8543-B77C-C94C19F4E6B1}" type="slidenum">
              <a:rPr lang="en-US" smtClean="0"/>
              <a:t>6</a:t>
            </a:fld>
            <a:endParaRPr lang="en-US"/>
          </a:p>
        </p:txBody>
      </p:sp>
    </p:spTree>
    <p:extLst>
      <p:ext uri="{BB962C8B-B14F-4D97-AF65-F5344CB8AC3E}">
        <p14:creationId xmlns:p14="http://schemas.microsoft.com/office/powerpoint/2010/main" val="209214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put on the new self, if you have no let go of the old. </a:t>
            </a:r>
          </a:p>
        </p:txBody>
      </p:sp>
      <p:sp>
        <p:nvSpPr>
          <p:cNvPr id="4" name="Slide Number Placeholder 3"/>
          <p:cNvSpPr>
            <a:spLocks noGrp="1"/>
          </p:cNvSpPr>
          <p:nvPr>
            <p:ph type="sldNum" sz="quarter" idx="5"/>
          </p:nvPr>
        </p:nvSpPr>
        <p:spPr/>
        <p:txBody>
          <a:bodyPr/>
          <a:lstStyle/>
          <a:p>
            <a:fld id="{F258187E-F64C-8543-B77C-C94C19F4E6B1}" type="slidenum">
              <a:rPr lang="en-US" smtClean="0"/>
              <a:t>7</a:t>
            </a:fld>
            <a:endParaRPr lang="en-US"/>
          </a:p>
        </p:txBody>
      </p:sp>
    </p:spTree>
    <p:extLst>
      <p:ext uri="{BB962C8B-B14F-4D97-AF65-F5344CB8AC3E}">
        <p14:creationId xmlns:p14="http://schemas.microsoft.com/office/powerpoint/2010/main" val="2638803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58187E-F64C-8543-B77C-C94C19F4E6B1}" type="slidenum">
              <a:rPr lang="en-US" smtClean="0"/>
              <a:t>8</a:t>
            </a:fld>
            <a:endParaRPr lang="en-US"/>
          </a:p>
        </p:txBody>
      </p:sp>
    </p:spTree>
    <p:extLst>
      <p:ext uri="{BB962C8B-B14F-4D97-AF65-F5344CB8AC3E}">
        <p14:creationId xmlns:p14="http://schemas.microsoft.com/office/powerpoint/2010/main" val="323197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seek the things above in isolation. </a:t>
            </a:r>
          </a:p>
          <a:p>
            <a:r>
              <a:rPr lang="en-US" dirty="0"/>
              <a:t>We need people who will point us to the thing above, when we can’t take our eyes off the ground. </a:t>
            </a:r>
          </a:p>
        </p:txBody>
      </p:sp>
      <p:sp>
        <p:nvSpPr>
          <p:cNvPr id="4" name="Slide Number Placeholder 3"/>
          <p:cNvSpPr>
            <a:spLocks noGrp="1"/>
          </p:cNvSpPr>
          <p:nvPr>
            <p:ph type="sldNum" sz="quarter" idx="5"/>
          </p:nvPr>
        </p:nvSpPr>
        <p:spPr/>
        <p:txBody>
          <a:bodyPr/>
          <a:lstStyle/>
          <a:p>
            <a:fld id="{F258187E-F64C-8543-B77C-C94C19F4E6B1}" type="slidenum">
              <a:rPr lang="en-US" smtClean="0"/>
              <a:t>9</a:t>
            </a:fld>
            <a:endParaRPr lang="en-US"/>
          </a:p>
        </p:txBody>
      </p:sp>
    </p:spTree>
    <p:extLst>
      <p:ext uri="{BB962C8B-B14F-4D97-AF65-F5344CB8AC3E}">
        <p14:creationId xmlns:p14="http://schemas.microsoft.com/office/powerpoint/2010/main" val="166366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past Wednesday in youth I spoke about how everyone needs these three friends:</a:t>
            </a:r>
          </a:p>
          <a:p>
            <a:r>
              <a:rPr lang="en-US" dirty="0"/>
              <a:t>	Joab</a:t>
            </a:r>
          </a:p>
          <a:p>
            <a:r>
              <a:rPr lang="en-US" dirty="0"/>
              <a:t>	Nathan</a:t>
            </a:r>
          </a:p>
          <a:p>
            <a:r>
              <a:rPr lang="en-US" dirty="0"/>
              <a:t>	Jonathan</a:t>
            </a:r>
          </a:p>
        </p:txBody>
      </p:sp>
      <p:sp>
        <p:nvSpPr>
          <p:cNvPr id="4" name="Slide Number Placeholder 3"/>
          <p:cNvSpPr>
            <a:spLocks noGrp="1"/>
          </p:cNvSpPr>
          <p:nvPr>
            <p:ph type="sldNum" sz="quarter" idx="5"/>
          </p:nvPr>
        </p:nvSpPr>
        <p:spPr/>
        <p:txBody>
          <a:bodyPr/>
          <a:lstStyle/>
          <a:p>
            <a:fld id="{F258187E-F64C-8543-B77C-C94C19F4E6B1}" type="slidenum">
              <a:rPr lang="en-US" smtClean="0"/>
              <a:t>10</a:t>
            </a:fld>
            <a:endParaRPr lang="en-US"/>
          </a:p>
        </p:txBody>
      </p:sp>
    </p:spTree>
    <p:extLst>
      <p:ext uri="{BB962C8B-B14F-4D97-AF65-F5344CB8AC3E}">
        <p14:creationId xmlns:p14="http://schemas.microsoft.com/office/powerpoint/2010/main" val="104183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3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 white rectangular frame with a blue and orange border&#10;&#10;AI-generated content may be incorrect.">
            <a:extLst>
              <a:ext uri="{FF2B5EF4-FFF2-40B4-BE49-F238E27FC236}">
                <a16:creationId xmlns:a16="http://schemas.microsoft.com/office/drawing/2014/main" id="{24F0ED87-0E9B-29B5-2929-E64A252B5637}"/>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9600" b="1" i="0" spc="300">
                <a:solidFill>
                  <a:srgbClr val="01A5E0"/>
                </a:solidFill>
                <a:latin typeface="Montserrat" pitchFamily="2" charset="77"/>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white rectangular frame with a blue and orange border&#10;&#10;AI-generated content may be incorrect.">
            <a:extLst>
              <a:ext uri="{FF2B5EF4-FFF2-40B4-BE49-F238E27FC236}">
                <a16:creationId xmlns:a16="http://schemas.microsoft.com/office/drawing/2014/main" id="{BE61FCD2-3A1A-69B9-8EDD-0F35F69F63CB}"/>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4400" b="1" i="0" u="none" spc="300">
                <a:solidFill>
                  <a:srgbClr val="01A5E0"/>
                </a:solidFill>
                <a:latin typeface="Montserrat Semi Bold" pitchFamily="2" charset="77"/>
              </a:defRPr>
            </a:lvl1pPr>
          </a:lstStyle>
          <a:p>
            <a:pPr lvl="0"/>
            <a:r>
              <a:rPr lang="en-US" dirty="0"/>
              <a:t>SCRIPTURE REFERENCE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rgbClr val="01A5E0"/>
                </a:solidFill>
                <a:latin typeface="Montserrat" pitchFamily="2" charset="77"/>
                <a:cs typeface="Montserrat" pitchFamily="2" charset="77"/>
              </a:defRPr>
            </a:lvl1pPr>
            <a:lvl2pPr marL="457200" indent="0">
              <a:buNone/>
              <a:defRPr b="0" i="0">
                <a:solidFill>
                  <a:srgbClr val="01A5E0"/>
                </a:solidFill>
                <a:latin typeface="Montserrat" pitchFamily="2" charset="77"/>
                <a:cs typeface="Montserrat" pitchFamily="2" charset="77"/>
              </a:defRPr>
            </a:lvl2pPr>
            <a:lvl3pPr marL="914400" indent="0">
              <a:buNone/>
              <a:defRPr b="0" i="0">
                <a:solidFill>
                  <a:srgbClr val="01A5E0"/>
                </a:solidFill>
                <a:latin typeface="Montserrat" pitchFamily="2" charset="77"/>
                <a:cs typeface="Montserrat" pitchFamily="2" charset="77"/>
              </a:defRPr>
            </a:lvl3pPr>
            <a:lvl4pPr marL="1371600" indent="0">
              <a:buNone/>
              <a:defRPr b="0" i="0">
                <a:solidFill>
                  <a:srgbClr val="01A5E0"/>
                </a:solidFill>
                <a:latin typeface="Montserrat" pitchFamily="2" charset="77"/>
                <a:cs typeface="Montserrat" pitchFamily="2" charset="77"/>
              </a:defRPr>
            </a:lvl4pPr>
            <a:lvl5pPr marL="1828800" indent="0">
              <a:buNone/>
              <a:defRPr b="0" i="0">
                <a:solidFill>
                  <a:srgbClr val="01A5E0"/>
                </a:solidFill>
                <a:latin typeface="Montserrat" pitchFamily="2" charset="77"/>
                <a:cs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A white rectangular frame with a blue and orange border&#10;&#10;AI-generated content may be incorrect.">
            <a:extLst>
              <a:ext uri="{FF2B5EF4-FFF2-40B4-BE49-F238E27FC236}">
                <a16:creationId xmlns:a16="http://schemas.microsoft.com/office/drawing/2014/main" id="{9D8B3986-561E-B97D-E176-0128CCFD06C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270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olorful stripes on a white background&#10;&#10;AI-generated content may be incorrect.">
            <a:extLst>
              <a:ext uri="{FF2B5EF4-FFF2-40B4-BE49-F238E27FC236}">
                <a16:creationId xmlns:a16="http://schemas.microsoft.com/office/drawing/2014/main" id="{27E181FD-ABAD-4B62-5DCF-7186F70BBEFD}"/>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9" r:id="rId1"/>
    <p:sldLayoutId id="2147483656" r:id="rId2"/>
    <p:sldLayoutId id="2147483657"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48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744D-FAFC-7696-01C5-21A056BCA9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A371A2-EE98-F0CB-17CC-29F5D416D5EC}"/>
              </a:ext>
            </a:extLst>
          </p:cNvPr>
          <p:cNvSpPr>
            <a:spLocks noGrp="1"/>
          </p:cNvSpPr>
          <p:nvPr>
            <p:ph type="body" sz="quarter" idx="10"/>
          </p:nvPr>
        </p:nvSpPr>
        <p:spPr>
          <a:xfrm>
            <a:off x="1142358" y="1923256"/>
            <a:ext cx="9907283" cy="3011487"/>
          </a:xfrm>
        </p:spPr>
        <p:txBody>
          <a:bodyPr/>
          <a:lstStyle/>
          <a:p>
            <a:r>
              <a:rPr lang="en-US" dirty="0"/>
              <a:t>Seek Community</a:t>
            </a:r>
          </a:p>
        </p:txBody>
      </p:sp>
    </p:spTree>
    <p:extLst>
      <p:ext uri="{BB962C8B-B14F-4D97-AF65-F5344CB8AC3E}">
        <p14:creationId xmlns:p14="http://schemas.microsoft.com/office/powerpoint/2010/main" val="394941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3AC9-4D61-368C-50D0-AAC1BDD3113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627FB5-F0BC-2877-C9CA-4DAAAD183183}"/>
              </a:ext>
            </a:extLst>
          </p:cNvPr>
          <p:cNvSpPr>
            <a:spLocks noGrp="1"/>
          </p:cNvSpPr>
          <p:nvPr>
            <p:ph type="body" sz="quarter" idx="10"/>
          </p:nvPr>
        </p:nvSpPr>
        <p:spPr/>
        <p:txBody>
          <a:bodyPr/>
          <a:lstStyle/>
          <a:p>
            <a:r>
              <a:rPr lang="en-US" i="1" dirty="0">
                <a:solidFill>
                  <a:srgbClr val="824B9D"/>
                </a:solidFill>
              </a:rPr>
              <a:t>Colossians 3:12-13</a:t>
            </a:r>
          </a:p>
        </p:txBody>
      </p:sp>
      <p:sp>
        <p:nvSpPr>
          <p:cNvPr id="3" name="Text Placeholder 2">
            <a:extLst>
              <a:ext uri="{FF2B5EF4-FFF2-40B4-BE49-F238E27FC236}">
                <a16:creationId xmlns:a16="http://schemas.microsoft.com/office/drawing/2014/main" id="{4620E0EF-3FE8-38DE-639E-2E6C19E7244B}"/>
              </a:ext>
            </a:extLst>
          </p:cNvPr>
          <p:cNvSpPr>
            <a:spLocks noGrp="1"/>
          </p:cNvSpPr>
          <p:nvPr>
            <p:ph type="body" sz="quarter" idx="11"/>
          </p:nvPr>
        </p:nvSpPr>
        <p:spPr/>
        <p:txBody>
          <a:bodyPr/>
          <a:lstStyle/>
          <a:p>
            <a:r>
              <a:rPr lang="en-US" sz="3600" i="1" dirty="0"/>
              <a:t>So, as those who have been chosen of God, holy and beloved, put on a heart of compassion, kindness, humility, gentleness and patience; </a:t>
            </a:r>
            <a:r>
              <a:rPr lang="en-US" sz="3600" i="1" baseline="30000" dirty="0"/>
              <a:t>13</a:t>
            </a:r>
            <a:r>
              <a:rPr lang="en-US" sz="3600" i="1" dirty="0"/>
              <a:t> bearing with one another, and forgiving each other, whoever has a complaint against anyone; just as the Lord forgave you, so also should you.</a:t>
            </a:r>
          </a:p>
        </p:txBody>
      </p:sp>
    </p:spTree>
    <p:extLst>
      <p:ext uri="{BB962C8B-B14F-4D97-AF65-F5344CB8AC3E}">
        <p14:creationId xmlns:p14="http://schemas.microsoft.com/office/powerpoint/2010/main" val="40528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267D-8A1B-CB84-EDCE-4A5010E3648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D288B3-2106-26E6-E69B-DDB0FC98592D}"/>
              </a:ext>
            </a:extLst>
          </p:cNvPr>
          <p:cNvSpPr>
            <a:spLocks noGrp="1"/>
          </p:cNvSpPr>
          <p:nvPr>
            <p:ph type="body" sz="quarter" idx="10"/>
          </p:nvPr>
        </p:nvSpPr>
        <p:spPr>
          <a:xfrm>
            <a:off x="1142358" y="1923256"/>
            <a:ext cx="9907283" cy="3011487"/>
          </a:xfrm>
        </p:spPr>
        <p:txBody>
          <a:bodyPr/>
          <a:lstStyle/>
          <a:p>
            <a:r>
              <a:rPr lang="en-US" dirty="0"/>
              <a:t>Christ is Above</a:t>
            </a:r>
          </a:p>
        </p:txBody>
      </p:sp>
    </p:spTree>
    <p:extLst>
      <p:ext uri="{BB962C8B-B14F-4D97-AF65-F5344CB8AC3E}">
        <p14:creationId xmlns:p14="http://schemas.microsoft.com/office/powerpoint/2010/main" val="274448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53DCB-6A4C-D7A3-9FF8-9FC1B25E2C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90AFFE-0405-2EB2-4B65-E596971D83BE}"/>
              </a:ext>
            </a:extLst>
          </p:cNvPr>
          <p:cNvSpPr>
            <a:spLocks noGrp="1"/>
          </p:cNvSpPr>
          <p:nvPr>
            <p:ph type="body" sz="quarter" idx="10"/>
          </p:nvPr>
        </p:nvSpPr>
        <p:spPr/>
        <p:txBody>
          <a:bodyPr/>
          <a:lstStyle/>
          <a:p>
            <a:r>
              <a:rPr lang="en-US" i="1" dirty="0">
                <a:solidFill>
                  <a:srgbClr val="824B9D"/>
                </a:solidFill>
              </a:rPr>
              <a:t>Colossians 3:1-2</a:t>
            </a:r>
          </a:p>
        </p:txBody>
      </p:sp>
      <p:sp>
        <p:nvSpPr>
          <p:cNvPr id="3" name="Text Placeholder 2">
            <a:extLst>
              <a:ext uri="{FF2B5EF4-FFF2-40B4-BE49-F238E27FC236}">
                <a16:creationId xmlns:a16="http://schemas.microsoft.com/office/drawing/2014/main" id="{851DFE5F-75A7-E619-8E20-0ECC0D964B02}"/>
              </a:ext>
            </a:extLst>
          </p:cNvPr>
          <p:cNvSpPr>
            <a:spLocks noGrp="1"/>
          </p:cNvSpPr>
          <p:nvPr>
            <p:ph type="body" sz="quarter" idx="11"/>
          </p:nvPr>
        </p:nvSpPr>
        <p:spPr/>
        <p:txBody>
          <a:bodyPr/>
          <a:lstStyle/>
          <a:p>
            <a:r>
              <a:rPr lang="en-US" sz="4000" i="1" dirty="0"/>
              <a:t>Therefore if you have been raised up with Christ, keep seeking the things above, </a:t>
            </a:r>
            <a:r>
              <a:rPr lang="en-US" sz="4000" i="1" dirty="0">
                <a:solidFill>
                  <a:srgbClr val="E86F16"/>
                </a:solidFill>
              </a:rPr>
              <a:t>where Christ is</a:t>
            </a:r>
            <a:r>
              <a:rPr lang="en-US" sz="4000" i="1" dirty="0"/>
              <a:t>, seated at the right hand of God. </a:t>
            </a:r>
            <a:r>
              <a:rPr lang="en-US" sz="4000" i="1" baseline="30000" dirty="0"/>
              <a:t>2</a:t>
            </a:r>
            <a:r>
              <a:rPr lang="en-US" sz="4000" i="1" dirty="0"/>
              <a:t> Set your mind on the things above, not on the things that are on earth.</a:t>
            </a:r>
          </a:p>
        </p:txBody>
      </p:sp>
    </p:spTree>
    <p:extLst>
      <p:ext uri="{BB962C8B-B14F-4D97-AF65-F5344CB8AC3E}">
        <p14:creationId xmlns:p14="http://schemas.microsoft.com/office/powerpoint/2010/main" val="268560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8AE0-39B0-6F93-533C-4F114022E95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BB9EE1-C543-C8DE-FAB4-149CC4AA13FE}"/>
              </a:ext>
            </a:extLst>
          </p:cNvPr>
          <p:cNvSpPr>
            <a:spLocks noGrp="1"/>
          </p:cNvSpPr>
          <p:nvPr>
            <p:ph type="body" sz="quarter" idx="10"/>
          </p:nvPr>
        </p:nvSpPr>
        <p:spPr>
          <a:xfrm>
            <a:off x="1142358" y="1923256"/>
            <a:ext cx="9907283" cy="3011487"/>
          </a:xfrm>
        </p:spPr>
        <p:txBody>
          <a:bodyPr/>
          <a:lstStyle/>
          <a:p>
            <a:r>
              <a:rPr lang="en-US" dirty="0"/>
              <a:t>Love One Another</a:t>
            </a:r>
          </a:p>
        </p:txBody>
      </p:sp>
    </p:spTree>
    <p:extLst>
      <p:ext uri="{BB962C8B-B14F-4D97-AF65-F5344CB8AC3E}">
        <p14:creationId xmlns:p14="http://schemas.microsoft.com/office/powerpoint/2010/main" val="88566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7933-54A7-6216-25FD-195698C14E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E18219-CA8E-D1A0-332E-9F0773132825}"/>
              </a:ext>
            </a:extLst>
          </p:cNvPr>
          <p:cNvSpPr>
            <a:spLocks noGrp="1"/>
          </p:cNvSpPr>
          <p:nvPr>
            <p:ph type="body" sz="quarter" idx="10"/>
          </p:nvPr>
        </p:nvSpPr>
        <p:spPr/>
        <p:txBody>
          <a:bodyPr/>
          <a:lstStyle/>
          <a:p>
            <a:r>
              <a:rPr lang="en-US" i="1" dirty="0">
                <a:solidFill>
                  <a:srgbClr val="824B9D"/>
                </a:solidFill>
              </a:rPr>
              <a:t>Colossians 3:14</a:t>
            </a:r>
          </a:p>
        </p:txBody>
      </p:sp>
      <p:sp>
        <p:nvSpPr>
          <p:cNvPr id="3" name="Text Placeholder 2">
            <a:extLst>
              <a:ext uri="{FF2B5EF4-FFF2-40B4-BE49-F238E27FC236}">
                <a16:creationId xmlns:a16="http://schemas.microsoft.com/office/drawing/2014/main" id="{0CBDC0A5-7972-B966-314E-BE2E03133EAF}"/>
              </a:ext>
            </a:extLst>
          </p:cNvPr>
          <p:cNvSpPr>
            <a:spLocks noGrp="1"/>
          </p:cNvSpPr>
          <p:nvPr>
            <p:ph type="body" sz="quarter" idx="11"/>
          </p:nvPr>
        </p:nvSpPr>
        <p:spPr>
          <a:xfrm>
            <a:off x="565150" y="2913594"/>
            <a:ext cx="10904538" cy="1981135"/>
          </a:xfrm>
        </p:spPr>
        <p:txBody>
          <a:bodyPr/>
          <a:lstStyle/>
          <a:p>
            <a:r>
              <a:rPr lang="en-US" sz="4000" i="1" dirty="0"/>
              <a:t>Beyond all these things put on love, which is the perfect bond of unity. </a:t>
            </a:r>
          </a:p>
        </p:txBody>
      </p:sp>
    </p:spTree>
    <p:extLst>
      <p:ext uri="{BB962C8B-B14F-4D97-AF65-F5344CB8AC3E}">
        <p14:creationId xmlns:p14="http://schemas.microsoft.com/office/powerpoint/2010/main" val="1424433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E34E9-C57A-5D11-C210-6EDCD345A30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970506-B28E-83F9-3316-14A29EEB79FE}"/>
              </a:ext>
            </a:extLst>
          </p:cNvPr>
          <p:cNvSpPr>
            <a:spLocks noGrp="1"/>
          </p:cNvSpPr>
          <p:nvPr>
            <p:ph type="body" sz="quarter" idx="10"/>
          </p:nvPr>
        </p:nvSpPr>
        <p:spPr>
          <a:xfrm>
            <a:off x="1142358" y="1923256"/>
            <a:ext cx="9907283" cy="3011487"/>
          </a:xfrm>
        </p:spPr>
        <p:txBody>
          <a:bodyPr/>
          <a:lstStyle/>
          <a:p>
            <a:r>
              <a:rPr lang="en-US" dirty="0"/>
              <a:t>Set Your Mind on the Eternal</a:t>
            </a:r>
          </a:p>
        </p:txBody>
      </p:sp>
    </p:spTree>
    <p:extLst>
      <p:ext uri="{BB962C8B-B14F-4D97-AF65-F5344CB8AC3E}">
        <p14:creationId xmlns:p14="http://schemas.microsoft.com/office/powerpoint/2010/main" val="417744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7A47D-C654-9186-D853-7110114235D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92373B-23C2-B364-C613-4D975E19DD28}"/>
              </a:ext>
            </a:extLst>
          </p:cNvPr>
          <p:cNvSpPr>
            <a:spLocks noGrp="1"/>
          </p:cNvSpPr>
          <p:nvPr>
            <p:ph type="body" sz="quarter" idx="10"/>
          </p:nvPr>
        </p:nvSpPr>
        <p:spPr/>
        <p:txBody>
          <a:bodyPr/>
          <a:lstStyle/>
          <a:p>
            <a:r>
              <a:rPr lang="en-US" i="1" dirty="0">
                <a:solidFill>
                  <a:srgbClr val="824B9D"/>
                </a:solidFill>
              </a:rPr>
              <a:t>Colossians 3:1-2</a:t>
            </a:r>
          </a:p>
        </p:txBody>
      </p:sp>
      <p:sp>
        <p:nvSpPr>
          <p:cNvPr id="3" name="Text Placeholder 2">
            <a:extLst>
              <a:ext uri="{FF2B5EF4-FFF2-40B4-BE49-F238E27FC236}">
                <a16:creationId xmlns:a16="http://schemas.microsoft.com/office/drawing/2014/main" id="{0B99B860-4E11-D376-A658-FC49CEBFC3EB}"/>
              </a:ext>
            </a:extLst>
          </p:cNvPr>
          <p:cNvSpPr>
            <a:spLocks noGrp="1"/>
          </p:cNvSpPr>
          <p:nvPr>
            <p:ph type="body" sz="quarter" idx="11"/>
          </p:nvPr>
        </p:nvSpPr>
        <p:spPr/>
        <p:txBody>
          <a:bodyPr/>
          <a:lstStyle/>
          <a:p>
            <a:r>
              <a:rPr lang="en-US" sz="4000" i="1" dirty="0"/>
              <a:t>Therefore if you have been raised up with Christ, keep seeking the things above, where Christ is, seated at the right hand of God. </a:t>
            </a:r>
            <a:r>
              <a:rPr lang="en-US" sz="4000" i="1" baseline="30000" dirty="0"/>
              <a:t>2</a:t>
            </a:r>
            <a:r>
              <a:rPr lang="en-US" sz="4000" i="1" dirty="0"/>
              <a:t> </a:t>
            </a:r>
            <a:r>
              <a:rPr lang="en-US" sz="4000" i="1" dirty="0">
                <a:solidFill>
                  <a:srgbClr val="E86F16"/>
                </a:solidFill>
              </a:rPr>
              <a:t>Set your mind on the things above</a:t>
            </a:r>
            <a:r>
              <a:rPr lang="en-US" sz="4000" i="1" dirty="0"/>
              <a:t>, not on the things that are on earth.</a:t>
            </a:r>
          </a:p>
        </p:txBody>
      </p:sp>
    </p:spTree>
    <p:extLst>
      <p:ext uri="{BB962C8B-B14F-4D97-AF65-F5344CB8AC3E}">
        <p14:creationId xmlns:p14="http://schemas.microsoft.com/office/powerpoint/2010/main" val="2238055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C32F8-DED3-8463-FE77-908B71E26E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94603D-C7E6-D0F4-61D7-15A667EBA141}"/>
              </a:ext>
            </a:extLst>
          </p:cNvPr>
          <p:cNvSpPr>
            <a:spLocks noGrp="1"/>
          </p:cNvSpPr>
          <p:nvPr>
            <p:ph type="body" sz="quarter" idx="10"/>
          </p:nvPr>
        </p:nvSpPr>
        <p:spPr>
          <a:xfrm>
            <a:off x="1142358" y="1923256"/>
            <a:ext cx="9907283" cy="3011487"/>
          </a:xfrm>
        </p:spPr>
        <p:txBody>
          <a:bodyPr/>
          <a:lstStyle/>
          <a:p>
            <a:r>
              <a:rPr lang="en-US" dirty="0"/>
              <a:t>Seek His Peace &amp; Word</a:t>
            </a:r>
          </a:p>
        </p:txBody>
      </p:sp>
    </p:spTree>
    <p:extLst>
      <p:ext uri="{BB962C8B-B14F-4D97-AF65-F5344CB8AC3E}">
        <p14:creationId xmlns:p14="http://schemas.microsoft.com/office/powerpoint/2010/main" val="160232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9E68-E273-D469-B0BA-3115BB38411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418AB0-B33C-D0BB-450C-1EB346A1E972}"/>
              </a:ext>
            </a:extLst>
          </p:cNvPr>
          <p:cNvSpPr>
            <a:spLocks noGrp="1"/>
          </p:cNvSpPr>
          <p:nvPr>
            <p:ph type="body" sz="quarter" idx="10"/>
          </p:nvPr>
        </p:nvSpPr>
        <p:spPr>
          <a:xfrm>
            <a:off x="565150" y="828209"/>
            <a:ext cx="10904538" cy="954087"/>
          </a:xfrm>
        </p:spPr>
        <p:txBody>
          <a:bodyPr/>
          <a:lstStyle/>
          <a:p>
            <a:r>
              <a:rPr lang="en-US" i="1" dirty="0">
                <a:solidFill>
                  <a:srgbClr val="824B9D"/>
                </a:solidFill>
              </a:rPr>
              <a:t>Colossians 3:15-16</a:t>
            </a:r>
          </a:p>
        </p:txBody>
      </p:sp>
      <p:sp>
        <p:nvSpPr>
          <p:cNvPr id="3" name="Text Placeholder 2">
            <a:extLst>
              <a:ext uri="{FF2B5EF4-FFF2-40B4-BE49-F238E27FC236}">
                <a16:creationId xmlns:a16="http://schemas.microsoft.com/office/drawing/2014/main" id="{C33C1BEE-B661-9B75-9C6D-710D6818D7B0}"/>
              </a:ext>
            </a:extLst>
          </p:cNvPr>
          <p:cNvSpPr>
            <a:spLocks noGrp="1"/>
          </p:cNvSpPr>
          <p:nvPr>
            <p:ph type="body" sz="quarter" idx="11"/>
          </p:nvPr>
        </p:nvSpPr>
        <p:spPr>
          <a:xfrm>
            <a:off x="643731" y="1995705"/>
            <a:ext cx="10904538" cy="4034086"/>
          </a:xfrm>
        </p:spPr>
        <p:txBody>
          <a:bodyPr/>
          <a:lstStyle/>
          <a:p>
            <a:r>
              <a:rPr lang="en-US" sz="3600" i="1" dirty="0"/>
              <a:t>Let the peace of Christ rule in your hearts, to which indeed you were called in one body; and be thankful. </a:t>
            </a:r>
            <a:r>
              <a:rPr lang="en-US" sz="3600" i="1" baseline="30000" dirty="0"/>
              <a:t>16</a:t>
            </a:r>
            <a:r>
              <a:rPr lang="en-US" sz="3600" i="1" dirty="0"/>
              <a:t> Let the word of Christ richly dwell within you, with all wisdom teaching and admonishing one another with psalms and hymns and spiritual songs, singing with thankfulness in your hearts to God.</a:t>
            </a:r>
          </a:p>
        </p:txBody>
      </p:sp>
    </p:spTree>
    <p:extLst>
      <p:ext uri="{BB962C8B-B14F-4D97-AF65-F5344CB8AC3E}">
        <p14:creationId xmlns:p14="http://schemas.microsoft.com/office/powerpoint/2010/main" val="71807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2453F-D862-D374-4759-FA4EA9516C98}"/>
              </a:ext>
            </a:extLst>
          </p:cNvPr>
          <p:cNvSpPr>
            <a:spLocks noGrp="1"/>
          </p:cNvSpPr>
          <p:nvPr>
            <p:ph type="body" sz="quarter" idx="10"/>
          </p:nvPr>
        </p:nvSpPr>
        <p:spPr/>
        <p:txBody>
          <a:bodyPr/>
          <a:lstStyle/>
          <a:p>
            <a:r>
              <a:rPr lang="en-US" i="1" dirty="0">
                <a:solidFill>
                  <a:srgbClr val="824B9D"/>
                </a:solidFill>
              </a:rPr>
              <a:t>Colossians 3:1-2</a:t>
            </a:r>
          </a:p>
        </p:txBody>
      </p:sp>
      <p:sp>
        <p:nvSpPr>
          <p:cNvPr id="3" name="Text Placeholder 2">
            <a:extLst>
              <a:ext uri="{FF2B5EF4-FFF2-40B4-BE49-F238E27FC236}">
                <a16:creationId xmlns:a16="http://schemas.microsoft.com/office/drawing/2014/main" id="{C84CF4B6-FB8A-5B38-4D55-61781820E893}"/>
              </a:ext>
            </a:extLst>
          </p:cNvPr>
          <p:cNvSpPr>
            <a:spLocks noGrp="1"/>
          </p:cNvSpPr>
          <p:nvPr>
            <p:ph type="body" sz="quarter" idx="11"/>
          </p:nvPr>
        </p:nvSpPr>
        <p:spPr/>
        <p:txBody>
          <a:bodyPr/>
          <a:lstStyle/>
          <a:p>
            <a:r>
              <a:rPr lang="en-US" sz="4000" i="1" dirty="0"/>
              <a:t>Therefore if you have been raised up with Christ, keep seeking the things above, where Christ is, seated at the right hand of God. </a:t>
            </a:r>
            <a:r>
              <a:rPr lang="en-US" sz="4000" i="1" baseline="30000" dirty="0"/>
              <a:t>2</a:t>
            </a:r>
            <a:r>
              <a:rPr lang="en-US" sz="4000" i="1" dirty="0"/>
              <a:t> Set your mind on the things above, not on the things that are on earth.</a:t>
            </a:r>
          </a:p>
        </p:txBody>
      </p:sp>
    </p:spTree>
    <p:extLst>
      <p:ext uri="{BB962C8B-B14F-4D97-AF65-F5344CB8AC3E}">
        <p14:creationId xmlns:p14="http://schemas.microsoft.com/office/powerpoint/2010/main" val="52261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44A55-CC88-09EE-9BAD-9CE464ED1EC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A36275-439B-9A5F-5353-D660E02C7AE4}"/>
              </a:ext>
            </a:extLst>
          </p:cNvPr>
          <p:cNvSpPr>
            <a:spLocks noGrp="1"/>
          </p:cNvSpPr>
          <p:nvPr>
            <p:ph type="body" sz="quarter" idx="10"/>
          </p:nvPr>
        </p:nvSpPr>
        <p:spPr>
          <a:xfrm>
            <a:off x="1142358" y="1923256"/>
            <a:ext cx="9907283" cy="3011487"/>
          </a:xfrm>
        </p:spPr>
        <p:txBody>
          <a:bodyPr/>
          <a:lstStyle/>
          <a:p>
            <a:r>
              <a:rPr lang="en-US" dirty="0"/>
              <a:t>Reject Earthly Pleasures</a:t>
            </a:r>
          </a:p>
        </p:txBody>
      </p:sp>
    </p:spTree>
    <p:extLst>
      <p:ext uri="{BB962C8B-B14F-4D97-AF65-F5344CB8AC3E}">
        <p14:creationId xmlns:p14="http://schemas.microsoft.com/office/powerpoint/2010/main" val="1682337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7AC90-B3CB-0F67-9345-0ED9526733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EA6E85-7CBC-A83C-02A7-68952C9A5207}"/>
              </a:ext>
            </a:extLst>
          </p:cNvPr>
          <p:cNvSpPr>
            <a:spLocks noGrp="1"/>
          </p:cNvSpPr>
          <p:nvPr>
            <p:ph type="body" sz="quarter" idx="10"/>
          </p:nvPr>
        </p:nvSpPr>
        <p:spPr/>
        <p:txBody>
          <a:bodyPr/>
          <a:lstStyle/>
          <a:p>
            <a:r>
              <a:rPr lang="en-US" i="1" dirty="0">
                <a:solidFill>
                  <a:srgbClr val="824B9D"/>
                </a:solidFill>
              </a:rPr>
              <a:t>Colossians 3:1-2</a:t>
            </a:r>
          </a:p>
        </p:txBody>
      </p:sp>
      <p:sp>
        <p:nvSpPr>
          <p:cNvPr id="3" name="Text Placeholder 2">
            <a:extLst>
              <a:ext uri="{FF2B5EF4-FFF2-40B4-BE49-F238E27FC236}">
                <a16:creationId xmlns:a16="http://schemas.microsoft.com/office/drawing/2014/main" id="{A3034E7E-233B-7E84-BE9D-F221F5C706AC}"/>
              </a:ext>
            </a:extLst>
          </p:cNvPr>
          <p:cNvSpPr>
            <a:spLocks noGrp="1"/>
          </p:cNvSpPr>
          <p:nvPr>
            <p:ph type="body" sz="quarter" idx="11"/>
          </p:nvPr>
        </p:nvSpPr>
        <p:spPr/>
        <p:txBody>
          <a:bodyPr/>
          <a:lstStyle/>
          <a:p>
            <a:r>
              <a:rPr lang="en-US" sz="4000" i="1" dirty="0"/>
              <a:t>Therefore if you have been raised up with Christ, keep seeking the things above, where Christ is, seated at the right hand of God. </a:t>
            </a:r>
            <a:r>
              <a:rPr lang="en-US" sz="4000" i="1" baseline="30000" dirty="0"/>
              <a:t>2</a:t>
            </a:r>
            <a:r>
              <a:rPr lang="en-US" sz="4000" i="1" dirty="0"/>
              <a:t> Set your mind on the things above, </a:t>
            </a:r>
            <a:r>
              <a:rPr lang="en-US" sz="4000" i="1" dirty="0">
                <a:solidFill>
                  <a:srgbClr val="E86F16"/>
                </a:solidFill>
              </a:rPr>
              <a:t>not on the things that are on earth.</a:t>
            </a:r>
          </a:p>
        </p:txBody>
      </p:sp>
    </p:spTree>
    <p:extLst>
      <p:ext uri="{BB962C8B-B14F-4D97-AF65-F5344CB8AC3E}">
        <p14:creationId xmlns:p14="http://schemas.microsoft.com/office/powerpoint/2010/main" val="120615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1247-A4D0-4941-7027-D671879313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6A671DA-BD14-7907-5798-D4E0787D70C8}"/>
              </a:ext>
            </a:extLst>
          </p:cNvPr>
          <p:cNvSpPr>
            <a:spLocks noGrp="1"/>
          </p:cNvSpPr>
          <p:nvPr>
            <p:ph type="body" sz="quarter" idx="10"/>
          </p:nvPr>
        </p:nvSpPr>
        <p:spPr>
          <a:xfrm>
            <a:off x="1142358" y="1923256"/>
            <a:ext cx="9907283" cy="3011487"/>
          </a:xfrm>
        </p:spPr>
        <p:txBody>
          <a:bodyPr/>
          <a:lstStyle/>
          <a:p>
            <a:r>
              <a:rPr lang="en-US" dirty="0"/>
              <a:t>Do Everything For Him</a:t>
            </a:r>
          </a:p>
        </p:txBody>
      </p:sp>
    </p:spTree>
    <p:extLst>
      <p:ext uri="{BB962C8B-B14F-4D97-AF65-F5344CB8AC3E}">
        <p14:creationId xmlns:p14="http://schemas.microsoft.com/office/powerpoint/2010/main" val="291119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F22B7-8CBC-7032-4347-1635BBE1AC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E6812F-7CC4-D5FB-5EC9-F18406B3C638}"/>
              </a:ext>
            </a:extLst>
          </p:cNvPr>
          <p:cNvSpPr>
            <a:spLocks noGrp="1"/>
          </p:cNvSpPr>
          <p:nvPr>
            <p:ph type="body" sz="quarter" idx="10"/>
          </p:nvPr>
        </p:nvSpPr>
        <p:spPr>
          <a:xfrm>
            <a:off x="643731" y="1222656"/>
            <a:ext cx="10904538" cy="954087"/>
          </a:xfrm>
        </p:spPr>
        <p:txBody>
          <a:bodyPr/>
          <a:lstStyle/>
          <a:p>
            <a:r>
              <a:rPr lang="en-US" i="1" dirty="0">
                <a:solidFill>
                  <a:srgbClr val="824B9D"/>
                </a:solidFill>
              </a:rPr>
              <a:t>Colossians 3:17</a:t>
            </a:r>
          </a:p>
        </p:txBody>
      </p:sp>
      <p:sp>
        <p:nvSpPr>
          <p:cNvPr id="3" name="Text Placeholder 2">
            <a:extLst>
              <a:ext uri="{FF2B5EF4-FFF2-40B4-BE49-F238E27FC236}">
                <a16:creationId xmlns:a16="http://schemas.microsoft.com/office/drawing/2014/main" id="{3150A374-5CC0-982A-3421-71C4C181C475}"/>
              </a:ext>
            </a:extLst>
          </p:cNvPr>
          <p:cNvSpPr>
            <a:spLocks noGrp="1"/>
          </p:cNvSpPr>
          <p:nvPr>
            <p:ph type="body" sz="quarter" idx="11"/>
          </p:nvPr>
        </p:nvSpPr>
        <p:spPr>
          <a:xfrm>
            <a:off x="643731" y="2364970"/>
            <a:ext cx="10904538" cy="2128060"/>
          </a:xfrm>
        </p:spPr>
        <p:txBody>
          <a:bodyPr/>
          <a:lstStyle/>
          <a:p>
            <a:r>
              <a:rPr lang="en-US" sz="3600" i="1" dirty="0"/>
              <a:t>Whatever you do in word or deed, do all in the name of the Lord Jesus, giving thanks through Him to God the Father.</a:t>
            </a:r>
          </a:p>
        </p:txBody>
      </p:sp>
    </p:spTree>
    <p:extLst>
      <p:ext uri="{BB962C8B-B14F-4D97-AF65-F5344CB8AC3E}">
        <p14:creationId xmlns:p14="http://schemas.microsoft.com/office/powerpoint/2010/main" val="1246723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2EC1D-4993-303F-5CD5-E8027AA0FA41}"/>
              </a:ext>
            </a:extLst>
          </p:cNvPr>
          <p:cNvSpPr>
            <a:spLocks noGrp="1"/>
          </p:cNvSpPr>
          <p:nvPr>
            <p:ph type="body" sz="quarter" idx="10"/>
          </p:nvPr>
        </p:nvSpPr>
        <p:spPr>
          <a:xfrm>
            <a:off x="1728904" y="1923256"/>
            <a:ext cx="8734191" cy="3011487"/>
          </a:xfrm>
        </p:spPr>
        <p:txBody>
          <a:bodyPr/>
          <a:lstStyle/>
          <a:p>
            <a:r>
              <a:rPr lang="en-US" dirty="0"/>
              <a:t>You’ve Been Raised Up</a:t>
            </a:r>
          </a:p>
        </p:txBody>
      </p:sp>
    </p:spTree>
    <p:extLst>
      <p:ext uri="{BB962C8B-B14F-4D97-AF65-F5344CB8AC3E}">
        <p14:creationId xmlns:p14="http://schemas.microsoft.com/office/powerpoint/2010/main" val="24047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96A2-12B2-E236-0A9F-78CE4E5900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32487C-704C-D747-FDAA-BE6517E90B81}"/>
              </a:ext>
            </a:extLst>
          </p:cNvPr>
          <p:cNvSpPr>
            <a:spLocks noGrp="1"/>
          </p:cNvSpPr>
          <p:nvPr>
            <p:ph type="body" sz="quarter" idx="10"/>
          </p:nvPr>
        </p:nvSpPr>
        <p:spPr/>
        <p:txBody>
          <a:bodyPr/>
          <a:lstStyle/>
          <a:p>
            <a:r>
              <a:rPr lang="en-US" i="1" dirty="0">
                <a:solidFill>
                  <a:srgbClr val="824B9D"/>
                </a:solidFill>
              </a:rPr>
              <a:t>Colossians 3:1</a:t>
            </a:r>
          </a:p>
        </p:txBody>
      </p:sp>
      <p:sp>
        <p:nvSpPr>
          <p:cNvPr id="3" name="Text Placeholder 2">
            <a:extLst>
              <a:ext uri="{FF2B5EF4-FFF2-40B4-BE49-F238E27FC236}">
                <a16:creationId xmlns:a16="http://schemas.microsoft.com/office/drawing/2014/main" id="{139D20F0-A718-AD75-5063-783C6603973E}"/>
              </a:ext>
            </a:extLst>
          </p:cNvPr>
          <p:cNvSpPr>
            <a:spLocks noGrp="1"/>
          </p:cNvSpPr>
          <p:nvPr>
            <p:ph type="body" sz="quarter" idx="11"/>
          </p:nvPr>
        </p:nvSpPr>
        <p:spPr/>
        <p:txBody>
          <a:bodyPr/>
          <a:lstStyle/>
          <a:p>
            <a:r>
              <a:rPr lang="en-US" sz="4000" i="1" dirty="0"/>
              <a:t>Therefore </a:t>
            </a:r>
            <a:r>
              <a:rPr lang="en-US" sz="4000" i="1" dirty="0">
                <a:solidFill>
                  <a:srgbClr val="E86F16"/>
                </a:solidFill>
              </a:rPr>
              <a:t>if you have been raised up with Christ</a:t>
            </a:r>
            <a:r>
              <a:rPr lang="en-US" sz="4000" i="1" dirty="0"/>
              <a:t>, keep seeking the things above, where Christ is, seated at the right hand of God. </a:t>
            </a:r>
            <a:r>
              <a:rPr lang="en-US" sz="4000" i="1" baseline="30000" dirty="0"/>
              <a:t>2</a:t>
            </a:r>
            <a:r>
              <a:rPr lang="en-US" sz="4000" i="1" dirty="0"/>
              <a:t> Set your mind on the things above, not on the things that are on earth. </a:t>
            </a:r>
          </a:p>
        </p:txBody>
      </p:sp>
    </p:spTree>
    <p:extLst>
      <p:ext uri="{BB962C8B-B14F-4D97-AF65-F5344CB8AC3E}">
        <p14:creationId xmlns:p14="http://schemas.microsoft.com/office/powerpoint/2010/main" val="159168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5D758-DB3C-AF79-11D7-E81E8C6883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12D2FC-A343-14D9-EB71-DB148DF1412D}"/>
              </a:ext>
            </a:extLst>
          </p:cNvPr>
          <p:cNvSpPr>
            <a:spLocks noGrp="1"/>
          </p:cNvSpPr>
          <p:nvPr>
            <p:ph type="body" sz="quarter" idx="10"/>
          </p:nvPr>
        </p:nvSpPr>
        <p:spPr>
          <a:xfrm>
            <a:off x="1728904" y="1923256"/>
            <a:ext cx="8734191" cy="3011487"/>
          </a:xfrm>
        </p:spPr>
        <p:txBody>
          <a:bodyPr/>
          <a:lstStyle/>
          <a:p>
            <a:r>
              <a:rPr lang="en-US" dirty="0"/>
              <a:t>Deny Yourself</a:t>
            </a:r>
          </a:p>
        </p:txBody>
      </p:sp>
    </p:spTree>
    <p:extLst>
      <p:ext uri="{BB962C8B-B14F-4D97-AF65-F5344CB8AC3E}">
        <p14:creationId xmlns:p14="http://schemas.microsoft.com/office/powerpoint/2010/main" val="305435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787A-2789-A0AC-CE99-A917A186554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CD0B7A-3BCB-F95F-3B0D-076D6E9A2004}"/>
              </a:ext>
            </a:extLst>
          </p:cNvPr>
          <p:cNvSpPr>
            <a:spLocks noGrp="1"/>
          </p:cNvSpPr>
          <p:nvPr>
            <p:ph type="body" sz="quarter" idx="10"/>
          </p:nvPr>
        </p:nvSpPr>
        <p:spPr/>
        <p:txBody>
          <a:bodyPr/>
          <a:lstStyle/>
          <a:p>
            <a:r>
              <a:rPr lang="en-US" i="1" dirty="0">
                <a:solidFill>
                  <a:srgbClr val="824B9D"/>
                </a:solidFill>
              </a:rPr>
              <a:t>Colossians 3:5-10</a:t>
            </a:r>
          </a:p>
        </p:txBody>
      </p:sp>
      <p:sp>
        <p:nvSpPr>
          <p:cNvPr id="3" name="Text Placeholder 2">
            <a:extLst>
              <a:ext uri="{FF2B5EF4-FFF2-40B4-BE49-F238E27FC236}">
                <a16:creationId xmlns:a16="http://schemas.microsoft.com/office/drawing/2014/main" id="{B234FF27-2B27-C774-046D-76F873E5A39E}"/>
              </a:ext>
            </a:extLst>
          </p:cNvPr>
          <p:cNvSpPr>
            <a:spLocks noGrp="1"/>
          </p:cNvSpPr>
          <p:nvPr>
            <p:ph type="body" sz="quarter" idx="11"/>
          </p:nvPr>
        </p:nvSpPr>
        <p:spPr>
          <a:xfrm>
            <a:off x="565150" y="2100017"/>
            <a:ext cx="10904538" cy="3535327"/>
          </a:xfrm>
        </p:spPr>
        <p:txBody>
          <a:bodyPr/>
          <a:lstStyle/>
          <a:p>
            <a:r>
              <a:rPr lang="en-US" sz="3600" i="1" dirty="0"/>
              <a:t>Therefore consider the members of your earthly body as dead to immorality, impurity, passion, evil desire, and greed, which amounts to idolatry. </a:t>
            </a:r>
            <a:r>
              <a:rPr lang="en-US" sz="3600" i="1" baseline="30000" dirty="0"/>
              <a:t>6</a:t>
            </a:r>
            <a:r>
              <a:rPr lang="en-US" sz="3600" i="1" dirty="0"/>
              <a:t> For it is because of these things that the wrath of God will come upon the sons of disobedience, </a:t>
            </a:r>
            <a:r>
              <a:rPr lang="en-US" sz="3600" i="1" baseline="30000" dirty="0"/>
              <a:t>7</a:t>
            </a:r>
            <a:r>
              <a:rPr lang="en-US" sz="3600" i="1" dirty="0"/>
              <a:t> and in them you also once walked, when you were living in them. </a:t>
            </a:r>
          </a:p>
        </p:txBody>
      </p:sp>
    </p:spTree>
    <p:extLst>
      <p:ext uri="{BB962C8B-B14F-4D97-AF65-F5344CB8AC3E}">
        <p14:creationId xmlns:p14="http://schemas.microsoft.com/office/powerpoint/2010/main" val="322024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DCA7F-A3C4-7D25-B88D-FEF30C6958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E3A59F-234C-476A-FF85-C8ED3C222C6A}"/>
              </a:ext>
            </a:extLst>
          </p:cNvPr>
          <p:cNvSpPr>
            <a:spLocks noGrp="1"/>
          </p:cNvSpPr>
          <p:nvPr>
            <p:ph type="body" sz="quarter" idx="10"/>
          </p:nvPr>
        </p:nvSpPr>
        <p:spPr/>
        <p:txBody>
          <a:bodyPr/>
          <a:lstStyle/>
          <a:p>
            <a:r>
              <a:rPr lang="en-US" i="1" dirty="0">
                <a:solidFill>
                  <a:srgbClr val="824B9D"/>
                </a:solidFill>
              </a:rPr>
              <a:t>Colossians 3:5-10</a:t>
            </a:r>
          </a:p>
        </p:txBody>
      </p:sp>
      <p:sp>
        <p:nvSpPr>
          <p:cNvPr id="3" name="Text Placeholder 2">
            <a:extLst>
              <a:ext uri="{FF2B5EF4-FFF2-40B4-BE49-F238E27FC236}">
                <a16:creationId xmlns:a16="http://schemas.microsoft.com/office/drawing/2014/main" id="{4A14335B-F581-6188-ED99-FA8A61E2F3DB}"/>
              </a:ext>
            </a:extLst>
          </p:cNvPr>
          <p:cNvSpPr>
            <a:spLocks noGrp="1"/>
          </p:cNvSpPr>
          <p:nvPr>
            <p:ph type="body" sz="quarter" idx="11"/>
          </p:nvPr>
        </p:nvSpPr>
        <p:spPr>
          <a:xfrm>
            <a:off x="565150" y="2100017"/>
            <a:ext cx="10904538" cy="3535327"/>
          </a:xfrm>
        </p:spPr>
        <p:txBody>
          <a:bodyPr/>
          <a:lstStyle/>
          <a:p>
            <a:r>
              <a:rPr lang="en-US" sz="3600" i="1" baseline="30000" dirty="0"/>
              <a:t>8</a:t>
            </a:r>
            <a:r>
              <a:rPr lang="en-US" sz="3600" i="1" dirty="0"/>
              <a:t> But now you also, put them all aside: anger, wrath, malice, slander, and abusive speech from your mouth. </a:t>
            </a:r>
            <a:r>
              <a:rPr lang="en-US" sz="3600" i="1" baseline="30000" dirty="0"/>
              <a:t>9</a:t>
            </a:r>
            <a:r>
              <a:rPr lang="en-US" sz="3600" i="1" dirty="0"/>
              <a:t> Do not lie to one another, since you laid aside the old self with its evil practices, </a:t>
            </a:r>
            <a:r>
              <a:rPr lang="en-US" sz="3600" i="1" baseline="30000" dirty="0"/>
              <a:t>10</a:t>
            </a:r>
            <a:r>
              <a:rPr lang="en-US" sz="3600" i="1" dirty="0"/>
              <a:t> and have put on the new self who is being renewed to a true knowledge according to the image of the One who created him</a:t>
            </a:r>
          </a:p>
        </p:txBody>
      </p:sp>
    </p:spTree>
    <p:extLst>
      <p:ext uri="{BB962C8B-B14F-4D97-AF65-F5344CB8AC3E}">
        <p14:creationId xmlns:p14="http://schemas.microsoft.com/office/powerpoint/2010/main" val="74573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F528D-6854-412B-0747-7ED623BBD1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311AB0-9EA5-4515-7289-72238AF11BF6}"/>
              </a:ext>
            </a:extLst>
          </p:cNvPr>
          <p:cNvSpPr>
            <a:spLocks noGrp="1"/>
          </p:cNvSpPr>
          <p:nvPr>
            <p:ph type="body" sz="quarter" idx="10"/>
          </p:nvPr>
        </p:nvSpPr>
        <p:spPr>
          <a:xfrm>
            <a:off x="1142358" y="1923256"/>
            <a:ext cx="9907283" cy="3011487"/>
          </a:xfrm>
        </p:spPr>
        <p:txBody>
          <a:bodyPr/>
          <a:lstStyle/>
          <a:p>
            <a:r>
              <a:rPr lang="en-US" dirty="0"/>
              <a:t>Keep Seeking Things Above</a:t>
            </a:r>
          </a:p>
        </p:txBody>
      </p:sp>
    </p:spTree>
    <p:extLst>
      <p:ext uri="{BB962C8B-B14F-4D97-AF65-F5344CB8AC3E}">
        <p14:creationId xmlns:p14="http://schemas.microsoft.com/office/powerpoint/2010/main" val="70745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627E6-9D58-4285-697F-8E310515FD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48C388-C43F-D028-2051-AC679A2D8ED6}"/>
              </a:ext>
            </a:extLst>
          </p:cNvPr>
          <p:cNvSpPr>
            <a:spLocks noGrp="1"/>
          </p:cNvSpPr>
          <p:nvPr>
            <p:ph type="body" sz="quarter" idx="10"/>
          </p:nvPr>
        </p:nvSpPr>
        <p:spPr/>
        <p:txBody>
          <a:bodyPr/>
          <a:lstStyle/>
          <a:p>
            <a:r>
              <a:rPr lang="en-US" i="1" dirty="0">
                <a:solidFill>
                  <a:srgbClr val="824B9D"/>
                </a:solidFill>
              </a:rPr>
              <a:t>Colossians 3:1-2</a:t>
            </a:r>
          </a:p>
        </p:txBody>
      </p:sp>
      <p:sp>
        <p:nvSpPr>
          <p:cNvPr id="3" name="Text Placeholder 2">
            <a:extLst>
              <a:ext uri="{FF2B5EF4-FFF2-40B4-BE49-F238E27FC236}">
                <a16:creationId xmlns:a16="http://schemas.microsoft.com/office/drawing/2014/main" id="{10BCDC6C-C898-AB16-3A37-72DCD7DA816B}"/>
              </a:ext>
            </a:extLst>
          </p:cNvPr>
          <p:cNvSpPr>
            <a:spLocks noGrp="1"/>
          </p:cNvSpPr>
          <p:nvPr>
            <p:ph type="body" sz="quarter" idx="11"/>
          </p:nvPr>
        </p:nvSpPr>
        <p:spPr/>
        <p:txBody>
          <a:bodyPr/>
          <a:lstStyle/>
          <a:p>
            <a:r>
              <a:rPr lang="en-US" sz="4000" i="1" dirty="0"/>
              <a:t>Therefore if you have been raised up with Christ, </a:t>
            </a:r>
            <a:r>
              <a:rPr lang="en-US" sz="4000" i="1" dirty="0">
                <a:solidFill>
                  <a:srgbClr val="E86F16"/>
                </a:solidFill>
              </a:rPr>
              <a:t>keep seeking the things above</a:t>
            </a:r>
            <a:r>
              <a:rPr lang="en-US" sz="4000" i="1" dirty="0"/>
              <a:t>, where Christ is, seated at the right hand of God. </a:t>
            </a:r>
            <a:r>
              <a:rPr lang="en-US" sz="4000" i="1" baseline="30000" dirty="0"/>
              <a:t>2</a:t>
            </a:r>
            <a:r>
              <a:rPr lang="en-US" sz="4000" i="1" dirty="0"/>
              <a:t> Set your mind on the things above, not on the things that are on earth.</a:t>
            </a:r>
          </a:p>
        </p:txBody>
      </p:sp>
    </p:spTree>
    <p:extLst>
      <p:ext uri="{BB962C8B-B14F-4D97-AF65-F5344CB8AC3E}">
        <p14:creationId xmlns:p14="http://schemas.microsoft.com/office/powerpoint/2010/main" val="3945025786"/>
      </p:ext>
    </p:extLst>
  </p:cSld>
  <p:clrMapOvr>
    <a:masterClrMapping/>
  </p:clrMapOvr>
</p:sld>
</file>

<file path=ppt/theme/theme1.xml><?xml version="1.0" encoding="utf-8"?>
<a:theme xmlns:a="http://schemas.openxmlformats.org/drawingml/2006/main" name="Grateful 2025">
  <a:themeElements>
    <a:clrScheme name="Custom 1">
      <a:dk1>
        <a:srgbClr val="000000"/>
      </a:dk1>
      <a:lt1>
        <a:srgbClr val="FFFFFF"/>
      </a:lt1>
      <a:dk2>
        <a:srgbClr val="2C2D2E"/>
      </a:dk2>
      <a:lt2>
        <a:srgbClr val="E7E6E6"/>
      </a:lt2>
      <a:accent1>
        <a:srgbClr val="EF3641"/>
      </a:accent1>
      <a:accent2>
        <a:srgbClr val="ABD037"/>
      </a:accent2>
      <a:accent3>
        <a:srgbClr val="28BFC9"/>
      </a:accent3>
      <a:accent4>
        <a:srgbClr val="FCB022"/>
      </a:accent4>
      <a:accent5>
        <a:srgbClr val="FCFCFF"/>
      </a:accent5>
      <a:accent6>
        <a:srgbClr val="ABD037"/>
      </a:accent6>
      <a:hlink>
        <a:srgbClr val="28BFC9"/>
      </a:hlink>
      <a:folHlink>
        <a:srgbClr val="E6470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teful 2025" id="{D009EB58-6C64-204F-8EB9-32389D686703}" vid="{FEC24273-C5D0-8D46-A772-25528522B6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CAFC6139EA341A2192C96931D7173" ma:contentTypeVersion="19" ma:contentTypeDescription="Create a new document." ma:contentTypeScope="" ma:versionID="9f1eda01893eeef251110685c024a251">
  <xsd:schema xmlns:xsd="http://www.w3.org/2001/XMLSchema" xmlns:xs="http://www.w3.org/2001/XMLSchema" xmlns:p="http://schemas.microsoft.com/office/2006/metadata/properties" xmlns:ns2="8aaec547-66a2-4fb6-b917-60a3bb17aca2" xmlns:ns3="c5f72115-79b8-4533-99c6-fbce62690589" targetNamespace="http://schemas.microsoft.com/office/2006/metadata/properties" ma:root="true" ma:fieldsID="842b45f9d688ac837a23882e4ec9a96b" ns2:_="" ns3:_="">
    <xsd:import namespace="8aaec547-66a2-4fb6-b917-60a3bb17aca2"/>
    <xsd:import namespace="c5f72115-79b8-4533-99c6-fbce626905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ec547-66a2-4fb6-b917-60a3bb17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8a8ab9-6710-4fb9-b0c9-d21ab4afb8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72115-79b8-4533-99c6-fbce626905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54c7e8-f380-4b08-be38-217e0dc03f1e}" ma:internalName="TaxCatchAll" ma:showField="CatchAllData" ma:web="c5f72115-79b8-4533-99c6-fbce626905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aec547-66a2-4fb6-b917-60a3bb17aca2">
      <Terms xmlns="http://schemas.microsoft.com/office/infopath/2007/PartnerControls"/>
    </lcf76f155ced4ddcb4097134ff3c332f>
    <TaxCatchAll xmlns="c5f72115-79b8-4533-99c6-fbce62690589" xsi:nil="true"/>
  </documentManagement>
</p:properties>
</file>

<file path=customXml/itemProps1.xml><?xml version="1.0" encoding="utf-8"?>
<ds:datastoreItem xmlns:ds="http://schemas.openxmlformats.org/officeDocument/2006/customXml" ds:itemID="{E51C88AC-B1DE-447D-A944-7B22E1DA3581}"/>
</file>

<file path=customXml/itemProps2.xml><?xml version="1.0" encoding="utf-8"?>
<ds:datastoreItem xmlns:ds="http://schemas.openxmlformats.org/officeDocument/2006/customXml" ds:itemID="{77C6C681-CC2E-4E93-B934-55AC8E2ADB52}"/>
</file>

<file path=customXml/itemProps3.xml><?xml version="1.0" encoding="utf-8"?>
<ds:datastoreItem xmlns:ds="http://schemas.openxmlformats.org/officeDocument/2006/customXml" ds:itemID="{8A9AB46F-27FB-4403-8168-455E38566F73}"/>
</file>

<file path=docProps/app.xml><?xml version="1.0" encoding="utf-8"?>
<Properties xmlns="http://schemas.openxmlformats.org/officeDocument/2006/extended-properties" xmlns:vt="http://schemas.openxmlformats.org/officeDocument/2006/docPropsVTypes">
  <Template>Grateful 2025</Template>
  <TotalTime>70</TotalTime>
  <Words>1320</Words>
  <Application>Microsoft Macintosh PowerPoint</Application>
  <PresentationFormat>Widescreen</PresentationFormat>
  <Paragraphs>114</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Montserrat</vt:lpstr>
      <vt:lpstr>Montserrat Semi Bold</vt:lpstr>
      <vt:lpstr>system-ui</vt:lpstr>
      <vt:lpstr>Grateful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Edgar Ruiz-Sanchez</dc:creator>
  <cp:lastModifiedBy>Edgar Ruiz-Sanchez</cp:lastModifiedBy>
  <cp:revision>1</cp:revision>
  <dcterms:created xsi:type="dcterms:W3CDTF">2025-05-18T09:22:13Z</dcterms:created>
  <dcterms:modified xsi:type="dcterms:W3CDTF">2025-05-18T10:32:42Z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0x0101002CECAFC6139EA341A2192C96931D7173</vt:lpwstr>
  </property>
</Properties>
</file>