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1"/>
  </p:sldMasterIdLst>
  <p:notesMasterIdLst>
    <p:notesMasterId r:id="rId18"/>
  </p:notesMasterIdLst>
  <p:sldIdLst>
    <p:sldId id="256" r:id="rId2"/>
    <p:sldId id="258" r:id="rId3"/>
    <p:sldId id="257" r:id="rId4"/>
    <p:sldId id="259" r:id="rId5"/>
    <p:sldId id="260" r:id="rId6"/>
    <p:sldId id="261" r:id="rId7"/>
    <p:sldId id="262" r:id="rId8"/>
    <p:sldId id="263" r:id="rId9"/>
    <p:sldId id="265" r:id="rId10"/>
    <p:sldId id="264" r:id="rId11"/>
    <p:sldId id="266" r:id="rId12"/>
    <p:sldId id="268" r:id="rId13"/>
    <p:sldId id="269" r:id="rId14"/>
    <p:sldId id="270"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260A1"/>
    <a:srgbClr val="C5C0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1"/>
    <p:restoredTop sz="62808"/>
  </p:normalViewPr>
  <p:slideViewPr>
    <p:cSldViewPr snapToGrid="0">
      <p:cViewPr varScale="1">
        <p:scale>
          <a:sx n="72" d="100"/>
          <a:sy n="72" d="100"/>
        </p:scale>
        <p:origin x="2224"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0D68F8-C995-E240-BC44-28092DE45407}" type="datetimeFigureOut">
              <a:rPr lang="en-US" smtClean="0"/>
              <a:t>4/13/25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19081-1324-2F43-9985-6563350E0576}" type="slidenum">
              <a:rPr lang="en-US" smtClean="0"/>
              <a:t>‹#›</a:t>
            </a:fld>
            <a:endParaRPr lang="en-US"/>
          </a:p>
        </p:txBody>
      </p:sp>
    </p:spTree>
    <p:extLst>
      <p:ext uri="{BB962C8B-B14F-4D97-AF65-F5344CB8AC3E}">
        <p14:creationId xmlns:p14="http://schemas.microsoft.com/office/powerpoint/2010/main" val="1636341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Introduction:</a:t>
            </a:r>
          </a:p>
          <a:p>
            <a:pPr marL="628650" lvl="1" indent="-171450">
              <a:buFont typeface="Arial" panose="020B0604020202020204" pitchFamily="34" charset="0"/>
              <a:buChar char="•"/>
            </a:pPr>
            <a:r>
              <a:rPr lang="en-US" dirty="0"/>
              <a:t>To share a little bit about myself…Share 3 Minute testimony </a:t>
            </a:r>
          </a:p>
          <a:p>
            <a:pPr marL="1085850" lvl="2" indent="-171450">
              <a:buFont typeface="Arial" panose="020B0604020202020204" pitchFamily="34" charset="0"/>
              <a:buChar char="•"/>
            </a:pPr>
            <a:r>
              <a:rPr lang="en-US" dirty="0"/>
              <a:t>Life Before Jesus – Grew up in church.  Struggled with my identity.  </a:t>
            </a:r>
          </a:p>
          <a:p>
            <a:pPr marL="1085850" lvl="2" indent="-171450">
              <a:buFont typeface="Arial" panose="020B0604020202020204" pitchFamily="34" charset="0"/>
              <a:buChar char="•"/>
            </a:pPr>
            <a:r>
              <a:rPr lang="en-US" dirty="0"/>
              <a:t>Encounter with Jesus – May 9</a:t>
            </a:r>
            <a:r>
              <a:rPr lang="en-US" baseline="30000" dirty="0"/>
              <a:t>th</a:t>
            </a:r>
            <a:r>
              <a:rPr lang="en-US" dirty="0"/>
              <a:t> at an all youth led event</a:t>
            </a:r>
          </a:p>
          <a:p>
            <a:pPr marL="1085850" lvl="2" indent="-171450">
              <a:buFont typeface="Arial" panose="020B0604020202020204" pitchFamily="34" charset="0"/>
              <a:buChar char="•"/>
            </a:pPr>
            <a:r>
              <a:rPr lang="en-US" dirty="0"/>
              <a:t>Life After Jesus – Found my identity in Christ.  Holy Spirit continues to sanctify me to this day. Some days are easier than others.</a:t>
            </a:r>
          </a:p>
          <a:p>
            <a:pPr marL="1085850" lvl="2" indent="-171450">
              <a:buFont typeface="Arial" panose="020B0604020202020204" pitchFamily="34" charset="0"/>
              <a:buChar char="•"/>
            </a:pPr>
            <a:r>
              <a:rPr lang="en-US" dirty="0"/>
              <a:t>Scripture – Psalm 46:10 “Be still and know that I am God”</a:t>
            </a:r>
          </a:p>
          <a:p>
            <a:pPr marL="1085850" lvl="2" indent="-171450">
              <a:buFont typeface="Arial" panose="020B0604020202020204" pitchFamily="34" charset="0"/>
              <a:buChar char="•"/>
            </a:pPr>
            <a:r>
              <a:rPr lang="en-US" dirty="0"/>
              <a:t>Challenge/Question </a:t>
            </a:r>
          </a:p>
          <a:p>
            <a:pPr marL="1543050" lvl="3" indent="-171450">
              <a:buFont typeface="Arial" panose="020B0604020202020204" pitchFamily="34" charset="0"/>
              <a:buChar char="•"/>
            </a:pPr>
            <a:r>
              <a:rPr lang="en-US" dirty="0"/>
              <a:t>To say that Jesus’ work on the Cross changed my life is an incredible understatement.</a:t>
            </a:r>
          </a:p>
          <a:p>
            <a:pPr marL="1543050" lvl="3" indent="-171450">
              <a:buFont typeface="Arial" panose="020B0604020202020204" pitchFamily="34" charset="0"/>
              <a:buChar char="•"/>
            </a:pPr>
            <a:r>
              <a:rPr lang="en-US" dirty="0"/>
              <a:t>So, Church today I want to ask you, two questions: What does the Cross mean to you? And why should those around you know?</a:t>
            </a:r>
          </a:p>
        </p:txBody>
      </p:sp>
      <p:sp>
        <p:nvSpPr>
          <p:cNvPr id="4" name="Slide Number Placeholder 3"/>
          <p:cNvSpPr>
            <a:spLocks noGrp="1"/>
          </p:cNvSpPr>
          <p:nvPr>
            <p:ph type="sldNum" sz="quarter" idx="5"/>
          </p:nvPr>
        </p:nvSpPr>
        <p:spPr/>
        <p:txBody>
          <a:bodyPr/>
          <a:lstStyle/>
          <a:p>
            <a:fld id="{84919081-1324-2F43-9985-6563350E0576}" type="slidenum">
              <a:rPr lang="en-US" smtClean="0"/>
              <a:t>1</a:t>
            </a:fld>
            <a:endParaRPr lang="en-US"/>
          </a:p>
        </p:txBody>
      </p:sp>
    </p:spTree>
    <p:extLst>
      <p:ext uri="{BB962C8B-B14F-4D97-AF65-F5344CB8AC3E}">
        <p14:creationId xmlns:p14="http://schemas.microsoft.com/office/powerpoint/2010/main" val="3853926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You all have a card on your seat that says “I have a testimony”. Can everyone lift that card?  Which is true, when you come to Jesus, you have a testimony. But, do those around you know it? </a:t>
            </a:r>
          </a:p>
          <a:p>
            <a:pPr marL="628650" lvl="1" indent="-171450">
              <a:buFont typeface="Arial" panose="020B0604020202020204" pitchFamily="34" charset="0"/>
              <a:buChar char="•"/>
            </a:pPr>
            <a:r>
              <a:rPr lang="en-US" dirty="0"/>
              <a:t>And the reason why we can even have a testimony is because of what Christ did on the Cross. </a:t>
            </a:r>
          </a:p>
          <a:p>
            <a:pPr marL="171450" lvl="0" indent="-171450">
              <a:buFont typeface="Arial" panose="020B0604020202020204" pitchFamily="34" charset="0"/>
              <a:buChar char="•"/>
            </a:pPr>
            <a:r>
              <a:rPr lang="en-US" dirty="0"/>
              <a:t>Last week Pastor Shawn talked about the pain we go through and how without experiencing pain, we cannot experience growth.</a:t>
            </a:r>
          </a:p>
          <a:p>
            <a:pPr marL="171450" lvl="0" indent="-171450">
              <a:buFont typeface="Arial" panose="020B0604020202020204" pitchFamily="34" charset="0"/>
              <a:buChar char="•"/>
            </a:pPr>
            <a:r>
              <a:rPr lang="en-US" dirty="0"/>
              <a:t>Today, we’re going to be looking at the incredible suffering that Christ endured on the way to, and on the Cross. </a:t>
            </a:r>
          </a:p>
          <a:p>
            <a:pPr marL="628650" lvl="1" indent="-171450">
              <a:buFont typeface="Arial" panose="020B0604020202020204" pitchFamily="34" charset="0"/>
              <a:buChar char="•"/>
            </a:pPr>
            <a:r>
              <a:rPr lang="en-US" dirty="0"/>
              <a:t>So, what does the cross mean to you?</a:t>
            </a:r>
          </a:p>
          <a:p>
            <a:pPr marL="628650" lvl="1" indent="-171450">
              <a:buFont typeface="Arial" panose="020B0604020202020204" pitchFamily="34" charset="0"/>
              <a:buChar char="•"/>
            </a:pPr>
            <a:r>
              <a:rPr lang="en-US" dirty="0"/>
              <a:t>The Cross nowadays:</a:t>
            </a:r>
          </a:p>
          <a:p>
            <a:pPr marL="1085850" lvl="2" indent="-171450">
              <a:buFont typeface="Arial" panose="020B0604020202020204" pitchFamily="34" charset="0"/>
              <a:buChar char="•"/>
            </a:pPr>
            <a:r>
              <a:rPr lang="en-US" dirty="0"/>
              <a:t>Jewelry</a:t>
            </a:r>
          </a:p>
          <a:p>
            <a:pPr marL="1085850" lvl="2" indent="-171450">
              <a:buFont typeface="Arial" panose="020B0604020202020204" pitchFamily="34" charset="0"/>
              <a:buChar char="•"/>
            </a:pPr>
            <a:r>
              <a:rPr lang="en-US" dirty="0"/>
              <a:t>Tattoos</a:t>
            </a:r>
          </a:p>
          <a:p>
            <a:pPr marL="1085850" lvl="2" indent="-171450">
              <a:buFont typeface="Arial" panose="020B0604020202020204" pitchFamily="34" charset="0"/>
              <a:buChar char="•"/>
            </a:pPr>
            <a:r>
              <a:rPr lang="en-US" dirty="0"/>
              <a:t>Social Media Bio</a:t>
            </a:r>
          </a:p>
          <a:p>
            <a:pPr marL="628650" lvl="1" indent="-171450">
              <a:buFont typeface="Arial" panose="020B0604020202020204" pitchFamily="34" charset="0"/>
              <a:buChar char="•"/>
            </a:pPr>
            <a:r>
              <a:rPr lang="en-US" dirty="0"/>
              <a:t>What the Cross used to mean:</a:t>
            </a:r>
          </a:p>
          <a:p>
            <a:pPr marL="1085850" lvl="2" indent="-171450">
              <a:buFont typeface="Arial" panose="020B0604020202020204" pitchFamily="34" charset="0"/>
              <a:buChar char="•"/>
            </a:pPr>
            <a:r>
              <a:rPr lang="en-US" dirty="0"/>
              <a:t>Punishment</a:t>
            </a:r>
          </a:p>
          <a:p>
            <a:pPr marL="1085850" lvl="2" indent="-171450">
              <a:buFont typeface="Arial" panose="020B0604020202020204" pitchFamily="34" charset="0"/>
              <a:buChar char="•"/>
            </a:pPr>
            <a:r>
              <a:rPr lang="en-US" dirty="0"/>
              <a:t>Humiliation</a:t>
            </a:r>
          </a:p>
          <a:p>
            <a:pPr marL="1085850" lvl="2" indent="-171450">
              <a:buFont typeface="Arial" panose="020B0604020202020204" pitchFamily="34" charset="0"/>
              <a:buChar char="•"/>
            </a:pPr>
            <a:r>
              <a:rPr lang="en-US" dirty="0"/>
              <a:t>Suffering</a:t>
            </a:r>
          </a:p>
          <a:p>
            <a:pPr marL="1085850" lvl="2" indent="-171450">
              <a:buFont typeface="Arial" panose="020B0604020202020204" pitchFamily="34" charset="0"/>
              <a:buChar char="•"/>
            </a:pPr>
            <a:r>
              <a:rPr lang="en-US" dirty="0"/>
              <a:t>Death</a:t>
            </a:r>
          </a:p>
          <a:p>
            <a:pPr marL="171450" lvl="0" indent="-171450">
              <a:buFont typeface="Arial" panose="020B0604020202020204" pitchFamily="34" charset="0"/>
              <a:buChar char="•"/>
            </a:pPr>
            <a:r>
              <a:rPr lang="en-US" dirty="0"/>
              <a:t>Jesus, endured the pain of the Cross and He completely changed what the Cross means.</a:t>
            </a:r>
          </a:p>
          <a:p>
            <a:pPr marL="628650" lvl="1" indent="-171450">
              <a:buFont typeface="Arial" panose="020B0604020202020204" pitchFamily="34" charset="0"/>
              <a:buChar char="•"/>
            </a:pPr>
            <a:r>
              <a:rPr lang="en-US" dirty="0"/>
              <a:t>Here are some of Jesus’ sufferings in John 18 &amp; 19:</a:t>
            </a:r>
          </a:p>
          <a:p>
            <a:endParaRPr lang="en-US" dirty="0"/>
          </a:p>
        </p:txBody>
      </p:sp>
      <p:sp>
        <p:nvSpPr>
          <p:cNvPr id="4" name="Slide Number Placeholder 3"/>
          <p:cNvSpPr>
            <a:spLocks noGrp="1"/>
          </p:cNvSpPr>
          <p:nvPr>
            <p:ph type="sldNum" sz="quarter" idx="5"/>
          </p:nvPr>
        </p:nvSpPr>
        <p:spPr/>
        <p:txBody>
          <a:bodyPr/>
          <a:lstStyle/>
          <a:p>
            <a:fld id="{84919081-1324-2F43-9985-6563350E0576}" type="slidenum">
              <a:rPr lang="en-US" smtClean="0"/>
              <a:t>2</a:t>
            </a:fld>
            <a:endParaRPr lang="en-US"/>
          </a:p>
        </p:txBody>
      </p:sp>
    </p:spTree>
    <p:extLst>
      <p:ext uri="{BB962C8B-B14F-4D97-AF65-F5344CB8AC3E}">
        <p14:creationId xmlns:p14="http://schemas.microsoft.com/office/powerpoint/2010/main" val="345953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Chapter 18, Christ was:</a:t>
            </a:r>
          </a:p>
          <a:p>
            <a:r>
              <a:rPr lang="en-US" dirty="0"/>
              <a:t>	Betrayed</a:t>
            </a:r>
          </a:p>
          <a:p>
            <a:r>
              <a:rPr lang="en-US" dirty="0"/>
              <a:t>	Arrested</a:t>
            </a:r>
          </a:p>
          <a:p>
            <a:r>
              <a:rPr lang="en-US" dirty="0"/>
              <a:t>	Interrogated</a:t>
            </a:r>
          </a:p>
          <a:p>
            <a:r>
              <a:rPr lang="en-US" dirty="0"/>
              <a:t>	Struck</a:t>
            </a:r>
          </a:p>
          <a:p>
            <a:r>
              <a:rPr lang="en-US" dirty="0"/>
              <a:t>	Denied</a:t>
            </a:r>
          </a:p>
          <a:p>
            <a:r>
              <a:rPr lang="en-US" dirty="0"/>
              <a:t>	Rejected</a:t>
            </a:r>
          </a:p>
          <a:p>
            <a:r>
              <a:rPr lang="en-US" dirty="0"/>
              <a:t>Explain the screen and read verses</a:t>
            </a:r>
          </a:p>
          <a:p>
            <a:endParaRPr lang="en-US" dirty="0"/>
          </a:p>
          <a:p>
            <a:r>
              <a:rPr lang="en-US" dirty="0"/>
              <a:t>This is the reality of what happened on the Cross.</a:t>
            </a:r>
          </a:p>
          <a:p>
            <a:r>
              <a:rPr lang="en-US" dirty="0"/>
              <a:t>We love to celebrate Easter and the Resurrection, which don’t get me wrong, the Resurrection is powerful!</a:t>
            </a:r>
          </a:p>
          <a:p>
            <a:r>
              <a:rPr lang="en-US" dirty="0"/>
              <a:t>	The promise of: </a:t>
            </a:r>
          </a:p>
          <a:p>
            <a:r>
              <a:rPr lang="en-US" dirty="0"/>
              <a:t>		perfection </a:t>
            </a:r>
          </a:p>
          <a:p>
            <a:r>
              <a:rPr lang="en-US" dirty="0"/>
              <a:t>		being made right before God. </a:t>
            </a:r>
          </a:p>
          <a:p>
            <a:r>
              <a:rPr lang="en-US" dirty="0"/>
              <a:t>		All of our sins are gone and we’ve been made new. </a:t>
            </a:r>
          </a:p>
          <a:p>
            <a:r>
              <a:rPr lang="en-US" dirty="0"/>
              <a:t>		Death defeated.</a:t>
            </a:r>
          </a:p>
          <a:p>
            <a:r>
              <a:rPr lang="en-US" dirty="0"/>
              <a:t>	But we can’t get to the resurrection without dying first. </a:t>
            </a:r>
          </a:p>
          <a:p>
            <a:r>
              <a:rPr lang="en-US" dirty="0"/>
              <a:t>	Without going through some pain first.  Without crucifying the flesh and putting it to death first. </a:t>
            </a:r>
          </a:p>
        </p:txBody>
      </p:sp>
      <p:sp>
        <p:nvSpPr>
          <p:cNvPr id="4" name="Slide Number Placeholder 3"/>
          <p:cNvSpPr>
            <a:spLocks noGrp="1"/>
          </p:cNvSpPr>
          <p:nvPr>
            <p:ph type="sldNum" sz="quarter" idx="5"/>
          </p:nvPr>
        </p:nvSpPr>
        <p:spPr/>
        <p:txBody>
          <a:bodyPr/>
          <a:lstStyle/>
          <a:p>
            <a:fld id="{84919081-1324-2F43-9985-6563350E0576}" type="slidenum">
              <a:rPr lang="en-US" smtClean="0"/>
              <a:t>3</a:t>
            </a:fld>
            <a:endParaRPr lang="en-US"/>
          </a:p>
        </p:txBody>
      </p:sp>
    </p:spTree>
    <p:extLst>
      <p:ext uri="{BB962C8B-B14F-4D97-AF65-F5344CB8AC3E}">
        <p14:creationId xmlns:p14="http://schemas.microsoft.com/office/powerpoint/2010/main" val="1458663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love the Resurrection but can often overlook what had to happen for the Resurrection to take place. </a:t>
            </a:r>
          </a:p>
          <a:p>
            <a:endParaRPr lang="en-US" dirty="0"/>
          </a:p>
          <a:p>
            <a:endParaRPr lang="en-US" dirty="0"/>
          </a:p>
          <a:p>
            <a:r>
              <a:rPr lang="en-US" dirty="0"/>
              <a:t>And this wasn’t something that just happened, right?  We see throughout the Old Testament that Jesus’ suffering and eventual death is foretold. </a:t>
            </a:r>
          </a:p>
          <a:p>
            <a:r>
              <a:rPr lang="en-US" dirty="0"/>
              <a:t>Read Isaiah 53:4-9 (As you hear this, make this personal to you)</a:t>
            </a:r>
          </a:p>
        </p:txBody>
      </p:sp>
      <p:sp>
        <p:nvSpPr>
          <p:cNvPr id="4" name="Slide Number Placeholder 3"/>
          <p:cNvSpPr>
            <a:spLocks noGrp="1"/>
          </p:cNvSpPr>
          <p:nvPr>
            <p:ph type="sldNum" sz="quarter" idx="5"/>
          </p:nvPr>
        </p:nvSpPr>
        <p:spPr/>
        <p:txBody>
          <a:bodyPr/>
          <a:lstStyle/>
          <a:p>
            <a:fld id="{84919081-1324-2F43-9985-6563350E0576}" type="slidenum">
              <a:rPr lang="en-US" smtClean="0"/>
              <a:t>4</a:t>
            </a:fld>
            <a:endParaRPr lang="en-US"/>
          </a:p>
        </p:txBody>
      </p:sp>
    </p:spTree>
    <p:extLst>
      <p:ext uri="{BB962C8B-B14F-4D97-AF65-F5344CB8AC3E}">
        <p14:creationId xmlns:p14="http://schemas.microsoft.com/office/powerpoint/2010/main" val="35539355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Christ, our Lord and Savior. A suffering servant that came to suffer the wrath of God and Man, so that we would have the choice not to.</a:t>
            </a:r>
          </a:p>
          <a:p>
            <a:r>
              <a:rPr lang="en-US" dirty="0"/>
              <a:t>Pastor Greg Laurie stated the following when talking about this topic:</a:t>
            </a:r>
          </a:p>
        </p:txBody>
      </p:sp>
      <p:sp>
        <p:nvSpPr>
          <p:cNvPr id="4" name="Slide Number Placeholder 3"/>
          <p:cNvSpPr>
            <a:spLocks noGrp="1"/>
          </p:cNvSpPr>
          <p:nvPr>
            <p:ph type="sldNum" sz="quarter" idx="5"/>
          </p:nvPr>
        </p:nvSpPr>
        <p:spPr/>
        <p:txBody>
          <a:bodyPr/>
          <a:lstStyle/>
          <a:p>
            <a:fld id="{84919081-1324-2F43-9985-6563350E0576}" type="slidenum">
              <a:rPr lang="en-US" smtClean="0"/>
              <a:t>8</a:t>
            </a:fld>
            <a:endParaRPr lang="en-US"/>
          </a:p>
        </p:txBody>
      </p:sp>
    </p:spTree>
    <p:extLst>
      <p:ext uri="{BB962C8B-B14F-4D97-AF65-F5344CB8AC3E}">
        <p14:creationId xmlns:p14="http://schemas.microsoft.com/office/powerpoint/2010/main" val="1771913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132BD5-CC4D-0C15-B7FA-0473450033E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F0A924-8274-DF8A-0BD6-6D7B7DD63E6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EE64FD8-83BF-F3A0-894C-9C23E6694203}"/>
              </a:ext>
            </a:extLst>
          </p:cNvPr>
          <p:cNvSpPr>
            <a:spLocks noGrp="1"/>
          </p:cNvSpPr>
          <p:nvPr>
            <p:ph type="body" idx="1"/>
          </p:nvPr>
        </p:nvSpPr>
        <p:spPr/>
        <p:txBody>
          <a:bodyPr/>
          <a:lstStyle/>
          <a:p>
            <a:r>
              <a:rPr lang="en-US" dirty="0"/>
              <a:t>After reading:  </a:t>
            </a:r>
          </a:p>
          <a:p>
            <a:r>
              <a:rPr lang="en-US" dirty="0"/>
              <a:t>	So I ask again Church, what does the Cross mean to you?</a:t>
            </a:r>
          </a:p>
        </p:txBody>
      </p:sp>
      <p:sp>
        <p:nvSpPr>
          <p:cNvPr id="4" name="Slide Number Placeholder 3">
            <a:extLst>
              <a:ext uri="{FF2B5EF4-FFF2-40B4-BE49-F238E27FC236}">
                <a16:creationId xmlns:a16="http://schemas.microsoft.com/office/drawing/2014/main" id="{F31B0E35-EA7C-EB1D-F0E1-C1E720BE0E28}"/>
              </a:ext>
            </a:extLst>
          </p:cNvPr>
          <p:cNvSpPr>
            <a:spLocks noGrp="1"/>
          </p:cNvSpPr>
          <p:nvPr>
            <p:ph type="sldNum" sz="quarter" idx="5"/>
          </p:nvPr>
        </p:nvSpPr>
        <p:spPr/>
        <p:txBody>
          <a:bodyPr/>
          <a:lstStyle/>
          <a:p>
            <a:fld id="{84919081-1324-2F43-9985-6563350E0576}" type="slidenum">
              <a:rPr lang="en-US" smtClean="0"/>
              <a:t>9</a:t>
            </a:fld>
            <a:endParaRPr lang="en-US"/>
          </a:p>
        </p:txBody>
      </p:sp>
    </p:spTree>
    <p:extLst>
      <p:ext uri="{BB962C8B-B14F-4D97-AF65-F5344CB8AC3E}">
        <p14:creationId xmlns:p14="http://schemas.microsoft.com/office/powerpoint/2010/main" val="1124929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67E95D-7B4D-851D-E6AB-E963B028D82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7C2DF92-DB5F-383D-CD41-F279A5F39E7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B70DB08-C44A-0347-329B-6013BD204E65}"/>
              </a:ext>
            </a:extLst>
          </p:cNvPr>
          <p:cNvSpPr>
            <a:spLocks noGrp="1"/>
          </p:cNvSpPr>
          <p:nvPr>
            <p:ph type="body" idx="1"/>
          </p:nvPr>
        </p:nvSpPr>
        <p:spPr/>
        <p:txBody>
          <a:bodyPr/>
          <a:lstStyle/>
          <a:p>
            <a:r>
              <a:rPr lang="en-US" dirty="0"/>
              <a:t>When you see the Cross, what does it remind you of? </a:t>
            </a:r>
          </a:p>
          <a:p>
            <a:r>
              <a:rPr lang="en-US" dirty="0"/>
              <a:t>	What do you think of?</a:t>
            </a:r>
          </a:p>
          <a:p>
            <a:r>
              <a:rPr lang="en-US" dirty="0"/>
              <a:t>	How has Christ’s suffering on the Cross affected you and how does it still affect you?</a:t>
            </a:r>
          </a:p>
          <a:p>
            <a:r>
              <a:rPr lang="en-US" dirty="0"/>
              <a:t>	The fact that He endured such suffering for you??</a:t>
            </a:r>
          </a:p>
          <a:p>
            <a:r>
              <a:rPr lang="en-US" dirty="0"/>
              <a:t>This answer may look different, but similar to all of us.  Whether the Cross is a place of :</a:t>
            </a:r>
          </a:p>
          <a:p>
            <a:r>
              <a:rPr lang="en-US" dirty="0"/>
              <a:t>	redemption</a:t>
            </a:r>
          </a:p>
          <a:p>
            <a:r>
              <a:rPr lang="en-US" dirty="0"/>
              <a:t>	hope</a:t>
            </a:r>
          </a:p>
          <a:p>
            <a:r>
              <a:rPr lang="en-US" dirty="0"/>
              <a:t>	healing</a:t>
            </a:r>
          </a:p>
          <a:p>
            <a:r>
              <a:rPr lang="en-US" dirty="0"/>
              <a:t>	restoration </a:t>
            </a:r>
          </a:p>
          <a:p>
            <a:r>
              <a:rPr lang="en-US" dirty="0"/>
              <a:t>	salvation </a:t>
            </a:r>
          </a:p>
          <a:p>
            <a:r>
              <a:rPr lang="en-US" dirty="0"/>
              <a:t>	power</a:t>
            </a:r>
          </a:p>
          <a:p>
            <a:r>
              <a:rPr lang="en-US" dirty="0"/>
              <a:t>	humility</a:t>
            </a:r>
          </a:p>
          <a:p>
            <a:r>
              <a:rPr lang="en-US" dirty="0"/>
              <a:t>	That He would suffer for your sake?! What does that mean to you?</a:t>
            </a:r>
          </a:p>
          <a:p>
            <a:endParaRPr lang="en-US" dirty="0"/>
          </a:p>
          <a:p>
            <a:r>
              <a:rPr lang="en-US" dirty="0"/>
              <a:t>I keep asking this question because it is not only important for you to know what it means to you, but it is important that those around you know.</a:t>
            </a:r>
          </a:p>
          <a:p>
            <a:r>
              <a:rPr lang="en-US" dirty="0"/>
              <a:t>Romans 10:13-14 states:</a:t>
            </a:r>
          </a:p>
        </p:txBody>
      </p:sp>
      <p:sp>
        <p:nvSpPr>
          <p:cNvPr id="4" name="Slide Number Placeholder 3">
            <a:extLst>
              <a:ext uri="{FF2B5EF4-FFF2-40B4-BE49-F238E27FC236}">
                <a16:creationId xmlns:a16="http://schemas.microsoft.com/office/drawing/2014/main" id="{F0CE417F-9E1A-C756-FEF1-D8845D7D90E5}"/>
              </a:ext>
            </a:extLst>
          </p:cNvPr>
          <p:cNvSpPr>
            <a:spLocks noGrp="1"/>
          </p:cNvSpPr>
          <p:nvPr>
            <p:ph type="sldNum" sz="quarter" idx="5"/>
          </p:nvPr>
        </p:nvSpPr>
        <p:spPr/>
        <p:txBody>
          <a:bodyPr/>
          <a:lstStyle/>
          <a:p>
            <a:fld id="{84919081-1324-2F43-9985-6563350E0576}" type="slidenum">
              <a:rPr lang="en-US" smtClean="0"/>
              <a:t>10</a:t>
            </a:fld>
            <a:endParaRPr lang="en-US"/>
          </a:p>
        </p:txBody>
      </p:sp>
    </p:spTree>
    <p:extLst>
      <p:ext uri="{BB962C8B-B14F-4D97-AF65-F5344CB8AC3E}">
        <p14:creationId xmlns:p14="http://schemas.microsoft.com/office/powerpoint/2010/main" val="29659318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CA0FA7-08DA-D5E4-F57A-49EBEA73340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8F23FE-E862-ACF3-3323-8BDBED6A7BF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BEC2D5F-D0E5-CC13-127E-E6E4E2D9FA48}"/>
              </a:ext>
            </a:extLst>
          </p:cNvPr>
          <p:cNvSpPr>
            <a:spLocks noGrp="1"/>
          </p:cNvSpPr>
          <p:nvPr>
            <p:ph type="body" idx="1"/>
          </p:nvPr>
        </p:nvSpPr>
        <p:spPr/>
        <p:txBody>
          <a:bodyPr/>
          <a:lstStyle/>
          <a:p>
            <a:r>
              <a:rPr lang="en-US" dirty="0"/>
              <a:t>We need to share our testimony of what Christ has done for us and what the Cross means to us! </a:t>
            </a:r>
          </a:p>
          <a:p>
            <a:r>
              <a:rPr lang="en-US" dirty="0"/>
              <a:t>But, how do you do that? Maybe you’ve never shared your testimony.  Maybe out of:</a:t>
            </a:r>
          </a:p>
          <a:p>
            <a:r>
              <a:rPr lang="en-US" dirty="0"/>
              <a:t>	Not knowing how</a:t>
            </a:r>
          </a:p>
          <a:p>
            <a:r>
              <a:rPr lang="en-US" dirty="0"/>
              <a:t>	Fear of rejection or ridicule</a:t>
            </a:r>
          </a:p>
          <a:p>
            <a:r>
              <a:rPr lang="en-US" dirty="0"/>
              <a:t>	Shyness</a:t>
            </a:r>
          </a:p>
          <a:p>
            <a:r>
              <a:rPr lang="en-US" dirty="0"/>
              <a:t>Today, I’m going to give you 5 steps to sharing your testimony in 2 – 3 minutes:</a:t>
            </a:r>
          </a:p>
        </p:txBody>
      </p:sp>
      <p:sp>
        <p:nvSpPr>
          <p:cNvPr id="4" name="Slide Number Placeholder 3">
            <a:extLst>
              <a:ext uri="{FF2B5EF4-FFF2-40B4-BE49-F238E27FC236}">
                <a16:creationId xmlns:a16="http://schemas.microsoft.com/office/drawing/2014/main" id="{199D4984-45CB-FC69-1F2C-9BAFD101BC8D}"/>
              </a:ext>
            </a:extLst>
          </p:cNvPr>
          <p:cNvSpPr>
            <a:spLocks noGrp="1"/>
          </p:cNvSpPr>
          <p:nvPr>
            <p:ph type="sldNum" sz="quarter" idx="5"/>
          </p:nvPr>
        </p:nvSpPr>
        <p:spPr/>
        <p:txBody>
          <a:bodyPr/>
          <a:lstStyle/>
          <a:p>
            <a:fld id="{84919081-1324-2F43-9985-6563350E0576}" type="slidenum">
              <a:rPr lang="en-US" smtClean="0"/>
              <a:t>11</a:t>
            </a:fld>
            <a:endParaRPr lang="en-US"/>
          </a:p>
        </p:txBody>
      </p:sp>
    </p:spTree>
    <p:extLst>
      <p:ext uri="{BB962C8B-B14F-4D97-AF65-F5344CB8AC3E}">
        <p14:creationId xmlns:p14="http://schemas.microsoft.com/office/powerpoint/2010/main" val="2323259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didn’t notice, this is exactly the format I used at the beginning of this message to share my testimony with you all.  </a:t>
            </a:r>
          </a:p>
          <a:p>
            <a:r>
              <a:rPr lang="en-US" dirty="0"/>
              <a:t>Now, we believe it is your turn to do that. </a:t>
            </a:r>
          </a:p>
          <a:p>
            <a:r>
              <a:rPr lang="en-US" dirty="0"/>
              <a:t>	Your testimony is simply the work of God displayed in your life.  The impact of the Cross displayed in your life.</a:t>
            </a:r>
          </a:p>
          <a:p>
            <a:r>
              <a:rPr lang="en-US" dirty="0"/>
              <a:t>	Telling it should be simple, but we tell ourselves we can’t or that it’s not good enough.</a:t>
            </a:r>
          </a:p>
          <a:p>
            <a:r>
              <a:rPr lang="en-US" dirty="0"/>
              <a:t>	Let me say this, if Christ has saved you, it’s good enough to talk about it. And now you can do it in about 2-3 minutes.  </a:t>
            </a:r>
          </a:p>
          <a:p>
            <a:endParaRPr lang="en-US" dirty="0"/>
          </a:p>
          <a:p>
            <a:r>
              <a:rPr lang="en-US" dirty="0"/>
              <a:t>Let’s welcome Pastor Shawn as he leads us through this important step leading into Good Friday and Easter Sunday.</a:t>
            </a:r>
          </a:p>
        </p:txBody>
      </p:sp>
      <p:sp>
        <p:nvSpPr>
          <p:cNvPr id="4" name="Slide Number Placeholder 3"/>
          <p:cNvSpPr>
            <a:spLocks noGrp="1"/>
          </p:cNvSpPr>
          <p:nvPr>
            <p:ph type="sldNum" sz="quarter" idx="5"/>
          </p:nvPr>
        </p:nvSpPr>
        <p:spPr/>
        <p:txBody>
          <a:bodyPr/>
          <a:lstStyle/>
          <a:p>
            <a:fld id="{84919081-1324-2F43-9985-6563350E0576}" type="slidenum">
              <a:rPr lang="en-US" smtClean="0"/>
              <a:t>16</a:t>
            </a:fld>
            <a:endParaRPr lang="en-US"/>
          </a:p>
        </p:txBody>
      </p:sp>
    </p:spTree>
    <p:extLst>
      <p:ext uri="{BB962C8B-B14F-4D97-AF65-F5344CB8AC3E}">
        <p14:creationId xmlns:p14="http://schemas.microsoft.com/office/powerpoint/2010/main" val="453465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835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3" name="Picture 2" descr="A white rectangular object with purple border&#10;&#10;AI-generated content may be incorrect.">
            <a:extLst>
              <a:ext uri="{FF2B5EF4-FFF2-40B4-BE49-F238E27FC236}">
                <a16:creationId xmlns:a16="http://schemas.microsoft.com/office/drawing/2014/main" id="{7F5A2908-C90B-03D7-20E8-9D60B36ADAE6}"/>
              </a:ext>
            </a:extLst>
          </p:cNvPr>
          <p:cNvPicPr>
            <a:picLocks noChangeAspect="1"/>
          </p:cNvPicPr>
          <p:nvPr/>
        </p:nvPicPr>
        <p:blipFill>
          <a:blip r:embed="rId2"/>
          <a:stretch>
            <a:fillRect/>
          </a:stretch>
        </p:blipFill>
        <p:spPr>
          <a:xfrm>
            <a:off x="0" y="0"/>
            <a:ext cx="12192000" cy="6858000"/>
          </a:xfrm>
          <a:prstGeom prst="rect">
            <a:avLst/>
          </a:prstGeom>
        </p:spPr>
      </p:pic>
      <p:sp>
        <p:nvSpPr>
          <p:cNvPr id="13" name="Text Placeholder 12">
            <a:extLst>
              <a:ext uri="{FF2B5EF4-FFF2-40B4-BE49-F238E27FC236}">
                <a16:creationId xmlns:a16="http://schemas.microsoft.com/office/drawing/2014/main" id="{7392D4E6-B911-B998-F416-4AA9FC02CDC9}"/>
              </a:ext>
            </a:extLst>
          </p:cNvPr>
          <p:cNvSpPr>
            <a:spLocks noGrp="1"/>
          </p:cNvSpPr>
          <p:nvPr>
            <p:ph type="body" sz="quarter" idx="10" hasCustomPrompt="1"/>
          </p:nvPr>
        </p:nvSpPr>
        <p:spPr>
          <a:xfrm>
            <a:off x="2686843" y="1620562"/>
            <a:ext cx="6818313" cy="3011487"/>
          </a:xfrm>
          <a:prstGeom prst="rect">
            <a:avLst/>
          </a:prstGeom>
        </p:spPr>
        <p:txBody>
          <a:bodyPr anchor="ctr"/>
          <a:lstStyle>
            <a:lvl1pPr marL="0" indent="0" algn="ctr">
              <a:lnSpc>
                <a:spcPct val="100000"/>
              </a:lnSpc>
              <a:buNone/>
              <a:defRPr sz="9600" b="1" i="0" spc="300">
                <a:solidFill>
                  <a:srgbClr val="7260A1"/>
                </a:solidFill>
                <a:latin typeface="Montserrat" pitchFamily="2" charset="77"/>
              </a:defRPr>
            </a:lvl1pPr>
          </a:lstStyle>
          <a:p>
            <a:pPr lvl="0"/>
            <a:r>
              <a:rPr lang="en-US" dirty="0"/>
              <a:t>MAIN</a:t>
            </a:r>
          </a:p>
          <a:p>
            <a:pPr lvl="0"/>
            <a:r>
              <a:rPr lang="en-US" dirty="0"/>
              <a:t>POINT</a:t>
            </a:r>
          </a:p>
        </p:txBody>
      </p:sp>
    </p:spTree>
    <p:extLst>
      <p:ext uri="{BB962C8B-B14F-4D97-AF65-F5344CB8AC3E}">
        <p14:creationId xmlns:p14="http://schemas.microsoft.com/office/powerpoint/2010/main" val="4005690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2" name="Picture 1" descr="A white rectangular object with purple border&#10;&#10;AI-generated content may be incorrect.">
            <a:extLst>
              <a:ext uri="{FF2B5EF4-FFF2-40B4-BE49-F238E27FC236}">
                <a16:creationId xmlns:a16="http://schemas.microsoft.com/office/drawing/2014/main" id="{F22D14D4-6803-C534-D5F1-573646EAF46E}"/>
              </a:ext>
            </a:extLst>
          </p:cNvPr>
          <p:cNvPicPr>
            <a:picLocks noChangeAspect="1"/>
          </p:cNvPicPr>
          <p:nvPr/>
        </p:nvPicPr>
        <p:blipFill>
          <a:blip r:embed="rId2"/>
          <a:stretch>
            <a:fillRect/>
          </a:stretch>
        </p:blipFill>
        <p:spPr>
          <a:xfrm>
            <a:off x="0" y="0"/>
            <a:ext cx="12192000" cy="6858000"/>
          </a:xfrm>
          <a:prstGeom prst="rect">
            <a:avLst/>
          </a:prstGeom>
        </p:spPr>
      </p:pic>
      <p:sp>
        <p:nvSpPr>
          <p:cNvPr id="12" name="Text Placeholder 11">
            <a:extLst>
              <a:ext uri="{FF2B5EF4-FFF2-40B4-BE49-F238E27FC236}">
                <a16:creationId xmlns:a16="http://schemas.microsoft.com/office/drawing/2014/main" id="{15BFF45B-D9EE-904C-81A0-6FC49E91506B}"/>
              </a:ext>
            </a:extLst>
          </p:cNvPr>
          <p:cNvSpPr>
            <a:spLocks noGrp="1"/>
          </p:cNvSpPr>
          <p:nvPr>
            <p:ph type="body" sz="quarter" idx="10" hasCustomPrompt="1"/>
          </p:nvPr>
        </p:nvSpPr>
        <p:spPr>
          <a:xfrm>
            <a:off x="565150" y="1222656"/>
            <a:ext cx="10904538" cy="954087"/>
          </a:xfrm>
          <a:prstGeom prst="rect">
            <a:avLst/>
          </a:prstGeom>
        </p:spPr>
        <p:txBody>
          <a:bodyPr anchor="ctr"/>
          <a:lstStyle>
            <a:lvl1pPr marL="0" indent="0" algn="ctr">
              <a:buNone/>
              <a:defRPr sz="4400" b="1" i="0" u="none" spc="300">
                <a:solidFill>
                  <a:srgbClr val="7260A1"/>
                </a:solidFill>
                <a:latin typeface="Montserrat Semi Bold" pitchFamily="2" charset="77"/>
              </a:defRPr>
            </a:lvl1pPr>
          </a:lstStyle>
          <a:p>
            <a:pPr lvl="0"/>
            <a:r>
              <a:rPr lang="en-US" dirty="0"/>
              <a:t>SCRIPTURE REFERENCE</a:t>
            </a:r>
          </a:p>
        </p:txBody>
      </p:sp>
      <p:sp>
        <p:nvSpPr>
          <p:cNvPr id="14" name="Text Placeholder 13">
            <a:extLst>
              <a:ext uri="{FF2B5EF4-FFF2-40B4-BE49-F238E27FC236}">
                <a16:creationId xmlns:a16="http://schemas.microsoft.com/office/drawing/2014/main" id="{54A5E55F-F335-7364-7DD7-56ACB303190A}"/>
              </a:ext>
            </a:extLst>
          </p:cNvPr>
          <p:cNvSpPr>
            <a:spLocks noGrp="1"/>
          </p:cNvSpPr>
          <p:nvPr>
            <p:ph type="body" sz="quarter" idx="11"/>
          </p:nvPr>
        </p:nvSpPr>
        <p:spPr>
          <a:xfrm>
            <a:off x="565150" y="2384706"/>
            <a:ext cx="10904538" cy="3535327"/>
          </a:xfrm>
          <a:prstGeom prst="rect">
            <a:avLst/>
          </a:prstGeom>
        </p:spPr>
        <p:txBody>
          <a:bodyPr/>
          <a:lstStyle>
            <a:lvl1pPr marL="0" indent="0">
              <a:buNone/>
              <a:defRPr b="0" i="0">
                <a:solidFill>
                  <a:srgbClr val="7260A1"/>
                </a:solidFill>
                <a:latin typeface="Montserrat" pitchFamily="2" charset="77"/>
                <a:cs typeface="Montserrat" pitchFamily="2" charset="77"/>
              </a:defRPr>
            </a:lvl1pPr>
            <a:lvl2pPr marL="457200" indent="0">
              <a:buNone/>
              <a:defRPr b="0" i="0">
                <a:solidFill>
                  <a:srgbClr val="7260A1"/>
                </a:solidFill>
                <a:latin typeface="Montserrat" pitchFamily="2" charset="77"/>
                <a:cs typeface="Montserrat" pitchFamily="2" charset="77"/>
              </a:defRPr>
            </a:lvl2pPr>
            <a:lvl3pPr marL="914400" indent="0">
              <a:buNone/>
              <a:defRPr b="0" i="0">
                <a:solidFill>
                  <a:srgbClr val="7260A1"/>
                </a:solidFill>
                <a:latin typeface="Montserrat" pitchFamily="2" charset="77"/>
                <a:cs typeface="Montserrat" pitchFamily="2" charset="77"/>
              </a:defRPr>
            </a:lvl3pPr>
            <a:lvl4pPr marL="1371600" indent="0">
              <a:buNone/>
              <a:defRPr b="0" i="0">
                <a:solidFill>
                  <a:srgbClr val="7260A1"/>
                </a:solidFill>
                <a:latin typeface="Montserrat" pitchFamily="2" charset="77"/>
                <a:cs typeface="Montserrat" pitchFamily="2" charset="77"/>
              </a:defRPr>
            </a:lvl4pPr>
            <a:lvl5pPr marL="1828800" indent="0">
              <a:buNone/>
              <a:defRPr b="0" i="0">
                <a:solidFill>
                  <a:srgbClr val="7260A1"/>
                </a:solidFill>
                <a:latin typeface="Montserrat" pitchFamily="2" charset="77"/>
                <a:cs typeface="Montserrat"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55867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4" name="Picture 3" descr="A white rectangular object with purple border&#10;&#10;AI-generated content may be incorrect.">
            <a:extLst>
              <a:ext uri="{FF2B5EF4-FFF2-40B4-BE49-F238E27FC236}">
                <a16:creationId xmlns:a16="http://schemas.microsoft.com/office/drawing/2014/main" id="{FD8C0150-B789-2769-E1CD-22BF13D0A32D}"/>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582705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descr="A purple background with white text&#10;&#10;AI-generated content may be incorrect.">
            <a:extLst>
              <a:ext uri="{FF2B5EF4-FFF2-40B4-BE49-F238E27FC236}">
                <a16:creationId xmlns:a16="http://schemas.microsoft.com/office/drawing/2014/main" id="{F444227E-C588-EAF1-9927-1EF157E538E2}"/>
              </a:ext>
            </a:extLst>
          </p:cNvPr>
          <p:cNvPicPr>
            <a:picLocks noChangeAspect="1"/>
          </p:cNvPicPr>
          <p:nvPr/>
        </p:nvPicPr>
        <p:blipFill>
          <a:blip r:embed="rId6"/>
          <a:stretch>
            <a:fillRect/>
          </a:stretch>
        </p:blipFill>
        <p:spPr>
          <a:xfrm>
            <a:off x="0" y="0"/>
            <a:ext cx="12192000" cy="6858000"/>
          </a:xfrm>
          <a:prstGeom prst="rect">
            <a:avLst/>
          </a:prstGeom>
        </p:spPr>
      </p:pic>
    </p:spTree>
    <p:extLst>
      <p:ext uri="{BB962C8B-B14F-4D97-AF65-F5344CB8AC3E}">
        <p14:creationId xmlns:p14="http://schemas.microsoft.com/office/powerpoint/2010/main" val="3046320778"/>
      </p:ext>
    </p:extLst>
  </p:cSld>
  <p:clrMap bg1="lt1" tx1="dk1" bg2="lt2" tx2="dk2" accent1="accent1" accent2="accent2" accent3="accent3" accent4="accent4" accent5="accent5" accent6="accent6" hlink="hlink" folHlink="folHlink"/>
  <p:sldLayoutIdLst>
    <p:sldLayoutId id="2147483659" r:id="rId1"/>
    <p:sldLayoutId id="2147483656" r:id="rId2"/>
    <p:sldLayoutId id="2147483657" r:id="rId3"/>
    <p:sldLayoutId id="2147483658"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55945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249954-2C1B-838F-9655-CC6957FC4894}"/>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7B2293DE-1518-1FB3-B42C-6386B2114A33}"/>
              </a:ext>
            </a:extLst>
          </p:cNvPr>
          <p:cNvSpPr>
            <a:spLocks noGrp="1"/>
          </p:cNvSpPr>
          <p:nvPr>
            <p:ph type="body" sz="quarter" idx="10"/>
          </p:nvPr>
        </p:nvSpPr>
        <p:spPr>
          <a:xfrm>
            <a:off x="1353671" y="1923256"/>
            <a:ext cx="9484658" cy="3011487"/>
          </a:xfrm>
        </p:spPr>
        <p:txBody>
          <a:bodyPr/>
          <a:lstStyle/>
          <a:p>
            <a:r>
              <a:rPr lang="en-US" sz="7200" dirty="0"/>
              <a:t>What does the Cross mean to you?</a:t>
            </a:r>
          </a:p>
        </p:txBody>
      </p:sp>
    </p:spTree>
    <p:extLst>
      <p:ext uri="{BB962C8B-B14F-4D97-AF65-F5344CB8AC3E}">
        <p14:creationId xmlns:p14="http://schemas.microsoft.com/office/powerpoint/2010/main" val="721007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D7BB84-6C5F-9025-C099-9567C4F807B9}"/>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8BE7578C-A6DB-1D18-3ABF-0E11CF4FAD41}"/>
              </a:ext>
            </a:extLst>
          </p:cNvPr>
          <p:cNvSpPr>
            <a:spLocks noGrp="1"/>
          </p:cNvSpPr>
          <p:nvPr>
            <p:ph type="body" sz="quarter" idx="10"/>
          </p:nvPr>
        </p:nvSpPr>
        <p:spPr>
          <a:xfrm>
            <a:off x="565150" y="690282"/>
            <a:ext cx="10904538" cy="954087"/>
          </a:xfrm>
        </p:spPr>
        <p:txBody>
          <a:bodyPr/>
          <a:lstStyle/>
          <a:p>
            <a:r>
              <a:rPr lang="en-US" b="0" dirty="0"/>
              <a:t>Romans 10:13-14</a:t>
            </a:r>
          </a:p>
        </p:txBody>
      </p:sp>
      <p:sp>
        <p:nvSpPr>
          <p:cNvPr id="3" name="Text Placeholder 2">
            <a:extLst>
              <a:ext uri="{FF2B5EF4-FFF2-40B4-BE49-F238E27FC236}">
                <a16:creationId xmlns:a16="http://schemas.microsoft.com/office/drawing/2014/main" id="{6F57CAA7-185D-1AD5-E272-D251FAF4A682}"/>
              </a:ext>
            </a:extLst>
          </p:cNvPr>
          <p:cNvSpPr>
            <a:spLocks noGrp="1"/>
          </p:cNvSpPr>
          <p:nvPr>
            <p:ph type="body" sz="quarter" idx="11"/>
          </p:nvPr>
        </p:nvSpPr>
        <p:spPr>
          <a:xfrm>
            <a:off x="565150" y="1644368"/>
            <a:ext cx="10904538" cy="4523349"/>
          </a:xfrm>
        </p:spPr>
        <p:txBody>
          <a:bodyPr/>
          <a:lstStyle/>
          <a:p>
            <a:r>
              <a:rPr lang="en-US" sz="4000" i="1" baseline="30000" dirty="0"/>
              <a:t>13</a:t>
            </a:r>
            <a:r>
              <a:rPr lang="en-US" sz="4000" i="1" dirty="0"/>
              <a:t> for, “Everyone who calls on the name of the Lord will be saved.” </a:t>
            </a:r>
            <a:r>
              <a:rPr lang="en-US" sz="4000" i="1" baseline="30000" dirty="0"/>
              <a:t>14</a:t>
            </a:r>
            <a:r>
              <a:rPr lang="en-US" sz="4000" i="1" dirty="0"/>
              <a:t> How, then, can they call on the one they have not believed in? And how can they believe in the one of whom they have not heard? And how can they hear without someone preaching to them? </a:t>
            </a:r>
          </a:p>
        </p:txBody>
      </p:sp>
    </p:spTree>
    <p:extLst>
      <p:ext uri="{BB962C8B-B14F-4D97-AF65-F5344CB8AC3E}">
        <p14:creationId xmlns:p14="http://schemas.microsoft.com/office/powerpoint/2010/main" val="2450069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158A91E-61E9-207D-EE52-D36784CFD207}"/>
              </a:ext>
            </a:extLst>
          </p:cNvPr>
          <p:cNvSpPr>
            <a:spLocks noGrp="1"/>
          </p:cNvSpPr>
          <p:nvPr>
            <p:ph type="body" sz="quarter" idx="10"/>
          </p:nvPr>
        </p:nvSpPr>
        <p:spPr/>
        <p:txBody>
          <a:bodyPr/>
          <a:lstStyle/>
          <a:p>
            <a:r>
              <a:rPr lang="en-US" sz="5400" dirty="0"/>
              <a:t>Share Your Testimony</a:t>
            </a:r>
          </a:p>
        </p:txBody>
      </p:sp>
      <p:sp>
        <p:nvSpPr>
          <p:cNvPr id="3" name="Text Placeholder 2">
            <a:extLst>
              <a:ext uri="{FF2B5EF4-FFF2-40B4-BE49-F238E27FC236}">
                <a16:creationId xmlns:a16="http://schemas.microsoft.com/office/drawing/2014/main" id="{4EFE55A3-90B0-FB14-984B-3D464344A93E}"/>
              </a:ext>
            </a:extLst>
          </p:cNvPr>
          <p:cNvSpPr>
            <a:spLocks noGrp="1"/>
          </p:cNvSpPr>
          <p:nvPr>
            <p:ph type="body" sz="quarter" idx="11"/>
          </p:nvPr>
        </p:nvSpPr>
        <p:spPr/>
        <p:txBody>
          <a:bodyPr/>
          <a:lstStyle/>
          <a:p>
            <a:pPr marL="742950" indent="-742950">
              <a:buAutoNum type="arabicPeriod"/>
            </a:pPr>
            <a:r>
              <a:rPr lang="en-US" sz="3600" dirty="0"/>
              <a:t>Life Before Jesus</a:t>
            </a:r>
          </a:p>
          <a:p>
            <a:endParaRPr lang="en-US" dirty="0"/>
          </a:p>
        </p:txBody>
      </p:sp>
    </p:spTree>
    <p:extLst>
      <p:ext uri="{BB962C8B-B14F-4D97-AF65-F5344CB8AC3E}">
        <p14:creationId xmlns:p14="http://schemas.microsoft.com/office/powerpoint/2010/main" val="3571386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EA8C78-0F04-9D9D-D27B-57E38AB11F98}"/>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5253B974-AFCF-E325-BC49-3112EDF08306}"/>
              </a:ext>
            </a:extLst>
          </p:cNvPr>
          <p:cNvSpPr>
            <a:spLocks noGrp="1"/>
          </p:cNvSpPr>
          <p:nvPr>
            <p:ph type="body" sz="quarter" idx="10"/>
          </p:nvPr>
        </p:nvSpPr>
        <p:spPr/>
        <p:txBody>
          <a:bodyPr/>
          <a:lstStyle/>
          <a:p>
            <a:r>
              <a:rPr lang="en-US" sz="5400" dirty="0"/>
              <a:t>Share Your Testimony</a:t>
            </a:r>
          </a:p>
        </p:txBody>
      </p:sp>
      <p:sp>
        <p:nvSpPr>
          <p:cNvPr id="3" name="Text Placeholder 2">
            <a:extLst>
              <a:ext uri="{FF2B5EF4-FFF2-40B4-BE49-F238E27FC236}">
                <a16:creationId xmlns:a16="http://schemas.microsoft.com/office/drawing/2014/main" id="{47B7E4C0-F64D-4F0C-78C7-D615C1422772}"/>
              </a:ext>
            </a:extLst>
          </p:cNvPr>
          <p:cNvSpPr>
            <a:spLocks noGrp="1"/>
          </p:cNvSpPr>
          <p:nvPr>
            <p:ph type="body" sz="quarter" idx="11"/>
          </p:nvPr>
        </p:nvSpPr>
        <p:spPr/>
        <p:txBody>
          <a:bodyPr/>
          <a:lstStyle/>
          <a:p>
            <a:pPr marL="514350" indent="-514350">
              <a:buAutoNum type="arabicPeriod"/>
            </a:pPr>
            <a:r>
              <a:rPr lang="en-US" sz="3600" dirty="0"/>
              <a:t>Life Before Jesus</a:t>
            </a:r>
          </a:p>
          <a:p>
            <a:pPr marL="514350" indent="-514350">
              <a:buAutoNum type="arabicPeriod"/>
            </a:pPr>
            <a:r>
              <a:rPr lang="en-US" sz="3600" dirty="0"/>
              <a:t>Encounter with Jesus</a:t>
            </a:r>
          </a:p>
        </p:txBody>
      </p:sp>
    </p:spTree>
    <p:extLst>
      <p:ext uri="{BB962C8B-B14F-4D97-AF65-F5344CB8AC3E}">
        <p14:creationId xmlns:p14="http://schemas.microsoft.com/office/powerpoint/2010/main" val="3375663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0E2830-FAB2-2384-A3E2-4FE1F4A36B98}"/>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7F6FFD04-BDB2-4A51-851A-70D6C4F8C772}"/>
              </a:ext>
            </a:extLst>
          </p:cNvPr>
          <p:cNvSpPr>
            <a:spLocks noGrp="1"/>
          </p:cNvSpPr>
          <p:nvPr>
            <p:ph type="body" sz="quarter" idx="10"/>
          </p:nvPr>
        </p:nvSpPr>
        <p:spPr/>
        <p:txBody>
          <a:bodyPr/>
          <a:lstStyle/>
          <a:p>
            <a:r>
              <a:rPr lang="en-US" sz="5400" dirty="0"/>
              <a:t>Share Your Testimony</a:t>
            </a:r>
          </a:p>
        </p:txBody>
      </p:sp>
      <p:sp>
        <p:nvSpPr>
          <p:cNvPr id="3" name="Text Placeholder 2">
            <a:extLst>
              <a:ext uri="{FF2B5EF4-FFF2-40B4-BE49-F238E27FC236}">
                <a16:creationId xmlns:a16="http://schemas.microsoft.com/office/drawing/2014/main" id="{01091C2E-A28F-3502-40CA-C6B59F4A153D}"/>
              </a:ext>
            </a:extLst>
          </p:cNvPr>
          <p:cNvSpPr>
            <a:spLocks noGrp="1"/>
          </p:cNvSpPr>
          <p:nvPr>
            <p:ph type="body" sz="quarter" idx="11"/>
          </p:nvPr>
        </p:nvSpPr>
        <p:spPr/>
        <p:txBody>
          <a:bodyPr/>
          <a:lstStyle/>
          <a:p>
            <a:pPr marL="514350" indent="-514350">
              <a:buAutoNum type="arabicPeriod"/>
            </a:pPr>
            <a:r>
              <a:rPr lang="en-US" sz="3600" dirty="0"/>
              <a:t>Life Before Jesus</a:t>
            </a:r>
          </a:p>
          <a:p>
            <a:pPr marL="514350" indent="-514350">
              <a:buAutoNum type="arabicPeriod"/>
            </a:pPr>
            <a:r>
              <a:rPr lang="en-US" sz="3600" dirty="0"/>
              <a:t>Encounter with Jesus</a:t>
            </a:r>
          </a:p>
          <a:p>
            <a:pPr marL="514350" indent="-514350">
              <a:buAutoNum type="arabicPeriod"/>
            </a:pPr>
            <a:r>
              <a:rPr lang="en-US" sz="3600" dirty="0"/>
              <a:t>Life After Encounter with Jesus</a:t>
            </a:r>
          </a:p>
        </p:txBody>
      </p:sp>
    </p:spTree>
    <p:extLst>
      <p:ext uri="{BB962C8B-B14F-4D97-AF65-F5344CB8AC3E}">
        <p14:creationId xmlns:p14="http://schemas.microsoft.com/office/powerpoint/2010/main" val="4022642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A0C971-CA9F-FD0F-E29C-62F2F23045B9}"/>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E2B348BE-4A72-1754-9DBE-331EFBF0EFCB}"/>
              </a:ext>
            </a:extLst>
          </p:cNvPr>
          <p:cNvSpPr>
            <a:spLocks noGrp="1"/>
          </p:cNvSpPr>
          <p:nvPr>
            <p:ph type="body" sz="quarter" idx="10"/>
          </p:nvPr>
        </p:nvSpPr>
        <p:spPr/>
        <p:txBody>
          <a:bodyPr/>
          <a:lstStyle/>
          <a:p>
            <a:r>
              <a:rPr lang="en-US" sz="5400" dirty="0"/>
              <a:t>Share Your Testimony</a:t>
            </a:r>
          </a:p>
        </p:txBody>
      </p:sp>
      <p:sp>
        <p:nvSpPr>
          <p:cNvPr id="3" name="Text Placeholder 2">
            <a:extLst>
              <a:ext uri="{FF2B5EF4-FFF2-40B4-BE49-F238E27FC236}">
                <a16:creationId xmlns:a16="http://schemas.microsoft.com/office/drawing/2014/main" id="{4CB14AC3-D7E0-EC14-51C5-8EE01A0219B2}"/>
              </a:ext>
            </a:extLst>
          </p:cNvPr>
          <p:cNvSpPr>
            <a:spLocks noGrp="1"/>
          </p:cNvSpPr>
          <p:nvPr>
            <p:ph type="body" sz="quarter" idx="11"/>
          </p:nvPr>
        </p:nvSpPr>
        <p:spPr/>
        <p:txBody>
          <a:bodyPr/>
          <a:lstStyle/>
          <a:p>
            <a:pPr marL="514350" indent="-514350">
              <a:buAutoNum type="arabicPeriod"/>
            </a:pPr>
            <a:r>
              <a:rPr lang="en-US" sz="3600" dirty="0"/>
              <a:t>Life Before Jesus</a:t>
            </a:r>
          </a:p>
          <a:p>
            <a:pPr marL="514350" indent="-514350">
              <a:buAutoNum type="arabicPeriod"/>
            </a:pPr>
            <a:r>
              <a:rPr lang="en-US" sz="3600" dirty="0"/>
              <a:t>Encounter with Jesus</a:t>
            </a:r>
          </a:p>
          <a:p>
            <a:pPr marL="514350" indent="-514350">
              <a:buAutoNum type="arabicPeriod"/>
            </a:pPr>
            <a:r>
              <a:rPr lang="en-US" sz="3600" dirty="0"/>
              <a:t>Life After Encounter with Jesus</a:t>
            </a:r>
          </a:p>
          <a:p>
            <a:pPr marL="514350" indent="-514350">
              <a:buAutoNum type="arabicPeriod"/>
            </a:pPr>
            <a:r>
              <a:rPr lang="en-US" sz="3600" dirty="0"/>
              <a:t>Scripture: Connect your Story to God’s Story</a:t>
            </a:r>
          </a:p>
          <a:p>
            <a:endParaRPr lang="en-US" dirty="0"/>
          </a:p>
        </p:txBody>
      </p:sp>
    </p:spTree>
    <p:extLst>
      <p:ext uri="{BB962C8B-B14F-4D97-AF65-F5344CB8AC3E}">
        <p14:creationId xmlns:p14="http://schemas.microsoft.com/office/powerpoint/2010/main" val="3137940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54CA3D-9CA2-1519-84E6-09240EF1A36C}"/>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9B8806F2-87B8-D5EB-A063-1AFA33BD023A}"/>
              </a:ext>
            </a:extLst>
          </p:cNvPr>
          <p:cNvSpPr>
            <a:spLocks noGrp="1"/>
          </p:cNvSpPr>
          <p:nvPr>
            <p:ph type="body" sz="quarter" idx="10"/>
          </p:nvPr>
        </p:nvSpPr>
        <p:spPr/>
        <p:txBody>
          <a:bodyPr/>
          <a:lstStyle/>
          <a:p>
            <a:r>
              <a:rPr lang="en-US" sz="5400" dirty="0"/>
              <a:t>Share Your Testimony</a:t>
            </a:r>
          </a:p>
        </p:txBody>
      </p:sp>
      <p:sp>
        <p:nvSpPr>
          <p:cNvPr id="3" name="Text Placeholder 2">
            <a:extLst>
              <a:ext uri="{FF2B5EF4-FFF2-40B4-BE49-F238E27FC236}">
                <a16:creationId xmlns:a16="http://schemas.microsoft.com/office/drawing/2014/main" id="{7C7F6E71-7F58-FA72-DACC-65AB6470644D}"/>
              </a:ext>
            </a:extLst>
          </p:cNvPr>
          <p:cNvSpPr>
            <a:spLocks noGrp="1"/>
          </p:cNvSpPr>
          <p:nvPr>
            <p:ph type="body" sz="quarter" idx="11"/>
          </p:nvPr>
        </p:nvSpPr>
        <p:spPr/>
        <p:txBody>
          <a:bodyPr/>
          <a:lstStyle/>
          <a:p>
            <a:pPr marL="514350" indent="-514350">
              <a:buAutoNum type="arabicPeriod"/>
            </a:pPr>
            <a:r>
              <a:rPr lang="en-US" sz="3600" dirty="0"/>
              <a:t>Life Before Jesus</a:t>
            </a:r>
          </a:p>
          <a:p>
            <a:pPr marL="514350" indent="-514350">
              <a:buAutoNum type="arabicPeriod"/>
            </a:pPr>
            <a:r>
              <a:rPr lang="en-US" sz="3600" dirty="0"/>
              <a:t>Encounter with Jesus</a:t>
            </a:r>
          </a:p>
          <a:p>
            <a:pPr marL="514350" indent="-514350">
              <a:buAutoNum type="arabicPeriod"/>
            </a:pPr>
            <a:r>
              <a:rPr lang="en-US" sz="3600" dirty="0"/>
              <a:t>Life After Encounter with Jesus</a:t>
            </a:r>
          </a:p>
          <a:p>
            <a:pPr marL="514350" indent="-514350">
              <a:buAutoNum type="arabicPeriod"/>
            </a:pPr>
            <a:r>
              <a:rPr lang="en-US" sz="3600" dirty="0"/>
              <a:t>Scripture: Connect your Story to God’s Story</a:t>
            </a:r>
          </a:p>
          <a:p>
            <a:pPr marL="514350" indent="-514350">
              <a:buAutoNum type="arabicPeriod"/>
            </a:pPr>
            <a:r>
              <a:rPr lang="en-US" sz="3600" dirty="0"/>
              <a:t>Challenge/Question</a:t>
            </a:r>
          </a:p>
          <a:p>
            <a:endParaRPr lang="en-US" dirty="0"/>
          </a:p>
        </p:txBody>
      </p:sp>
    </p:spTree>
    <p:extLst>
      <p:ext uri="{BB962C8B-B14F-4D97-AF65-F5344CB8AC3E}">
        <p14:creationId xmlns:p14="http://schemas.microsoft.com/office/powerpoint/2010/main" val="3741179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49628B-912A-EDB0-776D-0614897008CE}"/>
              </a:ext>
            </a:extLst>
          </p:cNvPr>
          <p:cNvSpPr>
            <a:spLocks noGrp="1"/>
          </p:cNvSpPr>
          <p:nvPr>
            <p:ph type="body" sz="quarter" idx="10"/>
          </p:nvPr>
        </p:nvSpPr>
        <p:spPr>
          <a:xfrm>
            <a:off x="1117600" y="1620562"/>
            <a:ext cx="9804399" cy="3011487"/>
          </a:xfrm>
        </p:spPr>
        <p:txBody>
          <a:bodyPr/>
          <a:lstStyle/>
          <a:p>
            <a:r>
              <a:rPr lang="en-US" dirty="0"/>
              <a:t>What does the Cross mean to you?</a:t>
            </a:r>
          </a:p>
        </p:txBody>
      </p:sp>
    </p:spTree>
    <p:extLst>
      <p:ext uri="{BB962C8B-B14F-4D97-AF65-F5344CB8AC3E}">
        <p14:creationId xmlns:p14="http://schemas.microsoft.com/office/powerpoint/2010/main" val="1230213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06C494E-69EA-B328-BB41-EF7FC7BFD9EF}"/>
              </a:ext>
            </a:extLst>
          </p:cNvPr>
          <p:cNvSpPr>
            <a:spLocks noGrp="1"/>
          </p:cNvSpPr>
          <p:nvPr>
            <p:ph type="body" sz="quarter" idx="10"/>
          </p:nvPr>
        </p:nvSpPr>
        <p:spPr>
          <a:xfrm>
            <a:off x="565150" y="937967"/>
            <a:ext cx="10904538" cy="954087"/>
          </a:xfrm>
        </p:spPr>
        <p:txBody>
          <a:bodyPr/>
          <a:lstStyle/>
          <a:p>
            <a:r>
              <a:rPr lang="en-US" i="1" dirty="0"/>
              <a:t>John 19</a:t>
            </a:r>
          </a:p>
        </p:txBody>
      </p:sp>
      <p:sp>
        <p:nvSpPr>
          <p:cNvPr id="3" name="Text Placeholder 2">
            <a:extLst>
              <a:ext uri="{FF2B5EF4-FFF2-40B4-BE49-F238E27FC236}">
                <a16:creationId xmlns:a16="http://schemas.microsoft.com/office/drawing/2014/main" id="{B0D2046F-C880-1566-E655-AE75ABC977B4}"/>
              </a:ext>
            </a:extLst>
          </p:cNvPr>
          <p:cNvSpPr>
            <a:spLocks noGrp="1"/>
          </p:cNvSpPr>
          <p:nvPr>
            <p:ph type="body" sz="quarter" idx="11"/>
          </p:nvPr>
        </p:nvSpPr>
        <p:spPr>
          <a:xfrm>
            <a:off x="1544404" y="2384705"/>
            <a:ext cx="4473015" cy="3535327"/>
          </a:xfrm>
        </p:spPr>
        <p:txBody>
          <a:bodyPr/>
          <a:lstStyle/>
          <a:p>
            <a:r>
              <a:rPr lang="en-US" sz="3200" dirty="0"/>
              <a:t>Whipped (</a:t>
            </a:r>
            <a:r>
              <a:rPr lang="en-US" sz="3200" i="1" dirty="0"/>
              <a:t>19:1</a:t>
            </a:r>
            <a:r>
              <a:rPr lang="en-US" sz="3200" dirty="0"/>
              <a:t>)</a:t>
            </a:r>
          </a:p>
          <a:p>
            <a:r>
              <a:rPr lang="en-US" sz="3200" dirty="0"/>
              <a:t>Ridiculed (</a:t>
            </a:r>
            <a:r>
              <a:rPr lang="en-US" sz="3200" i="1" dirty="0"/>
              <a:t>19:2</a:t>
            </a:r>
            <a:r>
              <a:rPr lang="en-US" sz="3200" dirty="0"/>
              <a:t>)</a:t>
            </a:r>
          </a:p>
          <a:p>
            <a:r>
              <a:rPr lang="en-US" sz="3200" dirty="0"/>
              <a:t>Struck Again (</a:t>
            </a:r>
            <a:r>
              <a:rPr lang="en-US" sz="3200" i="1" dirty="0"/>
              <a:t>19:3</a:t>
            </a:r>
            <a:r>
              <a:rPr lang="en-US" sz="3200" dirty="0"/>
              <a:t>)</a:t>
            </a:r>
          </a:p>
          <a:p>
            <a:r>
              <a:rPr lang="en-US" sz="3200" dirty="0"/>
              <a:t>Hated (</a:t>
            </a:r>
            <a:r>
              <a:rPr lang="en-US" sz="3200" i="1" dirty="0"/>
              <a:t>19:6</a:t>
            </a:r>
            <a:r>
              <a:rPr lang="en-US" sz="3200" dirty="0"/>
              <a:t>)</a:t>
            </a:r>
          </a:p>
          <a:p>
            <a:r>
              <a:rPr lang="en-US" sz="3200" dirty="0"/>
              <a:t>Defamed (</a:t>
            </a:r>
            <a:r>
              <a:rPr lang="en-US" sz="3200" i="1" dirty="0"/>
              <a:t>19:12</a:t>
            </a:r>
            <a:r>
              <a:rPr lang="en-US" sz="3200" dirty="0"/>
              <a:t>)</a:t>
            </a:r>
          </a:p>
          <a:p>
            <a:r>
              <a:rPr lang="en-US" sz="3200" dirty="0"/>
              <a:t>Carry Cross (</a:t>
            </a:r>
            <a:r>
              <a:rPr lang="en-US" sz="3200" i="1" dirty="0"/>
              <a:t>19:17</a:t>
            </a:r>
            <a:r>
              <a:rPr lang="en-US" sz="3200" dirty="0"/>
              <a:t>)</a:t>
            </a:r>
          </a:p>
          <a:p>
            <a:endParaRPr lang="en-US" sz="2400" dirty="0"/>
          </a:p>
        </p:txBody>
      </p:sp>
      <p:sp>
        <p:nvSpPr>
          <p:cNvPr id="10" name="Text Placeholder 2">
            <a:extLst>
              <a:ext uri="{FF2B5EF4-FFF2-40B4-BE49-F238E27FC236}">
                <a16:creationId xmlns:a16="http://schemas.microsoft.com/office/drawing/2014/main" id="{E2C23027-A4C0-10B6-80F4-E333D4DE9D5B}"/>
              </a:ext>
            </a:extLst>
          </p:cNvPr>
          <p:cNvSpPr txBox="1">
            <a:spLocks/>
          </p:cNvSpPr>
          <p:nvPr/>
        </p:nvSpPr>
        <p:spPr>
          <a:xfrm>
            <a:off x="6096000" y="2384705"/>
            <a:ext cx="5530850" cy="353532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800" b="0" i="0" kern="1200">
                <a:solidFill>
                  <a:srgbClr val="7260A1"/>
                </a:solidFill>
                <a:latin typeface="Montserrat" pitchFamily="2" charset="77"/>
                <a:ea typeface="+mn-ea"/>
                <a:cs typeface="Montserrat" pitchFamily="2" charset="77"/>
              </a:defRPr>
            </a:lvl1pPr>
            <a:lvl2pPr marL="457200" indent="0" algn="l" defTabSz="914400" rtl="0" eaLnBrk="1" latinLnBrk="0" hangingPunct="1">
              <a:lnSpc>
                <a:spcPct val="90000"/>
              </a:lnSpc>
              <a:spcBef>
                <a:spcPts val="500"/>
              </a:spcBef>
              <a:buFont typeface="Arial" panose="020B0604020202020204" pitchFamily="34" charset="0"/>
              <a:buNone/>
              <a:defRPr sz="2400" b="0" i="0" kern="1200">
                <a:solidFill>
                  <a:srgbClr val="7260A1"/>
                </a:solidFill>
                <a:latin typeface="Montserrat" pitchFamily="2" charset="77"/>
                <a:ea typeface="+mn-ea"/>
                <a:cs typeface="Montserrat" pitchFamily="2" charset="77"/>
              </a:defRPr>
            </a:lvl2pPr>
            <a:lvl3pPr marL="914400" indent="0" algn="l" defTabSz="914400" rtl="0" eaLnBrk="1" latinLnBrk="0" hangingPunct="1">
              <a:lnSpc>
                <a:spcPct val="90000"/>
              </a:lnSpc>
              <a:spcBef>
                <a:spcPts val="500"/>
              </a:spcBef>
              <a:buFont typeface="Arial" panose="020B0604020202020204" pitchFamily="34" charset="0"/>
              <a:buNone/>
              <a:defRPr sz="2000" b="0" i="0" kern="1200">
                <a:solidFill>
                  <a:srgbClr val="7260A1"/>
                </a:solidFill>
                <a:latin typeface="Montserrat" pitchFamily="2" charset="77"/>
                <a:ea typeface="+mn-ea"/>
                <a:cs typeface="Montserrat" pitchFamily="2" charset="77"/>
              </a:defRPr>
            </a:lvl3pPr>
            <a:lvl4pPr marL="1371600" indent="0" algn="l" defTabSz="914400" rtl="0" eaLnBrk="1" latinLnBrk="0" hangingPunct="1">
              <a:lnSpc>
                <a:spcPct val="90000"/>
              </a:lnSpc>
              <a:spcBef>
                <a:spcPts val="500"/>
              </a:spcBef>
              <a:buFont typeface="Arial" panose="020B0604020202020204" pitchFamily="34" charset="0"/>
              <a:buNone/>
              <a:defRPr sz="1800" b="0" i="0" kern="1200">
                <a:solidFill>
                  <a:srgbClr val="7260A1"/>
                </a:solidFill>
                <a:latin typeface="Montserrat" pitchFamily="2" charset="77"/>
                <a:ea typeface="+mn-ea"/>
                <a:cs typeface="Montserrat" pitchFamily="2" charset="77"/>
              </a:defRPr>
            </a:lvl4pPr>
            <a:lvl5pPr marL="1828800" indent="0" algn="l" defTabSz="914400" rtl="0" eaLnBrk="1" latinLnBrk="0" hangingPunct="1">
              <a:lnSpc>
                <a:spcPct val="90000"/>
              </a:lnSpc>
              <a:spcBef>
                <a:spcPts val="500"/>
              </a:spcBef>
              <a:buFont typeface="Arial" panose="020B0604020202020204" pitchFamily="34" charset="0"/>
              <a:buNone/>
              <a:defRPr sz="1800" b="0" i="0" kern="1200">
                <a:solidFill>
                  <a:srgbClr val="7260A1"/>
                </a:solidFill>
                <a:latin typeface="Montserrat" pitchFamily="2" charset="77"/>
                <a:ea typeface="+mn-ea"/>
                <a:cs typeface="Montserrat"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t>Crucified (</a:t>
            </a:r>
            <a:r>
              <a:rPr lang="en-US" sz="3200" i="1" dirty="0"/>
              <a:t>19:18</a:t>
            </a:r>
            <a:r>
              <a:rPr lang="en-US" sz="3200" dirty="0"/>
              <a:t>)</a:t>
            </a:r>
          </a:p>
          <a:p>
            <a:r>
              <a:rPr lang="en-US" sz="3200" dirty="0"/>
              <a:t>Humiliated (</a:t>
            </a:r>
            <a:r>
              <a:rPr lang="en-US" sz="3200" i="1" dirty="0"/>
              <a:t>19:19</a:t>
            </a:r>
            <a:r>
              <a:rPr lang="en-US" sz="3200" dirty="0"/>
              <a:t>)</a:t>
            </a:r>
          </a:p>
          <a:p>
            <a:r>
              <a:rPr lang="en-US" sz="3200" dirty="0"/>
              <a:t>Undignified (</a:t>
            </a:r>
            <a:r>
              <a:rPr lang="en-US" sz="3200" i="1" dirty="0"/>
              <a:t>19:23</a:t>
            </a:r>
            <a:r>
              <a:rPr lang="en-US" sz="3200" dirty="0"/>
              <a:t>)</a:t>
            </a:r>
          </a:p>
          <a:p>
            <a:r>
              <a:rPr lang="en-US" sz="3200" dirty="0"/>
              <a:t>Killed (</a:t>
            </a:r>
            <a:r>
              <a:rPr lang="en-US" sz="3200" i="1" dirty="0"/>
              <a:t>19:30</a:t>
            </a:r>
            <a:r>
              <a:rPr lang="en-US" sz="3200" dirty="0"/>
              <a:t>)</a:t>
            </a:r>
          </a:p>
          <a:p>
            <a:r>
              <a:rPr lang="en-US" sz="3200" dirty="0"/>
              <a:t>Speared (</a:t>
            </a:r>
            <a:r>
              <a:rPr lang="en-US" sz="3200" i="1" dirty="0"/>
              <a:t>19:34</a:t>
            </a:r>
            <a:r>
              <a:rPr lang="en-US" sz="3200" dirty="0"/>
              <a:t>)</a:t>
            </a:r>
            <a:endParaRPr lang="en-US" sz="1400" dirty="0"/>
          </a:p>
        </p:txBody>
      </p:sp>
    </p:spTree>
    <p:extLst>
      <p:ext uri="{BB962C8B-B14F-4D97-AF65-F5344CB8AC3E}">
        <p14:creationId xmlns:p14="http://schemas.microsoft.com/office/powerpoint/2010/main" val="2962249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FA37DE7-0DB1-2513-B291-7355D99F078C}"/>
              </a:ext>
            </a:extLst>
          </p:cNvPr>
          <p:cNvSpPr>
            <a:spLocks noGrp="1"/>
          </p:cNvSpPr>
          <p:nvPr>
            <p:ph type="body" sz="quarter" idx="10"/>
          </p:nvPr>
        </p:nvSpPr>
        <p:spPr>
          <a:xfrm>
            <a:off x="1353671" y="1923256"/>
            <a:ext cx="9484658" cy="3011487"/>
          </a:xfrm>
        </p:spPr>
        <p:txBody>
          <a:bodyPr/>
          <a:lstStyle/>
          <a:p>
            <a:r>
              <a:rPr lang="en-US" sz="7200" dirty="0"/>
              <a:t>To get to the Resurrection, we must crucify the flesh and die to ourselves</a:t>
            </a:r>
          </a:p>
        </p:txBody>
      </p:sp>
    </p:spTree>
    <p:extLst>
      <p:ext uri="{BB962C8B-B14F-4D97-AF65-F5344CB8AC3E}">
        <p14:creationId xmlns:p14="http://schemas.microsoft.com/office/powerpoint/2010/main" val="2393368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30E6921-4E90-AD0D-5923-41B39B159746}"/>
              </a:ext>
            </a:extLst>
          </p:cNvPr>
          <p:cNvSpPr>
            <a:spLocks noGrp="1"/>
          </p:cNvSpPr>
          <p:nvPr>
            <p:ph type="body" sz="quarter" idx="10"/>
          </p:nvPr>
        </p:nvSpPr>
        <p:spPr>
          <a:xfrm>
            <a:off x="565150" y="690282"/>
            <a:ext cx="10904538" cy="954087"/>
          </a:xfrm>
        </p:spPr>
        <p:txBody>
          <a:bodyPr/>
          <a:lstStyle/>
          <a:p>
            <a:r>
              <a:rPr lang="en-US" b="0" i="1" dirty="0"/>
              <a:t>Isaiah 53:2-9</a:t>
            </a:r>
          </a:p>
        </p:txBody>
      </p:sp>
      <p:sp>
        <p:nvSpPr>
          <p:cNvPr id="3" name="Text Placeholder 2">
            <a:extLst>
              <a:ext uri="{FF2B5EF4-FFF2-40B4-BE49-F238E27FC236}">
                <a16:creationId xmlns:a16="http://schemas.microsoft.com/office/drawing/2014/main" id="{AB01B4A8-C9A3-0890-EB32-46507ABF333F}"/>
              </a:ext>
            </a:extLst>
          </p:cNvPr>
          <p:cNvSpPr>
            <a:spLocks noGrp="1"/>
          </p:cNvSpPr>
          <p:nvPr>
            <p:ph type="body" sz="quarter" idx="11"/>
          </p:nvPr>
        </p:nvSpPr>
        <p:spPr>
          <a:xfrm>
            <a:off x="565150" y="1644368"/>
            <a:ext cx="10904538" cy="4523349"/>
          </a:xfrm>
        </p:spPr>
        <p:txBody>
          <a:bodyPr/>
          <a:lstStyle/>
          <a:p>
            <a:r>
              <a:rPr lang="en-US" sz="3200" b="0" i="1" u="none" strike="noStrike" dirty="0">
                <a:effectLst/>
              </a:rPr>
              <a:t>He grew up before him like a tender shoot, and like a root out of dry ground. He had no beauty or majesty to attract us to him, nothing in his appearance that we should desire him. </a:t>
            </a:r>
            <a:r>
              <a:rPr lang="en-US" sz="3200" b="1" i="1" u="none" strike="noStrike" baseline="30000" dirty="0">
                <a:effectLst/>
              </a:rPr>
              <a:t>3 </a:t>
            </a:r>
            <a:r>
              <a:rPr lang="en-US" sz="3200" b="0" i="1" u="none" strike="noStrike" dirty="0">
                <a:effectLst/>
              </a:rPr>
              <a:t>He was despised and rejected by mankind,</a:t>
            </a:r>
            <a:r>
              <a:rPr lang="en-US" sz="3200" i="1" dirty="0"/>
              <a:t> </a:t>
            </a:r>
            <a:r>
              <a:rPr lang="en-US" sz="3200" b="0" i="1" u="none" strike="noStrike" dirty="0">
                <a:effectLst/>
              </a:rPr>
              <a:t>a man of suffering, and familiar with pain. Like one from whom people hide their faces he was despised, and we held him in low esteem</a:t>
            </a:r>
            <a:r>
              <a:rPr lang="en-US" sz="3200" b="0" u="none" strike="noStrike" dirty="0">
                <a:effectLst/>
              </a:rPr>
              <a:t>. </a:t>
            </a:r>
            <a:r>
              <a:rPr lang="en-US" sz="3200" b="1" i="1" u="none" strike="noStrike" baseline="30000" dirty="0">
                <a:effectLst/>
              </a:rPr>
              <a:t>4 </a:t>
            </a:r>
            <a:r>
              <a:rPr lang="en-US" sz="3200" b="0" i="1" u="none" strike="noStrike" dirty="0">
                <a:effectLst/>
              </a:rPr>
              <a:t>Surely he took up our pain and bore our suffering, yet we considered him punished by God, stricken by him, and afflicted.</a:t>
            </a:r>
            <a:endParaRPr lang="en-US" sz="3200" i="1" dirty="0"/>
          </a:p>
        </p:txBody>
      </p:sp>
    </p:spTree>
    <p:extLst>
      <p:ext uri="{BB962C8B-B14F-4D97-AF65-F5344CB8AC3E}">
        <p14:creationId xmlns:p14="http://schemas.microsoft.com/office/powerpoint/2010/main" val="736906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833A41-D6AC-D51A-9691-F27F2B1BD3E5}"/>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84D9B520-91EC-7AC8-7409-4A6429C0D8C1}"/>
              </a:ext>
            </a:extLst>
          </p:cNvPr>
          <p:cNvSpPr>
            <a:spLocks noGrp="1"/>
          </p:cNvSpPr>
          <p:nvPr>
            <p:ph type="body" sz="quarter" idx="10"/>
          </p:nvPr>
        </p:nvSpPr>
        <p:spPr>
          <a:xfrm>
            <a:off x="565150" y="690282"/>
            <a:ext cx="10904538" cy="954087"/>
          </a:xfrm>
        </p:spPr>
        <p:txBody>
          <a:bodyPr/>
          <a:lstStyle/>
          <a:p>
            <a:r>
              <a:rPr lang="en-US" b="0" i="1" dirty="0"/>
              <a:t>Isaiah 53:2-9</a:t>
            </a:r>
          </a:p>
        </p:txBody>
      </p:sp>
      <p:sp>
        <p:nvSpPr>
          <p:cNvPr id="3" name="Text Placeholder 2">
            <a:extLst>
              <a:ext uri="{FF2B5EF4-FFF2-40B4-BE49-F238E27FC236}">
                <a16:creationId xmlns:a16="http://schemas.microsoft.com/office/drawing/2014/main" id="{8176107B-AFE6-9CEC-D8A6-0EF0D16E4A7F}"/>
              </a:ext>
            </a:extLst>
          </p:cNvPr>
          <p:cNvSpPr>
            <a:spLocks noGrp="1"/>
          </p:cNvSpPr>
          <p:nvPr>
            <p:ph type="body" sz="quarter" idx="11"/>
          </p:nvPr>
        </p:nvSpPr>
        <p:spPr>
          <a:xfrm>
            <a:off x="565150" y="1644368"/>
            <a:ext cx="10904538" cy="4523349"/>
          </a:xfrm>
        </p:spPr>
        <p:txBody>
          <a:bodyPr/>
          <a:lstStyle/>
          <a:p>
            <a:r>
              <a:rPr lang="en-US" sz="3200" b="0" i="1" u="none" strike="noStrike" baseline="30000" dirty="0">
                <a:effectLst/>
              </a:rPr>
              <a:t>5</a:t>
            </a:r>
            <a:r>
              <a:rPr lang="en-US" sz="3200" b="0" i="1" u="none" strike="noStrike" dirty="0">
                <a:effectLst/>
              </a:rPr>
              <a:t> But he was pierced for our transgressions,</a:t>
            </a:r>
            <a:r>
              <a:rPr lang="en-US" sz="3200" i="1" dirty="0"/>
              <a:t> </a:t>
            </a:r>
            <a:r>
              <a:rPr lang="en-US" sz="3200" b="0" i="1" u="none" strike="noStrike" dirty="0">
                <a:effectLst/>
              </a:rPr>
              <a:t>he was crushed for our iniquities; the punishment that brought us peace was on him,</a:t>
            </a:r>
            <a:r>
              <a:rPr lang="en-US" sz="3200" i="1" dirty="0"/>
              <a:t> </a:t>
            </a:r>
            <a:r>
              <a:rPr lang="en-US" sz="3200" b="0" i="1" u="none" strike="noStrike" dirty="0">
                <a:effectLst/>
              </a:rPr>
              <a:t>and by his wounds we are healed. </a:t>
            </a:r>
            <a:r>
              <a:rPr lang="en-US" sz="3200" b="0" i="1" u="none" strike="noStrike" baseline="30000" dirty="0">
                <a:effectLst/>
              </a:rPr>
              <a:t>6</a:t>
            </a:r>
            <a:r>
              <a:rPr lang="en-US" sz="3200" b="0" i="1" u="none" strike="noStrike" dirty="0">
                <a:effectLst/>
              </a:rPr>
              <a:t> We all, like sheep, have gone astray,</a:t>
            </a:r>
            <a:r>
              <a:rPr lang="en-US" sz="3200" i="1" dirty="0"/>
              <a:t> </a:t>
            </a:r>
            <a:r>
              <a:rPr lang="en-US" sz="3200" b="0" i="1" u="none" strike="noStrike" dirty="0">
                <a:effectLst/>
              </a:rPr>
              <a:t>each of us has turned to our own way;</a:t>
            </a:r>
            <a:br>
              <a:rPr lang="en-US" sz="3200" b="0" i="1" u="none" strike="noStrike" dirty="0">
                <a:effectLst/>
              </a:rPr>
            </a:br>
            <a:r>
              <a:rPr lang="en-US" sz="3200" b="0" i="1" u="none" strike="noStrike" dirty="0">
                <a:effectLst/>
              </a:rPr>
              <a:t>and the Lord has laid on him</a:t>
            </a:r>
            <a:r>
              <a:rPr lang="en-US" sz="3200" i="1" dirty="0"/>
              <a:t> </a:t>
            </a:r>
            <a:r>
              <a:rPr lang="en-US" sz="3200" b="0" i="1" u="none" strike="noStrike" dirty="0">
                <a:effectLst/>
              </a:rPr>
              <a:t>the iniquity of us all. He grew up before him like a tender shoot, and like a root out of dry ground. He had no beauty or majesty to attract us to him, nothing in his appearance that we should desire him. </a:t>
            </a:r>
            <a:endParaRPr lang="en-US" sz="3200" i="1" dirty="0"/>
          </a:p>
        </p:txBody>
      </p:sp>
    </p:spTree>
    <p:extLst>
      <p:ext uri="{BB962C8B-B14F-4D97-AF65-F5344CB8AC3E}">
        <p14:creationId xmlns:p14="http://schemas.microsoft.com/office/powerpoint/2010/main" val="3540477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C8C702-C3A0-40D8-42A8-580399D73191}"/>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21D5CCE2-7C5A-8564-A6F3-6A411017306A}"/>
              </a:ext>
            </a:extLst>
          </p:cNvPr>
          <p:cNvSpPr>
            <a:spLocks noGrp="1"/>
          </p:cNvSpPr>
          <p:nvPr>
            <p:ph type="body" sz="quarter" idx="10"/>
          </p:nvPr>
        </p:nvSpPr>
        <p:spPr>
          <a:xfrm>
            <a:off x="565150" y="690282"/>
            <a:ext cx="10904538" cy="954087"/>
          </a:xfrm>
        </p:spPr>
        <p:txBody>
          <a:bodyPr/>
          <a:lstStyle/>
          <a:p>
            <a:r>
              <a:rPr lang="en-US" b="0" i="1" dirty="0"/>
              <a:t>Isaiah 53:2-9</a:t>
            </a:r>
          </a:p>
        </p:txBody>
      </p:sp>
      <p:sp>
        <p:nvSpPr>
          <p:cNvPr id="3" name="Text Placeholder 2">
            <a:extLst>
              <a:ext uri="{FF2B5EF4-FFF2-40B4-BE49-F238E27FC236}">
                <a16:creationId xmlns:a16="http://schemas.microsoft.com/office/drawing/2014/main" id="{3BD02C67-46D9-98F3-ABFC-A3182ED79C63}"/>
              </a:ext>
            </a:extLst>
          </p:cNvPr>
          <p:cNvSpPr>
            <a:spLocks noGrp="1"/>
          </p:cNvSpPr>
          <p:nvPr>
            <p:ph type="body" sz="quarter" idx="11"/>
          </p:nvPr>
        </p:nvSpPr>
        <p:spPr>
          <a:xfrm>
            <a:off x="565150" y="1644368"/>
            <a:ext cx="10904538" cy="4523349"/>
          </a:xfrm>
        </p:spPr>
        <p:txBody>
          <a:bodyPr/>
          <a:lstStyle/>
          <a:p>
            <a:r>
              <a:rPr lang="en-US" sz="3200" b="0" i="1" u="none" strike="noStrike" baseline="30000" dirty="0">
                <a:effectLst/>
              </a:rPr>
              <a:t>7</a:t>
            </a:r>
            <a:r>
              <a:rPr lang="en-US" sz="3200" b="0" i="1" u="none" strike="noStrike" dirty="0">
                <a:effectLst/>
              </a:rPr>
              <a:t> He was oppressed and afflicted,</a:t>
            </a:r>
            <a:r>
              <a:rPr lang="en-US" sz="3200" i="1" dirty="0"/>
              <a:t> </a:t>
            </a:r>
            <a:r>
              <a:rPr lang="en-US" sz="3200" b="0" i="1" u="none" strike="noStrike" dirty="0">
                <a:effectLst/>
              </a:rPr>
              <a:t>yet he did not open his mouth; he was led like a lamb to the slaughter,</a:t>
            </a:r>
            <a:r>
              <a:rPr lang="en-US" sz="3200" i="1" dirty="0"/>
              <a:t> </a:t>
            </a:r>
            <a:r>
              <a:rPr lang="en-US" sz="3200" b="0" i="1" u="none" strike="noStrike" dirty="0">
                <a:effectLst/>
              </a:rPr>
              <a:t>and as a sheep before its shearers is silent,</a:t>
            </a:r>
            <a:r>
              <a:rPr lang="en-US" sz="3200" i="1" dirty="0"/>
              <a:t> </a:t>
            </a:r>
            <a:r>
              <a:rPr lang="en-US" sz="3200" b="0" i="1" u="none" strike="noStrike" dirty="0">
                <a:effectLst/>
              </a:rPr>
              <a:t>so he did not open his mouth. </a:t>
            </a:r>
            <a:r>
              <a:rPr lang="en-US" sz="3200" b="0" i="1" u="none" strike="noStrike" baseline="30000" dirty="0">
                <a:effectLst/>
              </a:rPr>
              <a:t>8</a:t>
            </a:r>
            <a:r>
              <a:rPr lang="en-US" sz="3200" b="0" i="1" u="none" strike="noStrike" dirty="0">
                <a:effectLst/>
              </a:rPr>
              <a:t> By oppression and judgment he was taken away.</a:t>
            </a:r>
            <a:r>
              <a:rPr lang="en-US" sz="3200" i="1" dirty="0"/>
              <a:t> </a:t>
            </a:r>
            <a:r>
              <a:rPr lang="en-US" sz="3200" b="0" i="1" u="none" strike="noStrike" dirty="0">
                <a:effectLst/>
              </a:rPr>
              <a:t>Yet who of his generation protested? For he was cut off from the land of the living;</a:t>
            </a:r>
            <a:r>
              <a:rPr lang="en-US" sz="3200" i="1" dirty="0"/>
              <a:t> </a:t>
            </a:r>
            <a:r>
              <a:rPr lang="en-US" sz="3200" b="0" i="1" u="none" strike="noStrike" dirty="0">
                <a:effectLst/>
              </a:rPr>
              <a:t>for the transgression of my people he was punished. </a:t>
            </a:r>
            <a:endParaRPr lang="en-US" sz="3200" i="1" dirty="0"/>
          </a:p>
        </p:txBody>
      </p:sp>
    </p:spTree>
    <p:extLst>
      <p:ext uri="{BB962C8B-B14F-4D97-AF65-F5344CB8AC3E}">
        <p14:creationId xmlns:p14="http://schemas.microsoft.com/office/powerpoint/2010/main" val="3127501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6206B7-1E58-12C0-A1F1-FEA246C08B3A}"/>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DC1CD2F9-C6EE-A7B3-B198-8BA484915ACC}"/>
              </a:ext>
            </a:extLst>
          </p:cNvPr>
          <p:cNvSpPr>
            <a:spLocks noGrp="1"/>
          </p:cNvSpPr>
          <p:nvPr>
            <p:ph type="body" sz="quarter" idx="10"/>
          </p:nvPr>
        </p:nvSpPr>
        <p:spPr>
          <a:xfrm>
            <a:off x="565150" y="690282"/>
            <a:ext cx="10904538" cy="954087"/>
          </a:xfrm>
        </p:spPr>
        <p:txBody>
          <a:bodyPr/>
          <a:lstStyle/>
          <a:p>
            <a:r>
              <a:rPr lang="en-US" b="0" i="1" dirty="0"/>
              <a:t>Isaiah 53:2-9</a:t>
            </a:r>
          </a:p>
        </p:txBody>
      </p:sp>
      <p:sp>
        <p:nvSpPr>
          <p:cNvPr id="3" name="Text Placeholder 2">
            <a:extLst>
              <a:ext uri="{FF2B5EF4-FFF2-40B4-BE49-F238E27FC236}">
                <a16:creationId xmlns:a16="http://schemas.microsoft.com/office/drawing/2014/main" id="{ED76D9A6-3406-F777-9F00-AC13B8DF4B2C}"/>
              </a:ext>
            </a:extLst>
          </p:cNvPr>
          <p:cNvSpPr>
            <a:spLocks noGrp="1"/>
          </p:cNvSpPr>
          <p:nvPr>
            <p:ph type="body" sz="quarter" idx="11"/>
          </p:nvPr>
        </p:nvSpPr>
        <p:spPr>
          <a:xfrm>
            <a:off x="565150" y="1644368"/>
            <a:ext cx="10904538" cy="4523349"/>
          </a:xfrm>
        </p:spPr>
        <p:txBody>
          <a:bodyPr/>
          <a:lstStyle/>
          <a:p>
            <a:r>
              <a:rPr lang="en-US" sz="3200" i="1" baseline="30000" dirty="0"/>
              <a:t>9</a:t>
            </a:r>
            <a:r>
              <a:rPr lang="en-US" sz="3200" i="1" dirty="0"/>
              <a:t> </a:t>
            </a:r>
            <a:r>
              <a:rPr lang="en-US" sz="3200" b="0" i="1" u="none" strike="noStrike" dirty="0">
                <a:effectLst/>
              </a:rPr>
              <a:t>He was assigned a grave with the wicked,</a:t>
            </a:r>
            <a:r>
              <a:rPr lang="en-US" sz="3200" i="1" dirty="0"/>
              <a:t> </a:t>
            </a:r>
            <a:r>
              <a:rPr lang="en-US" sz="3200" b="0" i="1" u="none" strike="noStrike" dirty="0">
                <a:effectLst/>
              </a:rPr>
              <a:t>and with the rich in his death, though he had done no violence,</a:t>
            </a:r>
            <a:r>
              <a:rPr lang="en-US" sz="3200" i="1" dirty="0"/>
              <a:t> </a:t>
            </a:r>
            <a:r>
              <a:rPr lang="en-US" sz="3200" b="0" i="1" u="none" strike="noStrike" dirty="0">
                <a:effectLst/>
              </a:rPr>
              <a:t>nor was any deceit in his mouth. He was oppressed and afflicted,</a:t>
            </a:r>
            <a:r>
              <a:rPr lang="en-US" sz="3200" i="1" dirty="0"/>
              <a:t> </a:t>
            </a:r>
            <a:r>
              <a:rPr lang="en-US" sz="3200" b="0" i="1" u="none" strike="noStrike" dirty="0">
                <a:effectLst/>
              </a:rPr>
              <a:t>yet he did not open his mouth; he was led like a lamb to the slaughter,</a:t>
            </a:r>
            <a:r>
              <a:rPr lang="en-US" sz="3200" i="1" dirty="0"/>
              <a:t> </a:t>
            </a:r>
            <a:r>
              <a:rPr lang="en-US" sz="3200" b="0" i="1" u="none" strike="noStrike" dirty="0">
                <a:effectLst/>
              </a:rPr>
              <a:t>and as a sheep before its shearers is silent,</a:t>
            </a:r>
            <a:r>
              <a:rPr lang="en-US" sz="3200" i="1" dirty="0"/>
              <a:t> </a:t>
            </a:r>
            <a:r>
              <a:rPr lang="en-US" sz="3200" b="0" i="1" u="none" strike="noStrike" dirty="0">
                <a:effectLst/>
              </a:rPr>
              <a:t>so he did not open his mouth. </a:t>
            </a:r>
            <a:endParaRPr lang="en-US" sz="3200" i="1" dirty="0"/>
          </a:p>
        </p:txBody>
      </p:sp>
    </p:spTree>
    <p:extLst>
      <p:ext uri="{BB962C8B-B14F-4D97-AF65-F5344CB8AC3E}">
        <p14:creationId xmlns:p14="http://schemas.microsoft.com/office/powerpoint/2010/main" val="533134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352C71-B4F9-3F6C-9D96-B63F1AAB6CC9}"/>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BB24C8ED-D490-E930-386B-622657990157}"/>
              </a:ext>
            </a:extLst>
          </p:cNvPr>
          <p:cNvSpPr>
            <a:spLocks noGrp="1"/>
          </p:cNvSpPr>
          <p:nvPr>
            <p:ph type="body" sz="quarter" idx="10"/>
          </p:nvPr>
        </p:nvSpPr>
        <p:spPr>
          <a:xfrm>
            <a:off x="565150" y="690282"/>
            <a:ext cx="10904538" cy="954087"/>
          </a:xfrm>
        </p:spPr>
        <p:txBody>
          <a:bodyPr/>
          <a:lstStyle/>
          <a:p>
            <a:r>
              <a:rPr lang="en-US" b="0" dirty="0"/>
              <a:t>Greg Laurie</a:t>
            </a:r>
          </a:p>
        </p:txBody>
      </p:sp>
      <p:sp>
        <p:nvSpPr>
          <p:cNvPr id="3" name="Text Placeholder 2">
            <a:extLst>
              <a:ext uri="{FF2B5EF4-FFF2-40B4-BE49-F238E27FC236}">
                <a16:creationId xmlns:a16="http://schemas.microsoft.com/office/drawing/2014/main" id="{D311706A-C5A7-9311-2734-503AA4080A07}"/>
              </a:ext>
            </a:extLst>
          </p:cNvPr>
          <p:cNvSpPr>
            <a:spLocks noGrp="1"/>
          </p:cNvSpPr>
          <p:nvPr>
            <p:ph type="body" sz="quarter" idx="11"/>
          </p:nvPr>
        </p:nvSpPr>
        <p:spPr>
          <a:xfrm>
            <a:off x="565150" y="1644368"/>
            <a:ext cx="10904538" cy="4523349"/>
          </a:xfrm>
        </p:spPr>
        <p:txBody>
          <a:bodyPr/>
          <a:lstStyle/>
          <a:p>
            <a:r>
              <a:rPr lang="en-US" sz="4000" i="1" dirty="0"/>
              <a:t>“It was the most evil act ever perpetrated by sinful hearts. The sinless Son of God tortured, slaughtered, and heartlessly murdered in cold blood.  Yet, from this event came the greatest good of all time.  The salvation of countless souls.  Your salvation and mine. Thank God for the Cross.”</a:t>
            </a:r>
          </a:p>
        </p:txBody>
      </p:sp>
    </p:spTree>
    <p:extLst>
      <p:ext uri="{BB962C8B-B14F-4D97-AF65-F5344CB8AC3E}">
        <p14:creationId xmlns:p14="http://schemas.microsoft.com/office/powerpoint/2010/main" val="147718561"/>
      </p:ext>
    </p:extLst>
  </p:cSld>
  <p:clrMapOvr>
    <a:masterClrMapping/>
  </p:clrMapOvr>
</p:sld>
</file>

<file path=ppt/theme/theme1.xml><?xml version="1.0" encoding="utf-8"?>
<a:theme xmlns:a="http://schemas.openxmlformats.org/drawingml/2006/main" name="Jesus the King">
  <a:themeElements>
    <a:clrScheme name="Custom 1">
      <a:dk1>
        <a:srgbClr val="000000"/>
      </a:dk1>
      <a:lt1>
        <a:srgbClr val="FFFFFF"/>
      </a:lt1>
      <a:dk2>
        <a:srgbClr val="2C2D2E"/>
      </a:dk2>
      <a:lt2>
        <a:srgbClr val="E7E6E6"/>
      </a:lt2>
      <a:accent1>
        <a:srgbClr val="EF3641"/>
      </a:accent1>
      <a:accent2>
        <a:srgbClr val="ABD037"/>
      </a:accent2>
      <a:accent3>
        <a:srgbClr val="28BFC9"/>
      </a:accent3>
      <a:accent4>
        <a:srgbClr val="FCB022"/>
      </a:accent4>
      <a:accent5>
        <a:srgbClr val="FCFCFF"/>
      </a:accent5>
      <a:accent6>
        <a:srgbClr val="ABD037"/>
      </a:accent6>
      <a:hlink>
        <a:srgbClr val="28BFC9"/>
      </a:hlink>
      <a:folHlink>
        <a:srgbClr val="E64707"/>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esus the King" id="{FAD30FAE-2B6B-CC41-88C4-045610F23AD1}" vid="{9110E98B-80EC-444C-B556-AAC3E2C4E4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CECAFC6139EA341A2192C96931D7173" ma:contentTypeVersion="19" ma:contentTypeDescription="Create a new document." ma:contentTypeScope="" ma:versionID="9f1eda01893eeef251110685c024a251">
  <xsd:schema xmlns:xsd="http://www.w3.org/2001/XMLSchema" xmlns:xs="http://www.w3.org/2001/XMLSchema" xmlns:p="http://schemas.microsoft.com/office/2006/metadata/properties" xmlns:ns2="8aaec547-66a2-4fb6-b917-60a3bb17aca2" xmlns:ns3="c5f72115-79b8-4533-99c6-fbce62690589" targetNamespace="http://schemas.microsoft.com/office/2006/metadata/properties" ma:root="true" ma:fieldsID="842b45f9d688ac837a23882e4ec9a96b" ns2:_="" ns3:_="">
    <xsd:import namespace="8aaec547-66a2-4fb6-b917-60a3bb17aca2"/>
    <xsd:import namespace="c5f72115-79b8-4533-99c6-fbce6269058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aec547-66a2-4fb6-b917-60a3bb17ac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6d8a8ab9-6710-4fb9-b0c9-d21ab4afb87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BillingMetadata" ma:index="25"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5f72115-79b8-4533-99c6-fbce6269058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9854c7e8-f380-4b08-be38-217e0dc03f1e}" ma:internalName="TaxCatchAll" ma:showField="CatchAllData" ma:web="c5f72115-79b8-4533-99c6-fbce6269058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aaec547-66a2-4fb6-b917-60a3bb17aca2">
      <Terms xmlns="http://schemas.microsoft.com/office/infopath/2007/PartnerControls"/>
    </lcf76f155ced4ddcb4097134ff3c332f>
    <TaxCatchAll xmlns="c5f72115-79b8-4533-99c6-fbce62690589" xsi:nil="true"/>
  </documentManagement>
</p:properties>
</file>

<file path=customXml/itemProps1.xml><?xml version="1.0" encoding="utf-8"?>
<ds:datastoreItem xmlns:ds="http://schemas.openxmlformats.org/officeDocument/2006/customXml" ds:itemID="{CDB5F695-E758-4D9D-815B-5C37A8168238}"/>
</file>

<file path=customXml/itemProps2.xml><?xml version="1.0" encoding="utf-8"?>
<ds:datastoreItem xmlns:ds="http://schemas.openxmlformats.org/officeDocument/2006/customXml" ds:itemID="{4A047A92-7F5E-452B-A69F-5936A9973886}"/>
</file>

<file path=customXml/itemProps3.xml><?xml version="1.0" encoding="utf-8"?>
<ds:datastoreItem xmlns:ds="http://schemas.openxmlformats.org/officeDocument/2006/customXml" ds:itemID="{1AD2C66D-E63A-4D74-A4B7-68D064052137}"/>
</file>

<file path=docProps/app.xml><?xml version="1.0" encoding="utf-8"?>
<Properties xmlns="http://schemas.openxmlformats.org/officeDocument/2006/extended-properties" xmlns:vt="http://schemas.openxmlformats.org/officeDocument/2006/docPropsVTypes">
  <Template>Jesus the King</Template>
  <TotalTime>102</TotalTime>
  <Words>1553</Words>
  <Application>Microsoft Macintosh PowerPoint</Application>
  <PresentationFormat>Widescreen</PresentationFormat>
  <Paragraphs>137</Paragraphs>
  <Slides>16</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Aptos</vt:lpstr>
      <vt:lpstr>Arial</vt:lpstr>
      <vt:lpstr>Montserrat</vt:lpstr>
      <vt:lpstr>Montserrat Semi Bold</vt:lpstr>
      <vt:lpstr>Jesus the King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Edgar Ruiz-Sanchez</dc:creator>
  <cp:lastModifiedBy>Edgar Ruiz-Sanchez</cp:lastModifiedBy>
  <cp:revision>1</cp:revision>
  <dcterms:created xsi:type="dcterms:W3CDTF">2025-04-13T08:32:25Z</dcterms:created>
  <dcterms:modified xsi:type="dcterms:W3CDTF">2025-04-13T10:15:15Z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0x0101002CECAFC6139EA341A2192C96931D7173</vt:lpwstr>
  </property>
</Properties>
</file>