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9" r:id="rId6"/>
    <p:sldId id="262" r:id="rId7"/>
    <p:sldId id="263" r:id="rId8"/>
    <p:sldId id="264" r:id="rId9"/>
    <p:sldId id="265" r:id="rId10"/>
    <p:sldId id="269" r:id="rId11"/>
    <p:sldId id="268" r:id="rId12"/>
    <p:sldId id="270" r:id="rId13"/>
    <p:sldId id="267" r:id="rId14"/>
    <p:sldId id="271" r:id="rId15"/>
    <p:sldId id="266" r:id="rId16"/>
    <p:sldId id="272" r:id="rId17"/>
    <p:sldId id="273" r:id="rId18"/>
  </p:sldIdLst>
  <p:sldSz cx="18288000" cy="10287000"/>
  <p:notesSz cx="6858000" cy="9144000"/>
  <p:embeddedFontLst>
    <p:embeddedFont>
      <p:font typeface="Bryndan Write" panose="02000503000000000000" pitchFamily="2" charset="0"/>
      <p:regular r:id="rId19"/>
    </p:embeddedFont>
    <p:embeddedFont>
      <p:font typeface="Prompt" pitchFamily="2" charset="-34"/>
      <p:regular r:id="rId20"/>
      <p:bold r:id="rId21"/>
      <p:italic r:id="rId22"/>
      <p:boldItalic r:id="rId23"/>
    </p:embeddedFont>
    <p:embeddedFont>
      <p:font typeface="Prompt Bold" pitchFamily="2" charset="-34"/>
      <p:regular r:id="rId24"/>
      <p:bold r:id="rId25"/>
    </p:embeddedFont>
    <p:embeddedFont>
      <p:font typeface="Prompt Medium" panose="020B0604020202020204" pitchFamily="34" charset="0"/>
      <p:regular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82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84" autoAdjust="0"/>
    <p:restoredTop sz="94638" autoAdjust="0"/>
  </p:normalViewPr>
  <p:slideViewPr>
    <p:cSldViewPr>
      <p:cViewPr varScale="1">
        <p:scale>
          <a:sx n="46" d="100"/>
          <a:sy n="46" d="100"/>
        </p:scale>
        <p:origin x="216" y="1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.sv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.sv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.sv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.sv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.sv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.sv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.sv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.sv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504750" y="-4861622"/>
            <a:ext cx="11278501" cy="20010243"/>
          </a:xfrm>
          <a:custGeom>
            <a:avLst/>
            <a:gdLst/>
            <a:ahLst/>
            <a:cxnLst/>
            <a:rect l="l" t="t" r="r" b="b"/>
            <a:pathLst>
              <a:path w="11278501" h="20010243">
                <a:moveTo>
                  <a:pt x="0" y="0"/>
                </a:moveTo>
                <a:lnTo>
                  <a:pt x="11278500" y="0"/>
                </a:lnTo>
                <a:lnTo>
                  <a:pt x="11278500" y="20010244"/>
                </a:lnTo>
                <a:lnTo>
                  <a:pt x="0" y="200102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593555" y="1055430"/>
            <a:ext cx="11100890" cy="8202870"/>
          </a:xfrm>
          <a:custGeom>
            <a:avLst/>
            <a:gdLst/>
            <a:ahLst/>
            <a:cxnLst/>
            <a:rect l="l" t="t" r="r" b="b"/>
            <a:pathLst>
              <a:path w="11100890" h="8202870">
                <a:moveTo>
                  <a:pt x="0" y="0"/>
                </a:moveTo>
                <a:lnTo>
                  <a:pt x="11100890" y="0"/>
                </a:lnTo>
                <a:lnTo>
                  <a:pt x="11100890" y="8202870"/>
                </a:lnTo>
                <a:lnTo>
                  <a:pt x="0" y="82028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984799">
            <a:off x="10812316" y="889750"/>
            <a:ext cx="4493592" cy="1231560"/>
          </a:xfrm>
          <a:custGeom>
            <a:avLst/>
            <a:gdLst/>
            <a:ahLst/>
            <a:cxnLst/>
            <a:rect l="l" t="t" r="r" b="b"/>
            <a:pathLst>
              <a:path w="4493592" h="1231560">
                <a:moveTo>
                  <a:pt x="0" y="0"/>
                </a:moveTo>
                <a:lnTo>
                  <a:pt x="4493593" y="0"/>
                </a:lnTo>
                <a:lnTo>
                  <a:pt x="4493593" y="1231560"/>
                </a:lnTo>
                <a:lnTo>
                  <a:pt x="0" y="12315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432658">
            <a:off x="2622099" y="7400145"/>
            <a:ext cx="2070256" cy="2062728"/>
          </a:xfrm>
          <a:custGeom>
            <a:avLst/>
            <a:gdLst/>
            <a:ahLst/>
            <a:cxnLst/>
            <a:rect l="l" t="t" r="r" b="b"/>
            <a:pathLst>
              <a:path w="2070256" h="2062728">
                <a:moveTo>
                  <a:pt x="0" y="0"/>
                </a:moveTo>
                <a:lnTo>
                  <a:pt x="2070257" y="0"/>
                </a:lnTo>
                <a:lnTo>
                  <a:pt x="2070257" y="2062728"/>
                </a:lnTo>
                <a:lnTo>
                  <a:pt x="0" y="20627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388884">
            <a:off x="-629606" y="2848642"/>
            <a:ext cx="2838793" cy="2461243"/>
          </a:xfrm>
          <a:custGeom>
            <a:avLst/>
            <a:gdLst/>
            <a:ahLst/>
            <a:cxnLst/>
            <a:rect l="l" t="t" r="r" b="b"/>
            <a:pathLst>
              <a:path w="2838793" h="2461243">
                <a:moveTo>
                  <a:pt x="0" y="0"/>
                </a:moveTo>
                <a:lnTo>
                  <a:pt x="2838793" y="0"/>
                </a:lnTo>
                <a:lnTo>
                  <a:pt x="2838793" y="2461243"/>
                </a:lnTo>
                <a:lnTo>
                  <a:pt x="0" y="24612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5687621" y="6773936"/>
            <a:ext cx="6912757" cy="615541"/>
            <a:chOff x="0" y="0"/>
            <a:chExt cx="9217010" cy="820721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9217010" cy="820721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35441" y="38885"/>
              <a:ext cx="8546129" cy="692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dirty="0">
                  <a:solidFill>
                    <a:srgbClr val="FFFFFF"/>
                  </a:solidFill>
                  <a:latin typeface="Prompt Medium"/>
                </a:rPr>
                <a:t>1 Peter 5:6-7</a:t>
              </a:r>
            </a:p>
          </p:txBody>
        </p:sp>
      </p:grpSp>
      <p:sp>
        <p:nvSpPr>
          <p:cNvPr id="10" name="Freeform 10"/>
          <p:cNvSpPr/>
          <p:nvPr/>
        </p:nvSpPr>
        <p:spPr>
          <a:xfrm rot="-469613">
            <a:off x="1932408" y="-97950"/>
            <a:ext cx="1550360" cy="1733126"/>
          </a:xfrm>
          <a:custGeom>
            <a:avLst/>
            <a:gdLst/>
            <a:ahLst/>
            <a:cxnLst/>
            <a:rect l="l" t="t" r="r" b="b"/>
            <a:pathLst>
              <a:path w="1550360" h="1733126">
                <a:moveTo>
                  <a:pt x="0" y="0"/>
                </a:moveTo>
                <a:lnTo>
                  <a:pt x="1550360" y="0"/>
                </a:lnTo>
                <a:lnTo>
                  <a:pt x="1550360" y="1733126"/>
                </a:lnTo>
                <a:lnTo>
                  <a:pt x="0" y="173312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4694445" y="8719724"/>
            <a:ext cx="2066784" cy="2063026"/>
          </a:xfrm>
          <a:custGeom>
            <a:avLst/>
            <a:gdLst/>
            <a:ahLst/>
            <a:cxnLst/>
            <a:rect l="l" t="t" r="r" b="b"/>
            <a:pathLst>
              <a:path w="2066784" h="2063026">
                <a:moveTo>
                  <a:pt x="0" y="0"/>
                </a:moveTo>
                <a:lnTo>
                  <a:pt x="2066784" y="0"/>
                </a:lnTo>
                <a:lnTo>
                  <a:pt x="2066784" y="2063026"/>
                </a:lnTo>
                <a:lnTo>
                  <a:pt x="0" y="20630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5426240" y="4151970"/>
            <a:ext cx="2669978" cy="2874808"/>
          </a:xfrm>
          <a:custGeom>
            <a:avLst/>
            <a:gdLst/>
            <a:ahLst/>
            <a:cxnLst/>
            <a:rect l="l" t="t" r="r" b="b"/>
            <a:pathLst>
              <a:path w="2669978" h="2874808">
                <a:moveTo>
                  <a:pt x="0" y="0"/>
                </a:moveTo>
                <a:lnTo>
                  <a:pt x="2669978" y="0"/>
                </a:lnTo>
                <a:lnTo>
                  <a:pt x="2669978" y="2874808"/>
                </a:lnTo>
                <a:lnTo>
                  <a:pt x="0" y="287480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4813629" y="3010792"/>
            <a:ext cx="8660743" cy="118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7700" dirty="0">
                <a:solidFill>
                  <a:srgbClr val="000000"/>
                </a:solidFill>
                <a:latin typeface="Prompt Bold"/>
              </a:rPr>
              <a:t>Prideful Anxiety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038065" y="4953000"/>
            <a:ext cx="8211871" cy="976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66"/>
              </a:lnSpc>
            </a:pPr>
            <a:r>
              <a:rPr lang="en-US" sz="5976" dirty="0">
                <a:solidFill>
                  <a:srgbClr val="000000"/>
                </a:solidFill>
                <a:latin typeface="Bryndan Write"/>
              </a:rPr>
              <a:t>VERTICAL YOUTH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DA375-AF3B-914E-D74C-D56451219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6D4E760-7D7E-CE04-1D2A-27A075B58547}"/>
              </a:ext>
            </a:extLst>
          </p:cNvPr>
          <p:cNvSpPr/>
          <p:nvPr/>
        </p:nvSpPr>
        <p:spPr>
          <a:xfrm rot="-5400000">
            <a:off x="3977152" y="-4023489"/>
            <a:ext cx="10333696" cy="18333977"/>
          </a:xfrm>
          <a:custGeom>
            <a:avLst/>
            <a:gdLst/>
            <a:ahLst/>
            <a:cxnLst/>
            <a:rect l="l" t="t" r="r" b="b"/>
            <a:pathLst>
              <a:path w="10333696" h="18333977">
                <a:moveTo>
                  <a:pt x="0" y="0"/>
                </a:moveTo>
                <a:lnTo>
                  <a:pt x="10333696" y="0"/>
                </a:lnTo>
                <a:lnTo>
                  <a:pt x="10333696" y="18333978"/>
                </a:lnTo>
                <a:lnTo>
                  <a:pt x="0" y="18333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9C11E89-96F6-C0BE-EDC7-39C2B45D33F9}"/>
              </a:ext>
            </a:extLst>
          </p:cNvPr>
          <p:cNvSpPr/>
          <p:nvPr/>
        </p:nvSpPr>
        <p:spPr>
          <a:xfrm>
            <a:off x="1028700" y="1613285"/>
            <a:ext cx="9770763" cy="7328072"/>
          </a:xfrm>
          <a:custGeom>
            <a:avLst/>
            <a:gdLst/>
            <a:ahLst/>
            <a:cxnLst/>
            <a:rect l="l" t="t" r="r" b="b"/>
            <a:pathLst>
              <a:path w="9770763" h="7328072">
                <a:moveTo>
                  <a:pt x="0" y="0"/>
                </a:moveTo>
                <a:lnTo>
                  <a:pt x="9770763" y="0"/>
                </a:lnTo>
                <a:lnTo>
                  <a:pt x="9770763" y="7328072"/>
                </a:lnTo>
                <a:lnTo>
                  <a:pt x="0" y="73280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74CE591-09A9-6549-7221-E87BF01965B0}"/>
              </a:ext>
            </a:extLst>
          </p:cNvPr>
          <p:cNvSpPr/>
          <p:nvPr/>
        </p:nvSpPr>
        <p:spPr>
          <a:xfrm rot="-1095965">
            <a:off x="9718691" y="1941183"/>
            <a:ext cx="3009259" cy="1298214"/>
          </a:xfrm>
          <a:custGeom>
            <a:avLst/>
            <a:gdLst/>
            <a:ahLst/>
            <a:cxnLst/>
            <a:rect l="l" t="t" r="r" b="b"/>
            <a:pathLst>
              <a:path w="3009259" h="1298214">
                <a:moveTo>
                  <a:pt x="0" y="0"/>
                </a:moveTo>
                <a:lnTo>
                  <a:pt x="3009259" y="0"/>
                </a:lnTo>
                <a:lnTo>
                  <a:pt x="3009259" y="1298214"/>
                </a:lnTo>
                <a:lnTo>
                  <a:pt x="0" y="12982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2BF9EDA-4998-BBB6-EDD3-4B2067710688}"/>
              </a:ext>
            </a:extLst>
          </p:cNvPr>
          <p:cNvSpPr/>
          <p:nvPr/>
        </p:nvSpPr>
        <p:spPr>
          <a:xfrm rot="1149493">
            <a:off x="16096242" y="7722918"/>
            <a:ext cx="1535669" cy="1521709"/>
          </a:xfrm>
          <a:custGeom>
            <a:avLst/>
            <a:gdLst/>
            <a:ahLst/>
            <a:cxnLst/>
            <a:rect l="l" t="t" r="r" b="b"/>
            <a:pathLst>
              <a:path w="1535669" h="1521709">
                <a:moveTo>
                  <a:pt x="0" y="0"/>
                </a:moveTo>
                <a:lnTo>
                  <a:pt x="1535669" y="0"/>
                </a:lnTo>
                <a:lnTo>
                  <a:pt x="1535669" y="1521709"/>
                </a:lnTo>
                <a:lnTo>
                  <a:pt x="0" y="15217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43CBD6F-FF65-A767-51E2-0FFDAD28F84A}"/>
              </a:ext>
            </a:extLst>
          </p:cNvPr>
          <p:cNvSpPr/>
          <p:nvPr/>
        </p:nvSpPr>
        <p:spPr>
          <a:xfrm>
            <a:off x="4289660" y="1266510"/>
            <a:ext cx="3248843" cy="1039630"/>
          </a:xfrm>
          <a:custGeom>
            <a:avLst/>
            <a:gdLst/>
            <a:ahLst/>
            <a:cxnLst/>
            <a:rect l="l" t="t" r="r" b="b"/>
            <a:pathLst>
              <a:path w="3248843" h="1039630">
                <a:moveTo>
                  <a:pt x="0" y="0"/>
                </a:moveTo>
                <a:lnTo>
                  <a:pt x="3248843" y="0"/>
                </a:lnTo>
                <a:lnTo>
                  <a:pt x="3248843" y="1039630"/>
                </a:lnTo>
                <a:lnTo>
                  <a:pt x="0" y="10396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050738A-2DF1-2670-A0FF-85B309EB3203}"/>
              </a:ext>
            </a:extLst>
          </p:cNvPr>
          <p:cNvSpPr/>
          <p:nvPr/>
        </p:nvSpPr>
        <p:spPr>
          <a:xfrm rot="-2116487">
            <a:off x="10686081" y="3196982"/>
            <a:ext cx="6945591" cy="3385976"/>
          </a:xfrm>
          <a:custGeom>
            <a:avLst/>
            <a:gdLst/>
            <a:ahLst/>
            <a:cxnLst/>
            <a:rect l="l" t="t" r="r" b="b"/>
            <a:pathLst>
              <a:path w="6945591" h="3385976">
                <a:moveTo>
                  <a:pt x="0" y="0"/>
                </a:moveTo>
                <a:lnTo>
                  <a:pt x="6945591" y="0"/>
                </a:lnTo>
                <a:lnTo>
                  <a:pt x="6945591" y="3385975"/>
                </a:lnTo>
                <a:lnTo>
                  <a:pt x="0" y="338597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BEAFFFD8-4C73-312F-0FAB-8FC5C46C1493}"/>
              </a:ext>
            </a:extLst>
          </p:cNvPr>
          <p:cNvGrpSpPr/>
          <p:nvPr/>
        </p:nvGrpSpPr>
        <p:grpSpPr>
          <a:xfrm>
            <a:off x="1337147" y="2672669"/>
            <a:ext cx="9016179" cy="4773980"/>
            <a:chOff x="-420292" y="-309269"/>
            <a:chExt cx="11169917" cy="6365307"/>
          </a:xfrm>
        </p:grpSpPr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DAE9E336-C35B-D40C-96CD-C4A1BD77750F}"/>
                </a:ext>
              </a:extLst>
            </p:cNvPr>
            <p:cNvSpPr txBox="1"/>
            <p:nvPr/>
          </p:nvSpPr>
          <p:spPr>
            <a:xfrm>
              <a:off x="0" y="5167731"/>
              <a:ext cx="9805269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2D3AEE25-E184-79AE-8CE1-32909222B1D6}"/>
                </a:ext>
              </a:extLst>
            </p:cNvPr>
            <p:cNvSpPr txBox="1"/>
            <p:nvPr/>
          </p:nvSpPr>
          <p:spPr>
            <a:xfrm>
              <a:off x="-420292" y="-309269"/>
              <a:ext cx="9805269" cy="2215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5400" dirty="0">
                  <a:solidFill>
                    <a:srgbClr val="000000"/>
                  </a:solidFill>
                  <a:latin typeface="Prompt Bold"/>
                </a:rPr>
                <a:t>How to Know if your Anxiety is Prideful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7BC322-88C5-588E-5788-BD88E41C9931}"/>
                </a:ext>
              </a:extLst>
            </p:cNvPr>
            <p:cNvSpPr txBox="1"/>
            <p:nvPr/>
          </p:nvSpPr>
          <p:spPr>
            <a:xfrm>
              <a:off x="-201037" y="1993387"/>
              <a:ext cx="10950662" cy="40626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143000" indent="-1143000">
                <a:lnSpc>
                  <a:spcPct val="150000"/>
                </a:lnSpc>
                <a:buFont typeface="+mj-lt"/>
                <a:buAutoNum type="arabicPeriod"/>
              </a:pPr>
              <a:r>
                <a:rPr lang="en-US" sz="3600" dirty="0">
                  <a:solidFill>
                    <a:srgbClr val="000000"/>
                  </a:solidFill>
                  <a:latin typeface="Prompt Bold"/>
                </a:rPr>
                <a:t>Hold Yourself to a High Standard</a:t>
              </a:r>
            </a:p>
            <a:p>
              <a:pPr marL="1143000" indent="-1143000">
                <a:lnSpc>
                  <a:spcPct val="150000"/>
                </a:lnSpc>
                <a:buFont typeface="+mj-lt"/>
                <a:buAutoNum type="arabicPeriod"/>
              </a:pPr>
              <a:r>
                <a:rPr lang="en-US" sz="3600" dirty="0">
                  <a:solidFill>
                    <a:srgbClr val="000000"/>
                  </a:solidFill>
                  <a:latin typeface="Prompt Bold"/>
                </a:rPr>
                <a:t>It’s All About You</a:t>
              </a:r>
            </a:p>
            <a:p>
              <a:pPr marL="1143000" indent="-1143000">
                <a:lnSpc>
                  <a:spcPct val="150000"/>
                </a:lnSpc>
                <a:buFont typeface="+mj-lt"/>
                <a:buAutoNum type="arabicPeriod"/>
              </a:pPr>
              <a:r>
                <a:rPr lang="en-US" sz="3600" dirty="0">
                  <a:solidFill>
                    <a:srgbClr val="6382F5"/>
                  </a:solidFill>
                  <a:latin typeface="Prompt Bold"/>
                </a:rPr>
                <a:t>You Don’t Want to Talk About it</a:t>
              </a:r>
            </a:p>
            <a:p>
              <a:endParaRPr lang="en-US" sz="3600" dirty="0">
                <a:solidFill>
                  <a:srgbClr val="000000"/>
                </a:solidFill>
                <a:latin typeface="Promp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523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99A18-AC3B-2CDF-49E2-F6516E4A8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1D26E11-80EE-93E4-0C99-994608B9576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6" t="-2254" r="-693" b="-555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A184FA2-07D8-1F36-E7A8-BB6308C01879}"/>
              </a:ext>
            </a:extLst>
          </p:cNvPr>
          <p:cNvSpPr txBox="1"/>
          <p:nvPr/>
        </p:nvSpPr>
        <p:spPr>
          <a:xfrm>
            <a:off x="2554074" y="1943100"/>
            <a:ext cx="13088583" cy="1351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</a:pPr>
            <a:r>
              <a:rPr lang="en-US" sz="8866" b="1" i="1" dirty="0">
                <a:solidFill>
                  <a:srgbClr val="000000"/>
                </a:solidFill>
                <a:latin typeface="Prompt Bold"/>
              </a:rPr>
              <a:t>Hebrews 10:25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20B6966-5235-7585-1C88-FC6ECBFFC259}"/>
              </a:ext>
            </a:extLst>
          </p:cNvPr>
          <p:cNvSpPr/>
          <p:nvPr/>
        </p:nvSpPr>
        <p:spPr>
          <a:xfrm rot="-1278522">
            <a:off x="335620" y="603110"/>
            <a:ext cx="3587687" cy="1547751"/>
          </a:xfrm>
          <a:custGeom>
            <a:avLst/>
            <a:gdLst/>
            <a:ahLst/>
            <a:cxnLst/>
            <a:rect l="l" t="t" r="r" b="b"/>
            <a:pathLst>
              <a:path w="3587687" h="1547751">
                <a:moveTo>
                  <a:pt x="0" y="0"/>
                </a:moveTo>
                <a:lnTo>
                  <a:pt x="3587688" y="0"/>
                </a:lnTo>
                <a:lnTo>
                  <a:pt x="3587688" y="1547751"/>
                </a:lnTo>
                <a:lnTo>
                  <a:pt x="0" y="15477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4E2D9D0-5D0F-30E9-5684-18FD1A0AA6AF}"/>
              </a:ext>
            </a:extLst>
          </p:cNvPr>
          <p:cNvSpPr/>
          <p:nvPr/>
        </p:nvSpPr>
        <p:spPr>
          <a:xfrm rot="-504759">
            <a:off x="15517505" y="424203"/>
            <a:ext cx="1611069" cy="1905566"/>
          </a:xfrm>
          <a:custGeom>
            <a:avLst/>
            <a:gdLst/>
            <a:ahLst/>
            <a:cxnLst/>
            <a:rect l="l" t="t" r="r" b="b"/>
            <a:pathLst>
              <a:path w="1611069" h="1905566">
                <a:moveTo>
                  <a:pt x="0" y="0"/>
                </a:moveTo>
                <a:lnTo>
                  <a:pt x="1611069" y="0"/>
                </a:lnTo>
                <a:lnTo>
                  <a:pt x="1611069" y="1905565"/>
                </a:lnTo>
                <a:lnTo>
                  <a:pt x="0" y="19055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31730C1-CF97-DF78-7CC0-F3E922DA694C}"/>
              </a:ext>
            </a:extLst>
          </p:cNvPr>
          <p:cNvSpPr/>
          <p:nvPr/>
        </p:nvSpPr>
        <p:spPr>
          <a:xfrm rot="-317188">
            <a:off x="1338989" y="7877685"/>
            <a:ext cx="2430169" cy="2254225"/>
          </a:xfrm>
          <a:custGeom>
            <a:avLst/>
            <a:gdLst/>
            <a:ahLst/>
            <a:cxnLst/>
            <a:rect l="l" t="t" r="r" b="b"/>
            <a:pathLst>
              <a:path w="2782613" h="3091792">
                <a:moveTo>
                  <a:pt x="0" y="0"/>
                </a:moveTo>
                <a:lnTo>
                  <a:pt x="2782613" y="0"/>
                </a:lnTo>
                <a:lnTo>
                  <a:pt x="2782613" y="3091792"/>
                </a:lnTo>
                <a:lnTo>
                  <a:pt x="0" y="30917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470E0751-EE23-B999-71CA-DED55C8E98B5}"/>
              </a:ext>
            </a:extLst>
          </p:cNvPr>
          <p:cNvSpPr txBox="1"/>
          <p:nvPr/>
        </p:nvSpPr>
        <p:spPr>
          <a:xfrm>
            <a:off x="2671847" y="3294277"/>
            <a:ext cx="13088583" cy="6128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0" i="1" u="none" strike="noStrike" dirty="0">
                <a:solidFill>
                  <a:srgbClr val="000000"/>
                </a:solidFill>
                <a:effectLst/>
                <a:latin typeface="Prompt" pitchFamily="2" charset="-34"/>
                <a:cs typeface="Prompt" pitchFamily="2" charset="-34"/>
              </a:rPr>
              <a:t>And let us not neglect our meeting together, as some people do, but encourage one another, especially now that the day of his return is drawing near.</a:t>
            </a:r>
            <a:endParaRPr lang="en-US" sz="5400" i="1" dirty="0">
              <a:solidFill>
                <a:srgbClr val="000000"/>
              </a:solidFill>
              <a:latin typeface="Prompt" pitchFamily="2" charset="-34"/>
              <a:cs typeface="Prompt" panose="020B0502040204020203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45682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B3EB7-9B31-1FC5-3091-05EE7789E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6496704-5279-966B-3058-C45A5D85D153}"/>
              </a:ext>
            </a:extLst>
          </p:cNvPr>
          <p:cNvSpPr/>
          <p:nvPr/>
        </p:nvSpPr>
        <p:spPr>
          <a:xfrm rot="-5400000">
            <a:off x="3977152" y="-4023489"/>
            <a:ext cx="10333696" cy="18333977"/>
          </a:xfrm>
          <a:custGeom>
            <a:avLst/>
            <a:gdLst/>
            <a:ahLst/>
            <a:cxnLst/>
            <a:rect l="l" t="t" r="r" b="b"/>
            <a:pathLst>
              <a:path w="10333696" h="18333977">
                <a:moveTo>
                  <a:pt x="0" y="0"/>
                </a:moveTo>
                <a:lnTo>
                  <a:pt x="10333696" y="0"/>
                </a:lnTo>
                <a:lnTo>
                  <a:pt x="10333696" y="18333978"/>
                </a:lnTo>
                <a:lnTo>
                  <a:pt x="0" y="18333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1FB3146-62D8-165A-07FD-02C453B65975}"/>
              </a:ext>
            </a:extLst>
          </p:cNvPr>
          <p:cNvSpPr/>
          <p:nvPr/>
        </p:nvSpPr>
        <p:spPr>
          <a:xfrm>
            <a:off x="1028700" y="1613285"/>
            <a:ext cx="9770763" cy="7328072"/>
          </a:xfrm>
          <a:custGeom>
            <a:avLst/>
            <a:gdLst/>
            <a:ahLst/>
            <a:cxnLst/>
            <a:rect l="l" t="t" r="r" b="b"/>
            <a:pathLst>
              <a:path w="9770763" h="7328072">
                <a:moveTo>
                  <a:pt x="0" y="0"/>
                </a:moveTo>
                <a:lnTo>
                  <a:pt x="9770763" y="0"/>
                </a:lnTo>
                <a:lnTo>
                  <a:pt x="9770763" y="7328072"/>
                </a:lnTo>
                <a:lnTo>
                  <a:pt x="0" y="73280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14DF03F-4BDA-43A1-20FB-1E247FE7DE6A}"/>
              </a:ext>
            </a:extLst>
          </p:cNvPr>
          <p:cNvSpPr/>
          <p:nvPr/>
        </p:nvSpPr>
        <p:spPr>
          <a:xfrm rot="-1095965">
            <a:off x="9718691" y="1941183"/>
            <a:ext cx="3009259" cy="1298214"/>
          </a:xfrm>
          <a:custGeom>
            <a:avLst/>
            <a:gdLst/>
            <a:ahLst/>
            <a:cxnLst/>
            <a:rect l="l" t="t" r="r" b="b"/>
            <a:pathLst>
              <a:path w="3009259" h="1298214">
                <a:moveTo>
                  <a:pt x="0" y="0"/>
                </a:moveTo>
                <a:lnTo>
                  <a:pt x="3009259" y="0"/>
                </a:lnTo>
                <a:lnTo>
                  <a:pt x="3009259" y="1298214"/>
                </a:lnTo>
                <a:lnTo>
                  <a:pt x="0" y="12982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A3B728D-887A-772B-C457-9C4EAB39D57F}"/>
              </a:ext>
            </a:extLst>
          </p:cNvPr>
          <p:cNvSpPr/>
          <p:nvPr/>
        </p:nvSpPr>
        <p:spPr>
          <a:xfrm rot="1149493">
            <a:off x="16096242" y="7722918"/>
            <a:ext cx="1535669" cy="1521709"/>
          </a:xfrm>
          <a:custGeom>
            <a:avLst/>
            <a:gdLst/>
            <a:ahLst/>
            <a:cxnLst/>
            <a:rect l="l" t="t" r="r" b="b"/>
            <a:pathLst>
              <a:path w="1535669" h="1521709">
                <a:moveTo>
                  <a:pt x="0" y="0"/>
                </a:moveTo>
                <a:lnTo>
                  <a:pt x="1535669" y="0"/>
                </a:lnTo>
                <a:lnTo>
                  <a:pt x="1535669" y="1521709"/>
                </a:lnTo>
                <a:lnTo>
                  <a:pt x="0" y="15217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DC3D756-0345-CA90-04F8-A9D6EBEA5C79}"/>
              </a:ext>
            </a:extLst>
          </p:cNvPr>
          <p:cNvSpPr/>
          <p:nvPr/>
        </p:nvSpPr>
        <p:spPr>
          <a:xfrm>
            <a:off x="4289660" y="1266510"/>
            <a:ext cx="3248843" cy="1039630"/>
          </a:xfrm>
          <a:custGeom>
            <a:avLst/>
            <a:gdLst/>
            <a:ahLst/>
            <a:cxnLst/>
            <a:rect l="l" t="t" r="r" b="b"/>
            <a:pathLst>
              <a:path w="3248843" h="1039630">
                <a:moveTo>
                  <a:pt x="0" y="0"/>
                </a:moveTo>
                <a:lnTo>
                  <a:pt x="3248843" y="0"/>
                </a:lnTo>
                <a:lnTo>
                  <a:pt x="3248843" y="1039630"/>
                </a:lnTo>
                <a:lnTo>
                  <a:pt x="0" y="10396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5A6EAAE-4DDB-F38F-80BD-16771F7C19CD}"/>
              </a:ext>
            </a:extLst>
          </p:cNvPr>
          <p:cNvSpPr/>
          <p:nvPr/>
        </p:nvSpPr>
        <p:spPr>
          <a:xfrm rot="-2116487">
            <a:off x="10686081" y="3196982"/>
            <a:ext cx="6945591" cy="3385976"/>
          </a:xfrm>
          <a:custGeom>
            <a:avLst/>
            <a:gdLst/>
            <a:ahLst/>
            <a:cxnLst/>
            <a:rect l="l" t="t" r="r" b="b"/>
            <a:pathLst>
              <a:path w="6945591" h="3385976">
                <a:moveTo>
                  <a:pt x="0" y="0"/>
                </a:moveTo>
                <a:lnTo>
                  <a:pt x="6945591" y="0"/>
                </a:lnTo>
                <a:lnTo>
                  <a:pt x="6945591" y="3385975"/>
                </a:lnTo>
                <a:lnTo>
                  <a:pt x="0" y="338597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D93BAE40-0D7D-F8FE-2247-6FCC7BB9120E}"/>
              </a:ext>
            </a:extLst>
          </p:cNvPr>
          <p:cNvGrpSpPr/>
          <p:nvPr/>
        </p:nvGrpSpPr>
        <p:grpSpPr>
          <a:xfrm>
            <a:off x="1337147" y="2672669"/>
            <a:ext cx="9016179" cy="5604977"/>
            <a:chOff x="-420292" y="-309269"/>
            <a:chExt cx="11169917" cy="7473303"/>
          </a:xfrm>
        </p:grpSpPr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C987480D-6EE5-0C3D-DC6A-6F286BAD191E}"/>
                </a:ext>
              </a:extLst>
            </p:cNvPr>
            <p:cNvSpPr txBox="1"/>
            <p:nvPr/>
          </p:nvSpPr>
          <p:spPr>
            <a:xfrm>
              <a:off x="0" y="5167731"/>
              <a:ext cx="9805269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BC6E623F-DAEB-EFC3-BE64-577876910DF8}"/>
                </a:ext>
              </a:extLst>
            </p:cNvPr>
            <p:cNvSpPr txBox="1"/>
            <p:nvPr/>
          </p:nvSpPr>
          <p:spPr>
            <a:xfrm>
              <a:off x="-420292" y="-309269"/>
              <a:ext cx="9805269" cy="2215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5400" dirty="0">
                  <a:solidFill>
                    <a:srgbClr val="000000"/>
                  </a:solidFill>
                  <a:latin typeface="Prompt Bold"/>
                </a:rPr>
                <a:t>How to Know if your Anxiety is Prideful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FEBD98-E696-EED1-2D96-E8CA6369189C}"/>
                </a:ext>
              </a:extLst>
            </p:cNvPr>
            <p:cNvSpPr txBox="1"/>
            <p:nvPr/>
          </p:nvSpPr>
          <p:spPr>
            <a:xfrm>
              <a:off x="-201037" y="1993387"/>
              <a:ext cx="10950662" cy="51706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143000" indent="-1143000">
                <a:lnSpc>
                  <a:spcPct val="150000"/>
                </a:lnSpc>
                <a:buFont typeface="+mj-lt"/>
                <a:buAutoNum type="arabicPeriod"/>
              </a:pPr>
              <a:r>
                <a:rPr lang="en-US" sz="3600" dirty="0">
                  <a:solidFill>
                    <a:srgbClr val="000000"/>
                  </a:solidFill>
                  <a:latin typeface="Prompt Bold"/>
                </a:rPr>
                <a:t>Hold Yourself to a High Standard</a:t>
              </a:r>
            </a:p>
            <a:p>
              <a:pPr marL="1143000" indent="-1143000">
                <a:lnSpc>
                  <a:spcPct val="150000"/>
                </a:lnSpc>
                <a:buFont typeface="+mj-lt"/>
                <a:buAutoNum type="arabicPeriod"/>
              </a:pPr>
              <a:r>
                <a:rPr lang="en-US" sz="3600" dirty="0">
                  <a:solidFill>
                    <a:srgbClr val="000000"/>
                  </a:solidFill>
                  <a:latin typeface="Prompt Bold"/>
                </a:rPr>
                <a:t>It’s All About You</a:t>
              </a:r>
            </a:p>
            <a:p>
              <a:pPr marL="1143000" indent="-1143000">
                <a:lnSpc>
                  <a:spcPct val="150000"/>
                </a:lnSpc>
                <a:buFont typeface="+mj-lt"/>
                <a:buAutoNum type="arabicPeriod"/>
              </a:pPr>
              <a:r>
                <a:rPr lang="en-US" sz="3600" dirty="0">
                  <a:solidFill>
                    <a:srgbClr val="000000"/>
                  </a:solidFill>
                  <a:latin typeface="Prompt Bold"/>
                </a:rPr>
                <a:t>You Don’t Want to Talk About it</a:t>
              </a:r>
            </a:p>
            <a:p>
              <a:pPr marL="1143000" indent="-1143000">
                <a:lnSpc>
                  <a:spcPct val="150000"/>
                </a:lnSpc>
                <a:buFont typeface="+mj-lt"/>
                <a:buAutoNum type="arabicPeriod"/>
              </a:pPr>
              <a:r>
                <a:rPr lang="en-US" sz="3600" dirty="0">
                  <a:solidFill>
                    <a:srgbClr val="6382F5"/>
                  </a:solidFill>
                  <a:latin typeface="Prompt Bold"/>
                </a:rPr>
                <a:t>Sensitive to Criticism</a:t>
              </a:r>
            </a:p>
            <a:p>
              <a:pPr marL="1143000" indent="-1143000">
                <a:buFont typeface="+mj-lt"/>
                <a:buAutoNum type="arabicPeriod"/>
              </a:pPr>
              <a:endParaRPr lang="en-US" sz="3600" dirty="0">
                <a:solidFill>
                  <a:srgbClr val="000000"/>
                </a:solidFill>
                <a:latin typeface="Promp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513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E1723-D098-0FC1-7AD9-2A1DBF3A4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FF27A08-D8BE-983E-0529-0D4CF71E0C8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6" t="-2254" r="-693" b="-555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BED5641E-0606-B6BA-6192-34C9E4DC2F84}"/>
              </a:ext>
            </a:extLst>
          </p:cNvPr>
          <p:cNvSpPr txBox="1"/>
          <p:nvPr/>
        </p:nvSpPr>
        <p:spPr>
          <a:xfrm>
            <a:off x="2554074" y="1943100"/>
            <a:ext cx="13088583" cy="1351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</a:pPr>
            <a:r>
              <a:rPr lang="en-US" sz="8866" b="1" i="1" dirty="0">
                <a:solidFill>
                  <a:srgbClr val="000000"/>
                </a:solidFill>
                <a:latin typeface="Prompt Bold"/>
              </a:rPr>
              <a:t>Luke 14:11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919DED8-A9C2-A0EC-32F5-535F8663734E}"/>
              </a:ext>
            </a:extLst>
          </p:cNvPr>
          <p:cNvSpPr/>
          <p:nvPr/>
        </p:nvSpPr>
        <p:spPr>
          <a:xfrm rot="-1278522">
            <a:off x="335620" y="603110"/>
            <a:ext cx="3587687" cy="1547751"/>
          </a:xfrm>
          <a:custGeom>
            <a:avLst/>
            <a:gdLst/>
            <a:ahLst/>
            <a:cxnLst/>
            <a:rect l="l" t="t" r="r" b="b"/>
            <a:pathLst>
              <a:path w="3587687" h="1547751">
                <a:moveTo>
                  <a:pt x="0" y="0"/>
                </a:moveTo>
                <a:lnTo>
                  <a:pt x="3587688" y="0"/>
                </a:lnTo>
                <a:lnTo>
                  <a:pt x="3587688" y="1547751"/>
                </a:lnTo>
                <a:lnTo>
                  <a:pt x="0" y="15477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1C498B4-C17A-C67B-DE5F-63A94E463ACD}"/>
              </a:ext>
            </a:extLst>
          </p:cNvPr>
          <p:cNvSpPr/>
          <p:nvPr/>
        </p:nvSpPr>
        <p:spPr>
          <a:xfrm rot="-504759">
            <a:off x="15517505" y="424203"/>
            <a:ext cx="1611069" cy="1905566"/>
          </a:xfrm>
          <a:custGeom>
            <a:avLst/>
            <a:gdLst/>
            <a:ahLst/>
            <a:cxnLst/>
            <a:rect l="l" t="t" r="r" b="b"/>
            <a:pathLst>
              <a:path w="1611069" h="1905566">
                <a:moveTo>
                  <a:pt x="0" y="0"/>
                </a:moveTo>
                <a:lnTo>
                  <a:pt x="1611069" y="0"/>
                </a:lnTo>
                <a:lnTo>
                  <a:pt x="1611069" y="1905565"/>
                </a:lnTo>
                <a:lnTo>
                  <a:pt x="0" y="19055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3514DD3E-72E1-CCC0-1BAB-0C66EDD264DD}"/>
              </a:ext>
            </a:extLst>
          </p:cNvPr>
          <p:cNvSpPr/>
          <p:nvPr/>
        </p:nvSpPr>
        <p:spPr>
          <a:xfrm rot="-317188">
            <a:off x="2626249" y="7889678"/>
            <a:ext cx="2430169" cy="2254225"/>
          </a:xfrm>
          <a:custGeom>
            <a:avLst/>
            <a:gdLst/>
            <a:ahLst/>
            <a:cxnLst/>
            <a:rect l="l" t="t" r="r" b="b"/>
            <a:pathLst>
              <a:path w="2782613" h="3091792">
                <a:moveTo>
                  <a:pt x="0" y="0"/>
                </a:moveTo>
                <a:lnTo>
                  <a:pt x="2782613" y="0"/>
                </a:lnTo>
                <a:lnTo>
                  <a:pt x="2782613" y="3091792"/>
                </a:lnTo>
                <a:lnTo>
                  <a:pt x="0" y="30917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5AA407E5-BB71-BCA1-4844-2970659D6D2E}"/>
              </a:ext>
            </a:extLst>
          </p:cNvPr>
          <p:cNvSpPr txBox="1"/>
          <p:nvPr/>
        </p:nvSpPr>
        <p:spPr>
          <a:xfrm>
            <a:off x="2599708" y="3938191"/>
            <a:ext cx="13088583" cy="5424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i="1" u="none" strike="noStrike" baseline="30000" dirty="0">
                <a:solidFill>
                  <a:srgbClr val="000000"/>
                </a:solidFill>
                <a:effectLst/>
                <a:latin typeface="Prompt" pitchFamily="2" charset="-34"/>
                <a:cs typeface="Prompt" pitchFamily="2" charset="-34"/>
              </a:rPr>
              <a:t> </a:t>
            </a:r>
            <a:r>
              <a:rPr lang="en-US" sz="6000" b="0" i="1" u="none" strike="noStrike" dirty="0">
                <a:solidFill>
                  <a:srgbClr val="000000"/>
                </a:solidFill>
                <a:effectLst/>
                <a:latin typeface="Prompt" pitchFamily="2" charset="-34"/>
                <a:cs typeface="Prompt" pitchFamily="2" charset="-34"/>
              </a:rPr>
              <a:t>For those who exalt themselves will be humbled, and those who humble themselves will be exalted.</a:t>
            </a:r>
            <a:endParaRPr lang="en-US" sz="6000" i="1" dirty="0">
              <a:solidFill>
                <a:srgbClr val="000000"/>
              </a:solidFill>
              <a:latin typeface="Prompt" pitchFamily="2" charset="-34"/>
              <a:cs typeface="Prompt" panose="020B0502040204020203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0493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0ECA6-C4ED-D6C5-0D2B-9431C9BBF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09C72F8-F025-D7DA-D263-08D060D96C2C}"/>
              </a:ext>
            </a:extLst>
          </p:cNvPr>
          <p:cNvSpPr/>
          <p:nvPr/>
        </p:nvSpPr>
        <p:spPr>
          <a:xfrm rot="-5400000">
            <a:off x="3977152" y="-4023489"/>
            <a:ext cx="10333696" cy="18333977"/>
          </a:xfrm>
          <a:custGeom>
            <a:avLst/>
            <a:gdLst/>
            <a:ahLst/>
            <a:cxnLst/>
            <a:rect l="l" t="t" r="r" b="b"/>
            <a:pathLst>
              <a:path w="10333696" h="18333977">
                <a:moveTo>
                  <a:pt x="0" y="0"/>
                </a:moveTo>
                <a:lnTo>
                  <a:pt x="10333696" y="0"/>
                </a:lnTo>
                <a:lnTo>
                  <a:pt x="10333696" y="18333978"/>
                </a:lnTo>
                <a:lnTo>
                  <a:pt x="0" y="18333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1C3807A-35A5-190E-FE0F-97C3594165A4}"/>
              </a:ext>
            </a:extLst>
          </p:cNvPr>
          <p:cNvSpPr/>
          <p:nvPr/>
        </p:nvSpPr>
        <p:spPr>
          <a:xfrm>
            <a:off x="1028700" y="1613285"/>
            <a:ext cx="9770763" cy="7328072"/>
          </a:xfrm>
          <a:custGeom>
            <a:avLst/>
            <a:gdLst/>
            <a:ahLst/>
            <a:cxnLst/>
            <a:rect l="l" t="t" r="r" b="b"/>
            <a:pathLst>
              <a:path w="9770763" h="7328072">
                <a:moveTo>
                  <a:pt x="0" y="0"/>
                </a:moveTo>
                <a:lnTo>
                  <a:pt x="9770763" y="0"/>
                </a:lnTo>
                <a:lnTo>
                  <a:pt x="9770763" y="7328072"/>
                </a:lnTo>
                <a:lnTo>
                  <a:pt x="0" y="73280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C47DA70-FA07-010B-6EDA-BFDF55011FEB}"/>
              </a:ext>
            </a:extLst>
          </p:cNvPr>
          <p:cNvSpPr/>
          <p:nvPr/>
        </p:nvSpPr>
        <p:spPr>
          <a:xfrm rot="-1095965">
            <a:off x="9718691" y="1941183"/>
            <a:ext cx="3009259" cy="1298214"/>
          </a:xfrm>
          <a:custGeom>
            <a:avLst/>
            <a:gdLst/>
            <a:ahLst/>
            <a:cxnLst/>
            <a:rect l="l" t="t" r="r" b="b"/>
            <a:pathLst>
              <a:path w="3009259" h="1298214">
                <a:moveTo>
                  <a:pt x="0" y="0"/>
                </a:moveTo>
                <a:lnTo>
                  <a:pt x="3009259" y="0"/>
                </a:lnTo>
                <a:lnTo>
                  <a:pt x="3009259" y="1298214"/>
                </a:lnTo>
                <a:lnTo>
                  <a:pt x="0" y="12982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33CEDBB-A753-EE0C-5AE9-97298134A431}"/>
              </a:ext>
            </a:extLst>
          </p:cNvPr>
          <p:cNvSpPr/>
          <p:nvPr/>
        </p:nvSpPr>
        <p:spPr>
          <a:xfrm rot="1149493">
            <a:off x="16096242" y="7722918"/>
            <a:ext cx="1535669" cy="1521709"/>
          </a:xfrm>
          <a:custGeom>
            <a:avLst/>
            <a:gdLst/>
            <a:ahLst/>
            <a:cxnLst/>
            <a:rect l="l" t="t" r="r" b="b"/>
            <a:pathLst>
              <a:path w="1535669" h="1521709">
                <a:moveTo>
                  <a:pt x="0" y="0"/>
                </a:moveTo>
                <a:lnTo>
                  <a:pt x="1535669" y="0"/>
                </a:lnTo>
                <a:lnTo>
                  <a:pt x="1535669" y="1521709"/>
                </a:lnTo>
                <a:lnTo>
                  <a:pt x="0" y="15217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8BF501A-B749-A349-E7DD-11E61D55D403}"/>
              </a:ext>
            </a:extLst>
          </p:cNvPr>
          <p:cNvSpPr/>
          <p:nvPr/>
        </p:nvSpPr>
        <p:spPr>
          <a:xfrm>
            <a:off x="4289660" y="1266510"/>
            <a:ext cx="3248843" cy="1039630"/>
          </a:xfrm>
          <a:custGeom>
            <a:avLst/>
            <a:gdLst/>
            <a:ahLst/>
            <a:cxnLst/>
            <a:rect l="l" t="t" r="r" b="b"/>
            <a:pathLst>
              <a:path w="3248843" h="1039630">
                <a:moveTo>
                  <a:pt x="0" y="0"/>
                </a:moveTo>
                <a:lnTo>
                  <a:pt x="3248843" y="0"/>
                </a:lnTo>
                <a:lnTo>
                  <a:pt x="3248843" y="1039630"/>
                </a:lnTo>
                <a:lnTo>
                  <a:pt x="0" y="10396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739822C-349A-B69A-8DF4-B754E1C16541}"/>
              </a:ext>
            </a:extLst>
          </p:cNvPr>
          <p:cNvSpPr/>
          <p:nvPr/>
        </p:nvSpPr>
        <p:spPr>
          <a:xfrm rot="-2116487">
            <a:off x="10686081" y="3196982"/>
            <a:ext cx="6945591" cy="3385976"/>
          </a:xfrm>
          <a:custGeom>
            <a:avLst/>
            <a:gdLst/>
            <a:ahLst/>
            <a:cxnLst/>
            <a:rect l="l" t="t" r="r" b="b"/>
            <a:pathLst>
              <a:path w="6945591" h="3385976">
                <a:moveTo>
                  <a:pt x="0" y="0"/>
                </a:moveTo>
                <a:lnTo>
                  <a:pt x="6945591" y="0"/>
                </a:lnTo>
                <a:lnTo>
                  <a:pt x="6945591" y="3385975"/>
                </a:lnTo>
                <a:lnTo>
                  <a:pt x="0" y="338597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FE711AFB-00BA-40C9-2B27-1A846BE559B0}"/>
              </a:ext>
            </a:extLst>
          </p:cNvPr>
          <p:cNvGrpSpPr/>
          <p:nvPr/>
        </p:nvGrpSpPr>
        <p:grpSpPr>
          <a:xfrm>
            <a:off x="1676400" y="3086100"/>
            <a:ext cx="8143771" cy="4158663"/>
            <a:chOff x="0" y="241972"/>
            <a:chExt cx="10089113" cy="5544884"/>
          </a:xfrm>
        </p:grpSpPr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85CF5E7D-A504-6396-6A3B-9778720A7004}"/>
                </a:ext>
              </a:extLst>
            </p:cNvPr>
            <p:cNvSpPr txBox="1"/>
            <p:nvPr/>
          </p:nvSpPr>
          <p:spPr>
            <a:xfrm>
              <a:off x="0" y="5167731"/>
              <a:ext cx="9805269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5B42DEED-237B-69B7-8520-8D44B6481A64}"/>
                </a:ext>
              </a:extLst>
            </p:cNvPr>
            <p:cNvSpPr txBox="1"/>
            <p:nvPr/>
          </p:nvSpPr>
          <p:spPr>
            <a:xfrm>
              <a:off x="283844" y="241972"/>
              <a:ext cx="9805269" cy="55399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5400" dirty="0">
                  <a:solidFill>
                    <a:srgbClr val="000000"/>
                  </a:solidFill>
                  <a:latin typeface="Prompt Bold"/>
                </a:rPr>
                <a:t>Don’t worry about what the person next to you thinks about you but </a:t>
              </a:r>
              <a:r>
                <a:rPr lang="en-US" sz="5400" dirty="0">
                  <a:solidFill>
                    <a:srgbClr val="6382F5"/>
                  </a:solidFill>
                  <a:latin typeface="Prompt Bold"/>
                </a:rPr>
                <a:t>focus on what Jesus says about you!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9703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6" t="-2254" r="-693" b="-555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554074" y="1943100"/>
            <a:ext cx="13088583" cy="1351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</a:pPr>
            <a:r>
              <a:rPr lang="en-US" sz="8866" b="1" i="1" dirty="0">
                <a:solidFill>
                  <a:srgbClr val="000000"/>
                </a:solidFill>
                <a:latin typeface="Prompt Bold"/>
              </a:rPr>
              <a:t>1 Peter 5:6-7</a:t>
            </a:r>
          </a:p>
        </p:txBody>
      </p:sp>
      <p:sp>
        <p:nvSpPr>
          <p:cNvPr id="4" name="Freeform 4"/>
          <p:cNvSpPr/>
          <p:nvPr/>
        </p:nvSpPr>
        <p:spPr>
          <a:xfrm rot="-1278522">
            <a:off x="335620" y="603110"/>
            <a:ext cx="3587687" cy="1547751"/>
          </a:xfrm>
          <a:custGeom>
            <a:avLst/>
            <a:gdLst/>
            <a:ahLst/>
            <a:cxnLst/>
            <a:rect l="l" t="t" r="r" b="b"/>
            <a:pathLst>
              <a:path w="3587687" h="1547751">
                <a:moveTo>
                  <a:pt x="0" y="0"/>
                </a:moveTo>
                <a:lnTo>
                  <a:pt x="3587688" y="0"/>
                </a:lnTo>
                <a:lnTo>
                  <a:pt x="3587688" y="1547751"/>
                </a:lnTo>
                <a:lnTo>
                  <a:pt x="0" y="15477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504759">
            <a:off x="15517505" y="424203"/>
            <a:ext cx="1611069" cy="1905566"/>
          </a:xfrm>
          <a:custGeom>
            <a:avLst/>
            <a:gdLst/>
            <a:ahLst/>
            <a:cxnLst/>
            <a:rect l="l" t="t" r="r" b="b"/>
            <a:pathLst>
              <a:path w="1611069" h="1905566">
                <a:moveTo>
                  <a:pt x="0" y="0"/>
                </a:moveTo>
                <a:lnTo>
                  <a:pt x="1611069" y="0"/>
                </a:lnTo>
                <a:lnTo>
                  <a:pt x="1611069" y="1905565"/>
                </a:lnTo>
                <a:lnTo>
                  <a:pt x="0" y="19055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317188">
            <a:off x="2626249" y="7889678"/>
            <a:ext cx="2430169" cy="2254225"/>
          </a:xfrm>
          <a:custGeom>
            <a:avLst/>
            <a:gdLst/>
            <a:ahLst/>
            <a:cxnLst/>
            <a:rect l="l" t="t" r="r" b="b"/>
            <a:pathLst>
              <a:path w="2782613" h="3091792">
                <a:moveTo>
                  <a:pt x="0" y="0"/>
                </a:moveTo>
                <a:lnTo>
                  <a:pt x="2782613" y="0"/>
                </a:lnTo>
                <a:lnTo>
                  <a:pt x="2782613" y="3091792"/>
                </a:lnTo>
                <a:lnTo>
                  <a:pt x="0" y="30917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83AACD1F-CC8B-F89F-50C1-DF3502A6FF0F}"/>
              </a:ext>
            </a:extLst>
          </p:cNvPr>
          <p:cNvSpPr txBox="1"/>
          <p:nvPr/>
        </p:nvSpPr>
        <p:spPr>
          <a:xfrm>
            <a:off x="2527570" y="3732731"/>
            <a:ext cx="13088583" cy="433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0" i="1" u="none" strike="noStrike" dirty="0">
                <a:solidFill>
                  <a:srgbClr val="000000"/>
                </a:solidFill>
                <a:effectLst/>
                <a:latin typeface="Prompt" pitchFamily="2" charset="-34"/>
                <a:cs typeface="Prompt" pitchFamily="2" charset="-34"/>
              </a:rPr>
              <a:t>So humble yourselves under the mighty power of God, and at the right time he will lift you up in honor. </a:t>
            </a:r>
            <a:r>
              <a:rPr lang="en-US" sz="4800" b="1" i="1" u="none" strike="noStrike" baseline="30000" dirty="0">
                <a:solidFill>
                  <a:srgbClr val="000000"/>
                </a:solidFill>
                <a:effectLst/>
                <a:latin typeface="Prompt" pitchFamily="2" charset="-34"/>
                <a:cs typeface="Prompt" pitchFamily="2" charset="-34"/>
              </a:rPr>
              <a:t>7 </a:t>
            </a:r>
            <a:r>
              <a:rPr lang="en-US" sz="4800" b="0" i="1" u="none" strike="noStrike" dirty="0">
                <a:solidFill>
                  <a:srgbClr val="000000"/>
                </a:solidFill>
                <a:effectLst/>
                <a:latin typeface="Prompt" pitchFamily="2" charset="-34"/>
                <a:cs typeface="Prompt" pitchFamily="2" charset="-34"/>
              </a:rPr>
              <a:t>Give all your worries and cares to God, for he cares about you.</a:t>
            </a:r>
            <a:endParaRPr lang="en-US" sz="4800" i="1" dirty="0">
              <a:solidFill>
                <a:srgbClr val="000000"/>
              </a:solidFill>
              <a:latin typeface="Prompt" pitchFamily="2" charset="-34"/>
              <a:cs typeface="Prompt" panose="020B0502040204020203" pitchFamily="2" charset="-3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977152" y="-4023489"/>
            <a:ext cx="10333696" cy="18333977"/>
          </a:xfrm>
          <a:custGeom>
            <a:avLst/>
            <a:gdLst/>
            <a:ahLst/>
            <a:cxnLst/>
            <a:rect l="l" t="t" r="r" b="b"/>
            <a:pathLst>
              <a:path w="10333696" h="18333977">
                <a:moveTo>
                  <a:pt x="0" y="0"/>
                </a:moveTo>
                <a:lnTo>
                  <a:pt x="10333696" y="0"/>
                </a:lnTo>
                <a:lnTo>
                  <a:pt x="10333696" y="18333978"/>
                </a:lnTo>
                <a:lnTo>
                  <a:pt x="0" y="18333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28700" y="1613285"/>
            <a:ext cx="9770763" cy="7328072"/>
          </a:xfrm>
          <a:custGeom>
            <a:avLst/>
            <a:gdLst/>
            <a:ahLst/>
            <a:cxnLst/>
            <a:rect l="l" t="t" r="r" b="b"/>
            <a:pathLst>
              <a:path w="9770763" h="7328072">
                <a:moveTo>
                  <a:pt x="0" y="0"/>
                </a:moveTo>
                <a:lnTo>
                  <a:pt x="9770763" y="0"/>
                </a:lnTo>
                <a:lnTo>
                  <a:pt x="9770763" y="7328072"/>
                </a:lnTo>
                <a:lnTo>
                  <a:pt x="0" y="73280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95965">
            <a:off x="9718691" y="1941183"/>
            <a:ext cx="3009259" cy="1298214"/>
          </a:xfrm>
          <a:custGeom>
            <a:avLst/>
            <a:gdLst/>
            <a:ahLst/>
            <a:cxnLst/>
            <a:rect l="l" t="t" r="r" b="b"/>
            <a:pathLst>
              <a:path w="3009259" h="1298214">
                <a:moveTo>
                  <a:pt x="0" y="0"/>
                </a:moveTo>
                <a:lnTo>
                  <a:pt x="3009259" y="0"/>
                </a:lnTo>
                <a:lnTo>
                  <a:pt x="3009259" y="1298214"/>
                </a:lnTo>
                <a:lnTo>
                  <a:pt x="0" y="12982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1149493">
            <a:off x="16096242" y="7722918"/>
            <a:ext cx="1535669" cy="1521709"/>
          </a:xfrm>
          <a:custGeom>
            <a:avLst/>
            <a:gdLst/>
            <a:ahLst/>
            <a:cxnLst/>
            <a:rect l="l" t="t" r="r" b="b"/>
            <a:pathLst>
              <a:path w="1535669" h="1521709">
                <a:moveTo>
                  <a:pt x="0" y="0"/>
                </a:moveTo>
                <a:lnTo>
                  <a:pt x="1535669" y="0"/>
                </a:lnTo>
                <a:lnTo>
                  <a:pt x="1535669" y="1521709"/>
                </a:lnTo>
                <a:lnTo>
                  <a:pt x="0" y="15217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4289660" y="1266510"/>
            <a:ext cx="3248843" cy="1039630"/>
          </a:xfrm>
          <a:custGeom>
            <a:avLst/>
            <a:gdLst/>
            <a:ahLst/>
            <a:cxnLst/>
            <a:rect l="l" t="t" r="r" b="b"/>
            <a:pathLst>
              <a:path w="3248843" h="1039630">
                <a:moveTo>
                  <a:pt x="0" y="0"/>
                </a:moveTo>
                <a:lnTo>
                  <a:pt x="3248843" y="0"/>
                </a:lnTo>
                <a:lnTo>
                  <a:pt x="3248843" y="1039630"/>
                </a:lnTo>
                <a:lnTo>
                  <a:pt x="0" y="10396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2116487">
            <a:off x="10686081" y="3196982"/>
            <a:ext cx="6945591" cy="3385976"/>
          </a:xfrm>
          <a:custGeom>
            <a:avLst/>
            <a:gdLst/>
            <a:ahLst/>
            <a:cxnLst/>
            <a:rect l="l" t="t" r="r" b="b"/>
            <a:pathLst>
              <a:path w="6945591" h="3385976">
                <a:moveTo>
                  <a:pt x="0" y="0"/>
                </a:moveTo>
                <a:lnTo>
                  <a:pt x="6945591" y="0"/>
                </a:lnTo>
                <a:lnTo>
                  <a:pt x="6945591" y="3385975"/>
                </a:lnTo>
                <a:lnTo>
                  <a:pt x="0" y="338597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1676400" y="4207364"/>
            <a:ext cx="8143772" cy="3037399"/>
            <a:chOff x="0" y="1736991"/>
            <a:chExt cx="10089113" cy="4049865"/>
          </a:xfrm>
        </p:grpSpPr>
        <p:sp>
          <p:nvSpPr>
            <p:cNvPr id="9" name="TextBox 9"/>
            <p:cNvSpPr txBox="1"/>
            <p:nvPr/>
          </p:nvSpPr>
          <p:spPr>
            <a:xfrm>
              <a:off x="0" y="5167731"/>
              <a:ext cx="9805269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83844" y="1736991"/>
              <a:ext cx="9805269" cy="32829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8000" dirty="0">
                  <a:solidFill>
                    <a:srgbClr val="000000"/>
                  </a:solidFill>
                  <a:latin typeface="Prompt Bold"/>
                </a:rPr>
                <a:t>Anxiety is a form of </a:t>
              </a:r>
              <a:r>
                <a:rPr lang="en-US" sz="8000" dirty="0">
                  <a:solidFill>
                    <a:srgbClr val="6382F5"/>
                  </a:solidFill>
                  <a:latin typeface="Prompt Bold"/>
                </a:rPr>
                <a:t>Pride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9A006-5051-7149-A109-17B76F9C3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8C7FA9F-FC01-B9E6-B3C0-33E4CA6907C0}"/>
              </a:ext>
            </a:extLst>
          </p:cNvPr>
          <p:cNvSpPr/>
          <p:nvPr/>
        </p:nvSpPr>
        <p:spPr>
          <a:xfrm rot="-5400000">
            <a:off x="3977152" y="-4023489"/>
            <a:ext cx="10333696" cy="18333977"/>
          </a:xfrm>
          <a:custGeom>
            <a:avLst/>
            <a:gdLst/>
            <a:ahLst/>
            <a:cxnLst/>
            <a:rect l="l" t="t" r="r" b="b"/>
            <a:pathLst>
              <a:path w="10333696" h="18333977">
                <a:moveTo>
                  <a:pt x="0" y="0"/>
                </a:moveTo>
                <a:lnTo>
                  <a:pt x="10333696" y="0"/>
                </a:lnTo>
                <a:lnTo>
                  <a:pt x="10333696" y="18333978"/>
                </a:lnTo>
                <a:lnTo>
                  <a:pt x="0" y="18333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3AD09F9-F0C4-3BB9-2C1A-5B2687439FC8}"/>
              </a:ext>
            </a:extLst>
          </p:cNvPr>
          <p:cNvSpPr/>
          <p:nvPr/>
        </p:nvSpPr>
        <p:spPr>
          <a:xfrm>
            <a:off x="1028700" y="1613285"/>
            <a:ext cx="9770763" cy="7328072"/>
          </a:xfrm>
          <a:custGeom>
            <a:avLst/>
            <a:gdLst/>
            <a:ahLst/>
            <a:cxnLst/>
            <a:rect l="l" t="t" r="r" b="b"/>
            <a:pathLst>
              <a:path w="9770763" h="7328072">
                <a:moveTo>
                  <a:pt x="0" y="0"/>
                </a:moveTo>
                <a:lnTo>
                  <a:pt x="9770763" y="0"/>
                </a:lnTo>
                <a:lnTo>
                  <a:pt x="9770763" y="7328072"/>
                </a:lnTo>
                <a:lnTo>
                  <a:pt x="0" y="73280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7256716-1E64-37A7-F09D-48A406A7FFC4}"/>
              </a:ext>
            </a:extLst>
          </p:cNvPr>
          <p:cNvSpPr/>
          <p:nvPr/>
        </p:nvSpPr>
        <p:spPr>
          <a:xfrm rot="-1095965">
            <a:off x="9718691" y="1941183"/>
            <a:ext cx="3009259" cy="1298214"/>
          </a:xfrm>
          <a:custGeom>
            <a:avLst/>
            <a:gdLst/>
            <a:ahLst/>
            <a:cxnLst/>
            <a:rect l="l" t="t" r="r" b="b"/>
            <a:pathLst>
              <a:path w="3009259" h="1298214">
                <a:moveTo>
                  <a:pt x="0" y="0"/>
                </a:moveTo>
                <a:lnTo>
                  <a:pt x="3009259" y="0"/>
                </a:lnTo>
                <a:lnTo>
                  <a:pt x="3009259" y="1298214"/>
                </a:lnTo>
                <a:lnTo>
                  <a:pt x="0" y="12982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BF781EA-EBF1-8976-9BD2-0133E335063E}"/>
              </a:ext>
            </a:extLst>
          </p:cNvPr>
          <p:cNvSpPr/>
          <p:nvPr/>
        </p:nvSpPr>
        <p:spPr>
          <a:xfrm rot="1149493">
            <a:off x="16096242" y="7722918"/>
            <a:ext cx="1535669" cy="1521709"/>
          </a:xfrm>
          <a:custGeom>
            <a:avLst/>
            <a:gdLst/>
            <a:ahLst/>
            <a:cxnLst/>
            <a:rect l="l" t="t" r="r" b="b"/>
            <a:pathLst>
              <a:path w="1535669" h="1521709">
                <a:moveTo>
                  <a:pt x="0" y="0"/>
                </a:moveTo>
                <a:lnTo>
                  <a:pt x="1535669" y="0"/>
                </a:lnTo>
                <a:lnTo>
                  <a:pt x="1535669" y="1521709"/>
                </a:lnTo>
                <a:lnTo>
                  <a:pt x="0" y="15217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80F32EAD-8C39-CEF8-8441-FB8EC5CD29DA}"/>
              </a:ext>
            </a:extLst>
          </p:cNvPr>
          <p:cNvSpPr/>
          <p:nvPr/>
        </p:nvSpPr>
        <p:spPr>
          <a:xfrm>
            <a:off x="4289660" y="1266510"/>
            <a:ext cx="3248843" cy="1039630"/>
          </a:xfrm>
          <a:custGeom>
            <a:avLst/>
            <a:gdLst/>
            <a:ahLst/>
            <a:cxnLst/>
            <a:rect l="l" t="t" r="r" b="b"/>
            <a:pathLst>
              <a:path w="3248843" h="1039630">
                <a:moveTo>
                  <a:pt x="0" y="0"/>
                </a:moveTo>
                <a:lnTo>
                  <a:pt x="3248843" y="0"/>
                </a:lnTo>
                <a:lnTo>
                  <a:pt x="3248843" y="1039630"/>
                </a:lnTo>
                <a:lnTo>
                  <a:pt x="0" y="10396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EC2D740-B295-7C24-25F6-7BF203272CC0}"/>
              </a:ext>
            </a:extLst>
          </p:cNvPr>
          <p:cNvSpPr/>
          <p:nvPr/>
        </p:nvSpPr>
        <p:spPr>
          <a:xfrm rot="-2116487">
            <a:off x="10686081" y="3196982"/>
            <a:ext cx="6945591" cy="3385976"/>
          </a:xfrm>
          <a:custGeom>
            <a:avLst/>
            <a:gdLst/>
            <a:ahLst/>
            <a:cxnLst/>
            <a:rect l="l" t="t" r="r" b="b"/>
            <a:pathLst>
              <a:path w="6945591" h="3385976">
                <a:moveTo>
                  <a:pt x="0" y="0"/>
                </a:moveTo>
                <a:lnTo>
                  <a:pt x="6945591" y="0"/>
                </a:lnTo>
                <a:lnTo>
                  <a:pt x="6945591" y="3385975"/>
                </a:lnTo>
                <a:lnTo>
                  <a:pt x="0" y="338597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CE1210F8-1E4F-A559-4555-58C92CF19FA7}"/>
              </a:ext>
            </a:extLst>
          </p:cNvPr>
          <p:cNvGrpSpPr/>
          <p:nvPr/>
        </p:nvGrpSpPr>
        <p:grpSpPr>
          <a:xfrm>
            <a:off x="1676400" y="2405185"/>
            <a:ext cx="7968287" cy="6078587"/>
            <a:chOff x="0" y="-665914"/>
            <a:chExt cx="9871709" cy="8104783"/>
          </a:xfrm>
        </p:grpSpPr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08EBDC56-FF94-1A4A-C205-9E8A9FAD10A6}"/>
                </a:ext>
              </a:extLst>
            </p:cNvPr>
            <p:cNvSpPr txBox="1"/>
            <p:nvPr/>
          </p:nvSpPr>
          <p:spPr>
            <a:xfrm>
              <a:off x="0" y="5167731"/>
              <a:ext cx="9805269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009253C2-2D6F-A1B2-649F-4C19EE992115}"/>
                </a:ext>
              </a:extLst>
            </p:cNvPr>
            <p:cNvSpPr txBox="1"/>
            <p:nvPr/>
          </p:nvSpPr>
          <p:spPr>
            <a:xfrm>
              <a:off x="66440" y="-665914"/>
              <a:ext cx="9805269" cy="810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6000" u="sng" dirty="0">
                  <a:solidFill>
                    <a:srgbClr val="6382F5"/>
                  </a:solidFill>
                  <a:latin typeface="Prompt Bold"/>
                </a:rPr>
                <a:t>Anxiety</a:t>
              </a:r>
              <a:r>
                <a:rPr lang="en-US" sz="6000" dirty="0">
                  <a:solidFill>
                    <a:srgbClr val="000000"/>
                  </a:solidFill>
                  <a:latin typeface="Prompt Bold"/>
                </a:rPr>
                <a:t> : Intense, excessive, and persistent worry &amp; fear about everyday situations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9807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AD8D7-114E-BE43-B000-7A29AAD5B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354C028-A075-E489-C685-6C5479B143D0}"/>
              </a:ext>
            </a:extLst>
          </p:cNvPr>
          <p:cNvSpPr/>
          <p:nvPr/>
        </p:nvSpPr>
        <p:spPr>
          <a:xfrm rot="-5400000">
            <a:off x="3977152" y="-4023489"/>
            <a:ext cx="10333696" cy="18333977"/>
          </a:xfrm>
          <a:custGeom>
            <a:avLst/>
            <a:gdLst/>
            <a:ahLst/>
            <a:cxnLst/>
            <a:rect l="l" t="t" r="r" b="b"/>
            <a:pathLst>
              <a:path w="10333696" h="18333977">
                <a:moveTo>
                  <a:pt x="0" y="0"/>
                </a:moveTo>
                <a:lnTo>
                  <a:pt x="10333696" y="0"/>
                </a:lnTo>
                <a:lnTo>
                  <a:pt x="10333696" y="18333978"/>
                </a:lnTo>
                <a:lnTo>
                  <a:pt x="0" y="18333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6945346-C2C7-C5D3-C8E5-E5125F1F7A3B}"/>
              </a:ext>
            </a:extLst>
          </p:cNvPr>
          <p:cNvSpPr/>
          <p:nvPr/>
        </p:nvSpPr>
        <p:spPr>
          <a:xfrm>
            <a:off x="1028700" y="1613285"/>
            <a:ext cx="9770763" cy="7328072"/>
          </a:xfrm>
          <a:custGeom>
            <a:avLst/>
            <a:gdLst/>
            <a:ahLst/>
            <a:cxnLst/>
            <a:rect l="l" t="t" r="r" b="b"/>
            <a:pathLst>
              <a:path w="9770763" h="7328072">
                <a:moveTo>
                  <a:pt x="0" y="0"/>
                </a:moveTo>
                <a:lnTo>
                  <a:pt x="9770763" y="0"/>
                </a:lnTo>
                <a:lnTo>
                  <a:pt x="9770763" y="7328072"/>
                </a:lnTo>
                <a:lnTo>
                  <a:pt x="0" y="73280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9C503E1-2E05-1FEE-0E88-653B0B00AE65}"/>
              </a:ext>
            </a:extLst>
          </p:cNvPr>
          <p:cNvSpPr/>
          <p:nvPr/>
        </p:nvSpPr>
        <p:spPr>
          <a:xfrm rot="-1095965">
            <a:off x="9718691" y="1941183"/>
            <a:ext cx="3009259" cy="1298214"/>
          </a:xfrm>
          <a:custGeom>
            <a:avLst/>
            <a:gdLst/>
            <a:ahLst/>
            <a:cxnLst/>
            <a:rect l="l" t="t" r="r" b="b"/>
            <a:pathLst>
              <a:path w="3009259" h="1298214">
                <a:moveTo>
                  <a:pt x="0" y="0"/>
                </a:moveTo>
                <a:lnTo>
                  <a:pt x="3009259" y="0"/>
                </a:lnTo>
                <a:lnTo>
                  <a:pt x="3009259" y="1298214"/>
                </a:lnTo>
                <a:lnTo>
                  <a:pt x="0" y="12982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36D8F97-18BC-D102-B01F-A35452924923}"/>
              </a:ext>
            </a:extLst>
          </p:cNvPr>
          <p:cNvSpPr/>
          <p:nvPr/>
        </p:nvSpPr>
        <p:spPr>
          <a:xfrm rot="1149493">
            <a:off x="16096242" y="7722918"/>
            <a:ext cx="1535669" cy="1521709"/>
          </a:xfrm>
          <a:custGeom>
            <a:avLst/>
            <a:gdLst/>
            <a:ahLst/>
            <a:cxnLst/>
            <a:rect l="l" t="t" r="r" b="b"/>
            <a:pathLst>
              <a:path w="1535669" h="1521709">
                <a:moveTo>
                  <a:pt x="0" y="0"/>
                </a:moveTo>
                <a:lnTo>
                  <a:pt x="1535669" y="0"/>
                </a:lnTo>
                <a:lnTo>
                  <a:pt x="1535669" y="1521709"/>
                </a:lnTo>
                <a:lnTo>
                  <a:pt x="0" y="15217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6C74A4F-36C3-6C87-4891-9185A7D1BAF1}"/>
              </a:ext>
            </a:extLst>
          </p:cNvPr>
          <p:cNvSpPr/>
          <p:nvPr/>
        </p:nvSpPr>
        <p:spPr>
          <a:xfrm>
            <a:off x="4289660" y="1266510"/>
            <a:ext cx="3248843" cy="1039630"/>
          </a:xfrm>
          <a:custGeom>
            <a:avLst/>
            <a:gdLst/>
            <a:ahLst/>
            <a:cxnLst/>
            <a:rect l="l" t="t" r="r" b="b"/>
            <a:pathLst>
              <a:path w="3248843" h="1039630">
                <a:moveTo>
                  <a:pt x="0" y="0"/>
                </a:moveTo>
                <a:lnTo>
                  <a:pt x="3248843" y="0"/>
                </a:lnTo>
                <a:lnTo>
                  <a:pt x="3248843" y="1039630"/>
                </a:lnTo>
                <a:lnTo>
                  <a:pt x="0" y="10396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7265E33-027E-852F-9BF2-3BB875A4CA04}"/>
              </a:ext>
            </a:extLst>
          </p:cNvPr>
          <p:cNvSpPr/>
          <p:nvPr/>
        </p:nvSpPr>
        <p:spPr>
          <a:xfrm rot="-2116487">
            <a:off x="10686081" y="3196982"/>
            <a:ext cx="6945591" cy="3385976"/>
          </a:xfrm>
          <a:custGeom>
            <a:avLst/>
            <a:gdLst/>
            <a:ahLst/>
            <a:cxnLst/>
            <a:rect l="l" t="t" r="r" b="b"/>
            <a:pathLst>
              <a:path w="6945591" h="3385976">
                <a:moveTo>
                  <a:pt x="0" y="0"/>
                </a:moveTo>
                <a:lnTo>
                  <a:pt x="6945591" y="0"/>
                </a:lnTo>
                <a:lnTo>
                  <a:pt x="6945591" y="3385975"/>
                </a:lnTo>
                <a:lnTo>
                  <a:pt x="0" y="338597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C8C28729-27BC-4060-C95E-EC9124EE430A}"/>
              </a:ext>
            </a:extLst>
          </p:cNvPr>
          <p:cNvGrpSpPr/>
          <p:nvPr/>
        </p:nvGrpSpPr>
        <p:grpSpPr>
          <a:xfrm>
            <a:off x="1676400" y="3628387"/>
            <a:ext cx="7968287" cy="3616375"/>
            <a:chOff x="0" y="965022"/>
            <a:chExt cx="9871709" cy="4821834"/>
          </a:xfrm>
        </p:grpSpPr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85503843-4C6F-2BBF-F5BE-64DD12D47A3B}"/>
                </a:ext>
              </a:extLst>
            </p:cNvPr>
            <p:cNvSpPr txBox="1"/>
            <p:nvPr/>
          </p:nvSpPr>
          <p:spPr>
            <a:xfrm>
              <a:off x="0" y="5167731"/>
              <a:ext cx="9805269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F07FC7D1-100C-AD91-8391-B75E184B2221}"/>
                </a:ext>
              </a:extLst>
            </p:cNvPr>
            <p:cNvSpPr txBox="1"/>
            <p:nvPr/>
          </p:nvSpPr>
          <p:spPr>
            <a:xfrm>
              <a:off x="66440" y="965022"/>
              <a:ext cx="9805269" cy="4821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6000" u="sng" dirty="0">
                  <a:solidFill>
                    <a:srgbClr val="6382F5"/>
                  </a:solidFill>
                  <a:latin typeface="Prompt Bold"/>
                </a:rPr>
                <a:t>Prideful</a:t>
              </a:r>
              <a:r>
                <a:rPr lang="en-US" sz="6000" dirty="0">
                  <a:solidFill>
                    <a:srgbClr val="000000"/>
                  </a:solidFill>
                  <a:latin typeface="Prompt Bold"/>
                </a:rPr>
                <a:t> : Having an excessively high opinion of oneself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3889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C7BC4-2E60-13EE-C770-4F746F45D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6E386B9-F133-8127-0938-710BC87407DB}"/>
              </a:ext>
            </a:extLst>
          </p:cNvPr>
          <p:cNvSpPr/>
          <p:nvPr/>
        </p:nvSpPr>
        <p:spPr>
          <a:xfrm rot="-5400000">
            <a:off x="3977152" y="-4023489"/>
            <a:ext cx="10333696" cy="18333977"/>
          </a:xfrm>
          <a:custGeom>
            <a:avLst/>
            <a:gdLst/>
            <a:ahLst/>
            <a:cxnLst/>
            <a:rect l="l" t="t" r="r" b="b"/>
            <a:pathLst>
              <a:path w="10333696" h="18333977">
                <a:moveTo>
                  <a:pt x="0" y="0"/>
                </a:moveTo>
                <a:lnTo>
                  <a:pt x="10333696" y="0"/>
                </a:lnTo>
                <a:lnTo>
                  <a:pt x="10333696" y="18333978"/>
                </a:lnTo>
                <a:lnTo>
                  <a:pt x="0" y="18333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764C999-9B30-1CF5-D160-63F1D6152A27}"/>
              </a:ext>
            </a:extLst>
          </p:cNvPr>
          <p:cNvSpPr/>
          <p:nvPr/>
        </p:nvSpPr>
        <p:spPr>
          <a:xfrm>
            <a:off x="1028700" y="1613285"/>
            <a:ext cx="9770763" cy="7328072"/>
          </a:xfrm>
          <a:custGeom>
            <a:avLst/>
            <a:gdLst/>
            <a:ahLst/>
            <a:cxnLst/>
            <a:rect l="l" t="t" r="r" b="b"/>
            <a:pathLst>
              <a:path w="9770763" h="7328072">
                <a:moveTo>
                  <a:pt x="0" y="0"/>
                </a:moveTo>
                <a:lnTo>
                  <a:pt x="9770763" y="0"/>
                </a:lnTo>
                <a:lnTo>
                  <a:pt x="9770763" y="7328072"/>
                </a:lnTo>
                <a:lnTo>
                  <a:pt x="0" y="73280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BC509CA-3EB8-8E72-6BCF-1EC360489D95}"/>
              </a:ext>
            </a:extLst>
          </p:cNvPr>
          <p:cNvSpPr/>
          <p:nvPr/>
        </p:nvSpPr>
        <p:spPr>
          <a:xfrm rot="-1095965">
            <a:off x="9718691" y="1941183"/>
            <a:ext cx="3009259" cy="1298214"/>
          </a:xfrm>
          <a:custGeom>
            <a:avLst/>
            <a:gdLst/>
            <a:ahLst/>
            <a:cxnLst/>
            <a:rect l="l" t="t" r="r" b="b"/>
            <a:pathLst>
              <a:path w="3009259" h="1298214">
                <a:moveTo>
                  <a:pt x="0" y="0"/>
                </a:moveTo>
                <a:lnTo>
                  <a:pt x="3009259" y="0"/>
                </a:lnTo>
                <a:lnTo>
                  <a:pt x="3009259" y="1298214"/>
                </a:lnTo>
                <a:lnTo>
                  <a:pt x="0" y="12982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34CC4BD-DA0B-337C-6A9E-ED0A36213F0B}"/>
              </a:ext>
            </a:extLst>
          </p:cNvPr>
          <p:cNvSpPr/>
          <p:nvPr/>
        </p:nvSpPr>
        <p:spPr>
          <a:xfrm rot="1149493">
            <a:off x="16096242" y="7722918"/>
            <a:ext cx="1535669" cy="1521709"/>
          </a:xfrm>
          <a:custGeom>
            <a:avLst/>
            <a:gdLst/>
            <a:ahLst/>
            <a:cxnLst/>
            <a:rect l="l" t="t" r="r" b="b"/>
            <a:pathLst>
              <a:path w="1535669" h="1521709">
                <a:moveTo>
                  <a:pt x="0" y="0"/>
                </a:moveTo>
                <a:lnTo>
                  <a:pt x="1535669" y="0"/>
                </a:lnTo>
                <a:lnTo>
                  <a:pt x="1535669" y="1521709"/>
                </a:lnTo>
                <a:lnTo>
                  <a:pt x="0" y="15217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22C4444C-4897-B9BB-CA1E-69A51F8743ED}"/>
              </a:ext>
            </a:extLst>
          </p:cNvPr>
          <p:cNvSpPr/>
          <p:nvPr/>
        </p:nvSpPr>
        <p:spPr>
          <a:xfrm>
            <a:off x="4289660" y="1266510"/>
            <a:ext cx="3248843" cy="1039630"/>
          </a:xfrm>
          <a:custGeom>
            <a:avLst/>
            <a:gdLst/>
            <a:ahLst/>
            <a:cxnLst/>
            <a:rect l="l" t="t" r="r" b="b"/>
            <a:pathLst>
              <a:path w="3248843" h="1039630">
                <a:moveTo>
                  <a:pt x="0" y="0"/>
                </a:moveTo>
                <a:lnTo>
                  <a:pt x="3248843" y="0"/>
                </a:lnTo>
                <a:lnTo>
                  <a:pt x="3248843" y="1039630"/>
                </a:lnTo>
                <a:lnTo>
                  <a:pt x="0" y="10396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5873056-3697-FA02-E695-405A9B520830}"/>
              </a:ext>
            </a:extLst>
          </p:cNvPr>
          <p:cNvSpPr/>
          <p:nvPr/>
        </p:nvSpPr>
        <p:spPr>
          <a:xfrm rot="-2116487">
            <a:off x="10686081" y="3196982"/>
            <a:ext cx="6945591" cy="3385976"/>
          </a:xfrm>
          <a:custGeom>
            <a:avLst/>
            <a:gdLst/>
            <a:ahLst/>
            <a:cxnLst/>
            <a:rect l="l" t="t" r="r" b="b"/>
            <a:pathLst>
              <a:path w="6945591" h="3385976">
                <a:moveTo>
                  <a:pt x="0" y="0"/>
                </a:moveTo>
                <a:lnTo>
                  <a:pt x="6945591" y="0"/>
                </a:lnTo>
                <a:lnTo>
                  <a:pt x="6945591" y="3385975"/>
                </a:lnTo>
                <a:lnTo>
                  <a:pt x="0" y="338597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6CD6A068-CE17-2668-67D7-352F09AA2354}"/>
              </a:ext>
            </a:extLst>
          </p:cNvPr>
          <p:cNvGrpSpPr/>
          <p:nvPr/>
        </p:nvGrpSpPr>
        <p:grpSpPr>
          <a:xfrm>
            <a:off x="1337147" y="2672669"/>
            <a:ext cx="9016179" cy="4572094"/>
            <a:chOff x="-420292" y="-309269"/>
            <a:chExt cx="11169917" cy="6096125"/>
          </a:xfrm>
        </p:grpSpPr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156C6EA8-F2F8-F9EC-1443-F9C9D2F22CEC}"/>
                </a:ext>
              </a:extLst>
            </p:cNvPr>
            <p:cNvSpPr txBox="1"/>
            <p:nvPr/>
          </p:nvSpPr>
          <p:spPr>
            <a:xfrm>
              <a:off x="0" y="5167731"/>
              <a:ext cx="9805269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CAFBC293-3C6B-1F4D-792C-F7013CF194BB}"/>
                </a:ext>
              </a:extLst>
            </p:cNvPr>
            <p:cNvSpPr txBox="1"/>
            <p:nvPr/>
          </p:nvSpPr>
          <p:spPr>
            <a:xfrm>
              <a:off x="-420292" y="-309269"/>
              <a:ext cx="9805269" cy="2215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5400" dirty="0">
                  <a:solidFill>
                    <a:srgbClr val="000000"/>
                  </a:solidFill>
                  <a:latin typeface="Prompt Bold"/>
                </a:rPr>
                <a:t>How to Know if your Anxiety is Prideful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70E660-473B-77D8-8282-7130F4870290}"/>
                </a:ext>
              </a:extLst>
            </p:cNvPr>
            <p:cNvSpPr txBox="1"/>
            <p:nvPr/>
          </p:nvSpPr>
          <p:spPr>
            <a:xfrm>
              <a:off x="-201037" y="1993387"/>
              <a:ext cx="10950662" cy="18466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143000" indent="-1143000">
                <a:lnSpc>
                  <a:spcPct val="150000"/>
                </a:lnSpc>
                <a:buFont typeface="+mj-lt"/>
                <a:buAutoNum type="arabicPeriod"/>
              </a:pPr>
              <a:r>
                <a:rPr lang="en-US" sz="3600" dirty="0">
                  <a:solidFill>
                    <a:srgbClr val="6382F5"/>
                  </a:solidFill>
                  <a:latin typeface="Prompt Bold"/>
                </a:rPr>
                <a:t>Hold Yourself to a High Standard</a:t>
              </a:r>
            </a:p>
            <a:p>
              <a:endParaRPr lang="en-US" sz="3600" dirty="0">
                <a:solidFill>
                  <a:srgbClr val="000000"/>
                </a:solidFill>
                <a:latin typeface="Promp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527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D6B79-46E1-E1DD-ECCF-7A7CD8420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7C69943-7ED3-749F-DCB6-16412A98963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6" t="-2254" r="-693" b="-555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FF633D7-F91A-DAEC-EA5A-FC22A0D4AEB0}"/>
              </a:ext>
            </a:extLst>
          </p:cNvPr>
          <p:cNvSpPr txBox="1"/>
          <p:nvPr/>
        </p:nvSpPr>
        <p:spPr>
          <a:xfrm>
            <a:off x="2554074" y="1943100"/>
            <a:ext cx="13088583" cy="1351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</a:pPr>
            <a:r>
              <a:rPr lang="en-US" sz="8866" b="1" i="1" dirty="0">
                <a:solidFill>
                  <a:srgbClr val="000000"/>
                </a:solidFill>
                <a:latin typeface="Prompt Bold"/>
              </a:rPr>
              <a:t>1 Corinthians 10:31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8FA6930-06E5-FC8D-51FE-C945F3A5BE43}"/>
              </a:ext>
            </a:extLst>
          </p:cNvPr>
          <p:cNvSpPr/>
          <p:nvPr/>
        </p:nvSpPr>
        <p:spPr>
          <a:xfrm rot="-1278522">
            <a:off x="335620" y="603110"/>
            <a:ext cx="3587687" cy="1547751"/>
          </a:xfrm>
          <a:custGeom>
            <a:avLst/>
            <a:gdLst/>
            <a:ahLst/>
            <a:cxnLst/>
            <a:rect l="l" t="t" r="r" b="b"/>
            <a:pathLst>
              <a:path w="3587687" h="1547751">
                <a:moveTo>
                  <a:pt x="0" y="0"/>
                </a:moveTo>
                <a:lnTo>
                  <a:pt x="3587688" y="0"/>
                </a:lnTo>
                <a:lnTo>
                  <a:pt x="3587688" y="1547751"/>
                </a:lnTo>
                <a:lnTo>
                  <a:pt x="0" y="15477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B103A6A-0FCE-1DA3-F4DA-46475217BABE}"/>
              </a:ext>
            </a:extLst>
          </p:cNvPr>
          <p:cNvSpPr/>
          <p:nvPr/>
        </p:nvSpPr>
        <p:spPr>
          <a:xfrm rot="-504759">
            <a:off x="15517505" y="424203"/>
            <a:ext cx="1611069" cy="1905566"/>
          </a:xfrm>
          <a:custGeom>
            <a:avLst/>
            <a:gdLst/>
            <a:ahLst/>
            <a:cxnLst/>
            <a:rect l="l" t="t" r="r" b="b"/>
            <a:pathLst>
              <a:path w="1611069" h="1905566">
                <a:moveTo>
                  <a:pt x="0" y="0"/>
                </a:moveTo>
                <a:lnTo>
                  <a:pt x="1611069" y="0"/>
                </a:lnTo>
                <a:lnTo>
                  <a:pt x="1611069" y="1905565"/>
                </a:lnTo>
                <a:lnTo>
                  <a:pt x="0" y="19055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8463867F-9342-F6BB-49C9-3C041BA8A319}"/>
              </a:ext>
            </a:extLst>
          </p:cNvPr>
          <p:cNvSpPr/>
          <p:nvPr/>
        </p:nvSpPr>
        <p:spPr>
          <a:xfrm rot="-317188">
            <a:off x="2626249" y="7889678"/>
            <a:ext cx="2430169" cy="2254225"/>
          </a:xfrm>
          <a:custGeom>
            <a:avLst/>
            <a:gdLst/>
            <a:ahLst/>
            <a:cxnLst/>
            <a:rect l="l" t="t" r="r" b="b"/>
            <a:pathLst>
              <a:path w="2782613" h="3091792">
                <a:moveTo>
                  <a:pt x="0" y="0"/>
                </a:moveTo>
                <a:lnTo>
                  <a:pt x="2782613" y="0"/>
                </a:lnTo>
                <a:lnTo>
                  <a:pt x="2782613" y="3091792"/>
                </a:lnTo>
                <a:lnTo>
                  <a:pt x="0" y="30917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244D3C88-0914-F7BE-9818-31AC71371A5F}"/>
              </a:ext>
            </a:extLst>
          </p:cNvPr>
          <p:cNvSpPr txBox="1"/>
          <p:nvPr/>
        </p:nvSpPr>
        <p:spPr>
          <a:xfrm>
            <a:off x="2527570" y="3732731"/>
            <a:ext cx="13088583" cy="4039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0" i="1" u="none" strike="noStrike" dirty="0">
                <a:solidFill>
                  <a:srgbClr val="000000"/>
                </a:solidFill>
                <a:effectLst/>
                <a:latin typeface="Prompt" pitchFamily="2" charset="-34"/>
                <a:cs typeface="Prompt" pitchFamily="2" charset="-34"/>
              </a:rPr>
              <a:t>So whether you eat or drink, or whatever you do, do it all for the glory of God.</a:t>
            </a:r>
            <a:endParaRPr lang="en-US" sz="6000" i="1" dirty="0">
              <a:solidFill>
                <a:srgbClr val="000000"/>
              </a:solidFill>
              <a:latin typeface="Prompt" pitchFamily="2" charset="-34"/>
              <a:cs typeface="Prompt" panose="020B0502040204020203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43539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C47B2-513F-88C2-08BF-D9CDD7EFF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0BE5A1E-8123-EC14-1169-555A99B68E76}"/>
              </a:ext>
            </a:extLst>
          </p:cNvPr>
          <p:cNvSpPr/>
          <p:nvPr/>
        </p:nvSpPr>
        <p:spPr>
          <a:xfrm rot="-5400000">
            <a:off x="3977152" y="-4023489"/>
            <a:ext cx="10333696" cy="18333977"/>
          </a:xfrm>
          <a:custGeom>
            <a:avLst/>
            <a:gdLst/>
            <a:ahLst/>
            <a:cxnLst/>
            <a:rect l="l" t="t" r="r" b="b"/>
            <a:pathLst>
              <a:path w="10333696" h="18333977">
                <a:moveTo>
                  <a:pt x="0" y="0"/>
                </a:moveTo>
                <a:lnTo>
                  <a:pt x="10333696" y="0"/>
                </a:lnTo>
                <a:lnTo>
                  <a:pt x="10333696" y="18333978"/>
                </a:lnTo>
                <a:lnTo>
                  <a:pt x="0" y="18333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A0DFC86-1C86-58C6-5170-1D2E6EDCED07}"/>
              </a:ext>
            </a:extLst>
          </p:cNvPr>
          <p:cNvSpPr/>
          <p:nvPr/>
        </p:nvSpPr>
        <p:spPr>
          <a:xfrm>
            <a:off x="1028700" y="1613285"/>
            <a:ext cx="9770763" cy="7328072"/>
          </a:xfrm>
          <a:custGeom>
            <a:avLst/>
            <a:gdLst/>
            <a:ahLst/>
            <a:cxnLst/>
            <a:rect l="l" t="t" r="r" b="b"/>
            <a:pathLst>
              <a:path w="9770763" h="7328072">
                <a:moveTo>
                  <a:pt x="0" y="0"/>
                </a:moveTo>
                <a:lnTo>
                  <a:pt x="9770763" y="0"/>
                </a:lnTo>
                <a:lnTo>
                  <a:pt x="9770763" y="7328072"/>
                </a:lnTo>
                <a:lnTo>
                  <a:pt x="0" y="73280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F658EE0-253C-6569-1B40-94A642A271A6}"/>
              </a:ext>
            </a:extLst>
          </p:cNvPr>
          <p:cNvSpPr/>
          <p:nvPr/>
        </p:nvSpPr>
        <p:spPr>
          <a:xfrm rot="-1095965">
            <a:off x="9718691" y="1941183"/>
            <a:ext cx="3009259" cy="1298214"/>
          </a:xfrm>
          <a:custGeom>
            <a:avLst/>
            <a:gdLst/>
            <a:ahLst/>
            <a:cxnLst/>
            <a:rect l="l" t="t" r="r" b="b"/>
            <a:pathLst>
              <a:path w="3009259" h="1298214">
                <a:moveTo>
                  <a:pt x="0" y="0"/>
                </a:moveTo>
                <a:lnTo>
                  <a:pt x="3009259" y="0"/>
                </a:lnTo>
                <a:lnTo>
                  <a:pt x="3009259" y="1298214"/>
                </a:lnTo>
                <a:lnTo>
                  <a:pt x="0" y="12982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6CA9A53-52D5-65EE-BE33-0687C2803DDC}"/>
              </a:ext>
            </a:extLst>
          </p:cNvPr>
          <p:cNvSpPr/>
          <p:nvPr/>
        </p:nvSpPr>
        <p:spPr>
          <a:xfrm rot="1149493">
            <a:off x="16096242" y="7722918"/>
            <a:ext cx="1535669" cy="1521709"/>
          </a:xfrm>
          <a:custGeom>
            <a:avLst/>
            <a:gdLst/>
            <a:ahLst/>
            <a:cxnLst/>
            <a:rect l="l" t="t" r="r" b="b"/>
            <a:pathLst>
              <a:path w="1535669" h="1521709">
                <a:moveTo>
                  <a:pt x="0" y="0"/>
                </a:moveTo>
                <a:lnTo>
                  <a:pt x="1535669" y="0"/>
                </a:lnTo>
                <a:lnTo>
                  <a:pt x="1535669" y="1521709"/>
                </a:lnTo>
                <a:lnTo>
                  <a:pt x="0" y="15217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8869E01-2B29-DD22-4DD0-07D902347C90}"/>
              </a:ext>
            </a:extLst>
          </p:cNvPr>
          <p:cNvSpPr/>
          <p:nvPr/>
        </p:nvSpPr>
        <p:spPr>
          <a:xfrm>
            <a:off x="4289660" y="1266510"/>
            <a:ext cx="3248843" cy="1039630"/>
          </a:xfrm>
          <a:custGeom>
            <a:avLst/>
            <a:gdLst/>
            <a:ahLst/>
            <a:cxnLst/>
            <a:rect l="l" t="t" r="r" b="b"/>
            <a:pathLst>
              <a:path w="3248843" h="1039630">
                <a:moveTo>
                  <a:pt x="0" y="0"/>
                </a:moveTo>
                <a:lnTo>
                  <a:pt x="3248843" y="0"/>
                </a:lnTo>
                <a:lnTo>
                  <a:pt x="3248843" y="1039630"/>
                </a:lnTo>
                <a:lnTo>
                  <a:pt x="0" y="10396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1DD617F-53CA-136E-0C42-18D1EB58FE84}"/>
              </a:ext>
            </a:extLst>
          </p:cNvPr>
          <p:cNvSpPr/>
          <p:nvPr/>
        </p:nvSpPr>
        <p:spPr>
          <a:xfrm rot="-2116487">
            <a:off x="10686081" y="3196982"/>
            <a:ext cx="6945591" cy="3385976"/>
          </a:xfrm>
          <a:custGeom>
            <a:avLst/>
            <a:gdLst/>
            <a:ahLst/>
            <a:cxnLst/>
            <a:rect l="l" t="t" r="r" b="b"/>
            <a:pathLst>
              <a:path w="6945591" h="3385976">
                <a:moveTo>
                  <a:pt x="0" y="0"/>
                </a:moveTo>
                <a:lnTo>
                  <a:pt x="6945591" y="0"/>
                </a:lnTo>
                <a:lnTo>
                  <a:pt x="6945591" y="3385975"/>
                </a:lnTo>
                <a:lnTo>
                  <a:pt x="0" y="338597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B1EE3E59-FCED-ACA7-C746-AFE03DD5D461}"/>
              </a:ext>
            </a:extLst>
          </p:cNvPr>
          <p:cNvGrpSpPr/>
          <p:nvPr/>
        </p:nvGrpSpPr>
        <p:grpSpPr>
          <a:xfrm>
            <a:off x="1337147" y="2672669"/>
            <a:ext cx="9016179" cy="4572094"/>
            <a:chOff x="-420292" y="-309269"/>
            <a:chExt cx="11169917" cy="6096125"/>
          </a:xfrm>
        </p:grpSpPr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57ABC7A3-17E1-0CD0-BEA0-8E8561D12DB0}"/>
                </a:ext>
              </a:extLst>
            </p:cNvPr>
            <p:cNvSpPr txBox="1"/>
            <p:nvPr/>
          </p:nvSpPr>
          <p:spPr>
            <a:xfrm>
              <a:off x="0" y="5167731"/>
              <a:ext cx="9805269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1FA1E5F3-B8A9-FACA-29D8-FF68E233E7B4}"/>
                </a:ext>
              </a:extLst>
            </p:cNvPr>
            <p:cNvSpPr txBox="1"/>
            <p:nvPr/>
          </p:nvSpPr>
          <p:spPr>
            <a:xfrm>
              <a:off x="-420292" y="-309269"/>
              <a:ext cx="9805269" cy="2215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5400" dirty="0">
                  <a:solidFill>
                    <a:srgbClr val="000000"/>
                  </a:solidFill>
                  <a:latin typeface="Prompt Bold"/>
                </a:rPr>
                <a:t>How to Know if your Anxiety is Prideful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F1CB33-E88E-72DE-F0FC-9F39A0B24E38}"/>
                </a:ext>
              </a:extLst>
            </p:cNvPr>
            <p:cNvSpPr txBox="1"/>
            <p:nvPr/>
          </p:nvSpPr>
          <p:spPr>
            <a:xfrm>
              <a:off x="-201037" y="1993387"/>
              <a:ext cx="10950662" cy="29546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143000" indent="-1143000">
                <a:lnSpc>
                  <a:spcPct val="150000"/>
                </a:lnSpc>
                <a:buFont typeface="+mj-lt"/>
                <a:buAutoNum type="arabicPeriod"/>
              </a:pPr>
              <a:r>
                <a:rPr lang="en-US" sz="3600" dirty="0">
                  <a:solidFill>
                    <a:srgbClr val="000000"/>
                  </a:solidFill>
                  <a:latin typeface="Prompt Bold"/>
                </a:rPr>
                <a:t>Hold Yourself to a High Standard</a:t>
              </a:r>
            </a:p>
            <a:p>
              <a:pPr marL="1143000" indent="-1143000">
                <a:lnSpc>
                  <a:spcPct val="150000"/>
                </a:lnSpc>
                <a:buFont typeface="+mj-lt"/>
                <a:buAutoNum type="arabicPeriod"/>
              </a:pPr>
              <a:r>
                <a:rPr lang="en-US" sz="3600" dirty="0">
                  <a:solidFill>
                    <a:srgbClr val="6382F5"/>
                  </a:solidFill>
                  <a:latin typeface="Prompt Bold"/>
                </a:rPr>
                <a:t>It’s All About You</a:t>
              </a:r>
            </a:p>
            <a:p>
              <a:endParaRPr lang="en-US" sz="3600" dirty="0">
                <a:solidFill>
                  <a:srgbClr val="000000"/>
                </a:solidFill>
                <a:latin typeface="Promp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4694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D99AB-EA44-D38F-1083-37071F500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A0A7949-01B4-1175-1FAE-9575E88E0B7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6" t="-2254" r="-693" b="-555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0BC29A4-267E-0124-F49A-0E4D368EB9BE}"/>
              </a:ext>
            </a:extLst>
          </p:cNvPr>
          <p:cNvSpPr txBox="1"/>
          <p:nvPr/>
        </p:nvSpPr>
        <p:spPr>
          <a:xfrm>
            <a:off x="2554074" y="1943100"/>
            <a:ext cx="13088583" cy="1351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</a:pPr>
            <a:r>
              <a:rPr lang="en-US" sz="8866" b="1" i="1" dirty="0">
                <a:solidFill>
                  <a:srgbClr val="000000"/>
                </a:solidFill>
                <a:latin typeface="Prompt Bold"/>
              </a:rPr>
              <a:t>1 Corinthians 10:24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0AFB75C-0DB9-6DDB-A3FA-C6C079AF5282}"/>
              </a:ext>
            </a:extLst>
          </p:cNvPr>
          <p:cNvSpPr/>
          <p:nvPr/>
        </p:nvSpPr>
        <p:spPr>
          <a:xfrm rot="-1278522">
            <a:off x="335620" y="603110"/>
            <a:ext cx="3587687" cy="1547751"/>
          </a:xfrm>
          <a:custGeom>
            <a:avLst/>
            <a:gdLst/>
            <a:ahLst/>
            <a:cxnLst/>
            <a:rect l="l" t="t" r="r" b="b"/>
            <a:pathLst>
              <a:path w="3587687" h="1547751">
                <a:moveTo>
                  <a:pt x="0" y="0"/>
                </a:moveTo>
                <a:lnTo>
                  <a:pt x="3587688" y="0"/>
                </a:lnTo>
                <a:lnTo>
                  <a:pt x="3587688" y="1547751"/>
                </a:lnTo>
                <a:lnTo>
                  <a:pt x="0" y="15477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7EC4864-81E1-A95B-D760-BC9A36146991}"/>
              </a:ext>
            </a:extLst>
          </p:cNvPr>
          <p:cNvSpPr/>
          <p:nvPr/>
        </p:nvSpPr>
        <p:spPr>
          <a:xfrm rot="-504759">
            <a:off x="15517505" y="424203"/>
            <a:ext cx="1611069" cy="1905566"/>
          </a:xfrm>
          <a:custGeom>
            <a:avLst/>
            <a:gdLst/>
            <a:ahLst/>
            <a:cxnLst/>
            <a:rect l="l" t="t" r="r" b="b"/>
            <a:pathLst>
              <a:path w="1611069" h="1905566">
                <a:moveTo>
                  <a:pt x="0" y="0"/>
                </a:moveTo>
                <a:lnTo>
                  <a:pt x="1611069" y="0"/>
                </a:lnTo>
                <a:lnTo>
                  <a:pt x="1611069" y="1905565"/>
                </a:lnTo>
                <a:lnTo>
                  <a:pt x="0" y="19055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E698E8B-9FC8-0A55-09C5-F9E6DF017C0C}"/>
              </a:ext>
            </a:extLst>
          </p:cNvPr>
          <p:cNvSpPr/>
          <p:nvPr/>
        </p:nvSpPr>
        <p:spPr>
          <a:xfrm rot="-317188">
            <a:off x="2626249" y="7889678"/>
            <a:ext cx="2430169" cy="2254225"/>
          </a:xfrm>
          <a:custGeom>
            <a:avLst/>
            <a:gdLst/>
            <a:ahLst/>
            <a:cxnLst/>
            <a:rect l="l" t="t" r="r" b="b"/>
            <a:pathLst>
              <a:path w="2782613" h="3091792">
                <a:moveTo>
                  <a:pt x="0" y="0"/>
                </a:moveTo>
                <a:lnTo>
                  <a:pt x="2782613" y="0"/>
                </a:lnTo>
                <a:lnTo>
                  <a:pt x="2782613" y="3091792"/>
                </a:lnTo>
                <a:lnTo>
                  <a:pt x="0" y="30917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D98E47D3-6826-018E-2296-6EC49CC82529}"/>
              </a:ext>
            </a:extLst>
          </p:cNvPr>
          <p:cNvSpPr txBox="1"/>
          <p:nvPr/>
        </p:nvSpPr>
        <p:spPr>
          <a:xfrm>
            <a:off x="2599708" y="4710596"/>
            <a:ext cx="13088583" cy="2654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0" i="1" u="none" strike="noStrike" dirty="0">
                <a:solidFill>
                  <a:srgbClr val="000000"/>
                </a:solidFill>
                <a:effectLst/>
                <a:latin typeface="Prompt" pitchFamily="2" charset="-34"/>
                <a:cs typeface="Prompt" pitchFamily="2" charset="-34"/>
              </a:rPr>
              <a:t>Don’t be concerned for your own good but for the good of others.</a:t>
            </a:r>
            <a:endParaRPr lang="en-US" sz="6000" i="1" dirty="0">
              <a:solidFill>
                <a:srgbClr val="000000"/>
              </a:solidFill>
              <a:latin typeface="Prompt" pitchFamily="2" charset="-34"/>
              <a:cs typeface="Prompt" panose="020B0502040204020203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0266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aaec547-66a2-4fb6-b917-60a3bb17aca2">
      <Terms xmlns="http://schemas.microsoft.com/office/infopath/2007/PartnerControls"/>
    </lcf76f155ced4ddcb4097134ff3c332f>
    <TaxCatchAll xmlns="c5f72115-79b8-4533-99c6-fbce6269058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ECAFC6139EA341A2192C96931D7173" ma:contentTypeVersion="18" ma:contentTypeDescription="Create a new document." ma:contentTypeScope="" ma:versionID="0689053dc1b1fa2aa34977cfead49918">
  <xsd:schema xmlns:xsd="http://www.w3.org/2001/XMLSchema" xmlns:xs="http://www.w3.org/2001/XMLSchema" xmlns:p="http://schemas.microsoft.com/office/2006/metadata/properties" xmlns:ns2="8aaec547-66a2-4fb6-b917-60a3bb17aca2" xmlns:ns3="c5f72115-79b8-4533-99c6-fbce62690589" targetNamespace="http://schemas.microsoft.com/office/2006/metadata/properties" ma:root="true" ma:fieldsID="ea82a740de8c0245f4a7dce406aa1a8f" ns2:_="" ns3:_="">
    <xsd:import namespace="8aaec547-66a2-4fb6-b917-60a3bb17aca2"/>
    <xsd:import namespace="c5f72115-79b8-4533-99c6-fbce626905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aec547-66a2-4fb6-b917-60a3bb17ac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d8a8ab9-6710-4fb9-b0c9-d21ab4afb8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72115-79b8-4533-99c6-fbce626905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854c7e8-f380-4b08-be38-217e0dc03f1e}" ma:internalName="TaxCatchAll" ma:showField="CatchAllData" ma:web="c5f72115-79b8-4533-99c6-fbce626905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78AAA7-49B1-4A7C-AE62-04041E7A6DC5}">
  <ds:schemaRefs>
    <ds:schemaRef ds:uri="c5f72115-79b8-4533-99c6-fbce62690589"/>
    <ds:schemaRef ds:uri="8aaec547-66a2-4fb6-b917-60a3bb17aca2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1B38ACB-A98C-46D0-830C-A6F3CC1166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aec547-66a2-4fb6-b917-60a3bb17aca2"/>
    <ds:schemaRef ds:uri="c5f72115-79b8-4533-99c6-fbce626905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CDFFD3-A833-46C1-AF8E-1A0ACB00F5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279</Words>
  <Application>Microsoft Macintosh PowerPoint</Application>
  <PresentationFormat>Custom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Bryndan Write</vt:lpstr>
      <vt:lpstr>Arial</vt:lpstr>
      <vt:lpstr>Prompt Medium</vt:lpstr>
      <vt:lpstr>Calibri</vt:lpstr>
      <vt:lpstr>Prompt Bold</vt:lpstr>
      <vt:lpstr>Prompt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LIVINGFREE_YOUTH</dc:title>
  <dc:creator>Edgar Ruiz-Sanchez</dc:creator>
  <cp:lastModifiedBy>Edgar Ruiz-Sanchez</cp:lastModifiedBy>
  <cp:revision>6</cp:revision>
  <dcterms:created xsi:type="dcterms:W3CDTF">2006-08-16T00:00:00Z</dcterms:created>
  <dcterms:modified xsi:type="dcterms:W3CDTF">2025-01-29T20:40:45Z</dcterms:modified>
  <dc:identifier>DAF5gC8e13c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0x0101002CECAFC6139EA341A2192C96931D7173</vt:lpwstr>
  </property>
  <property fmtid="{D5CDD505-2E9C-101B-9397-08002B2CF9AE}" pid="3" name="MediaServiceImageTags">
    <vt:lpwstr/>
  </property>
</Properties>
</file>