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4"/>
  </p:sldMasterIdLst>
  <p:notesMasterIdLst>
    <p:notesMasterId r:id="rId21"/>
  </p:notesMasterIdLst>
  <p:sldIdLst>
    <p:sldId id="256" r:id="rId5"/>
    <p:sldId id="257" r:id="rId6"/>
    <p:sldId id="260" r:id="rId7"/>
    <p:sldId id="270" r:id="rId8"/>
    <p:sldId id="258" r:id="rId9"/>
    <p:sldId id="261" r:id="rId10"/>
    <p:sldId id="271" r:id="rId11"/>
    <p:sldId id="259" r:id="rId12"/>
    <p:sldId id="262" r:id="rId13"/>
    <p:sldId id="272" r:id="rId14"/>
    <p:sldId id="264" r:id="rId15"/>
    <p:sldId id="267" r:id="rId16"/>
    <p:sldId id="266" r:id="rId17"/>
    <p:sldId id="265" r:id="rId18"/>
    <p:sldId id="268"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82F5"/>
    <a:srgbClr val="475E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D6ADCB-ACCB-3047-BDE1-37BCFED820A4}" v="10" dt="2025-01-30T19:43:03.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31"/>
    <p:restoredTop sz="50145"/>
  </p:normalViewPr>
  <p:slideViewPr>
    <p:cSldViewPr snapToGrid="0">
      <p:cViewPr varScale="1">
        <p:scale>
          <a:sx n="56" d="100"/>
          <a:sy n="56" d="100"/>
        </p:scale>
        <p:origin x="4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gar Ruiz-Sanchez" userId="5d1f4630-6d14-4dab-9c83-8cbbc481f46c" providerId="ADAL" clId="{16D6ADCB-ACCB-3047-BDE1-37BCFED820A4}"/>
    <pc:docChg chg="undo custSel addSld delSld modSld sldOrd">
      <pc:chgData name="Edgar Ruiz-Sanchez" userId="5d1f4630-6d14-4dab-9c83-8cbbc481f46c" providerId="ADAL" clId="{16D6ADCB-ACCB-3047-BDE1-37BCFED820A4}" dt="2025-02-02T04:28:39.040" v="7024" actId="27107"/>
      <pc:docMkLst>
        <pc:docMk/>
      </pc:docMkLst>
      <pc:sldChg chg="modNotesTx">
        <pc:chgData name="Edgar Ruiz-Sanchez" userId="5d1f4630-6d14-4dab-9c83-8cbbc481f46c" providerId="ADAL" clId="{16D6ADCB-ACCB-3047-BDE1-37BCFED820A4}" dt="2025-02-02T02:13:24.024" v="1129" actId="20577"/>
        <pc:sldMkLst>
          <pc:docMk/>
          <pc:sldMk cId="948679957" sldId="256"/>
        </pc:sldMkLst>
      </pc:sldChg>
      <pc:sldChg chg="modSp new mod modNotesTx">
        <pc:chgData name="Edgar Ruiz-Sanchez" userId="5d1f4630-6d14-4dab-9c83-8cbbc481f46c" providerId="ADAL" clId="{16D6ADCB-ACCB-3047-BDE1-37BCFED820A4}" dt="2025-02-02T03:29:49.558" v="1906" actId="20577"/>
        <pc:sldMkLst>
          <pc:docMk/>
          <pc:sldMk cId="3560306842" sldId="257"/>
        </pc:sldMkLst>
        <pc:spChg chg="mod">
          <ac:chgData name="Edgar Ruiz-Sanchez" userId="5d1f4630-6d14-4dab-9c83-8cbbc481f46c" providerId="ADAL" clId="{16D6ADCB-ACCB-3047-BDE1-37BCFED820A4}" dt="2025-01-30T19:18:56.266" v="85"/>
          <ac:spMkLst>
            <pc:docMk/>
            <pc:sldMk cId="3560306842" sldId="257"/>
            <ac:spMk id="2" creationId="{E16604AE-EA1E-9D20-0B82-7B9BBE982CCC}"/>
          </ac:spMkLst>
        </pc:spChg>
      </pc:sldChg>
      <pc:sldChg chg="modSp add mod modNotesTx">
        <pc:chgData name="Edgar Ruiz-Sanchez" userId="5d1f4630-6d14-4dab-9c83-8cbbc481f46c" providerId="ADAL" clId="{16D6ADCB-ACCB-3047-BDE1-37BCFED820A4}" dt="2025-02-02T03:36:36.312" v="2587" actId="20577"/>
        <pc:sldMkLst>
          <pc:docMk/>
          <pc:sldMk cId="3881441776" sldId="258"/>
        </pc:sldMkLst>
        <pc:spChg chg="mod">
          <ac:chgData name="Edgar Ruiz-Sanchez" userId="5d1f4630-6d14-4dab-9c83-8cbbc481f46c" providerId="ADAL" clId="{16D6ADCB-ACCB-3047-BDE1-37BCFED820A4}" dt="2025-01-30T19:18:53.310" v="84"/>
          <ac:spMkLst>
            <pc:docMk/>
            <pc:sldMk cId="3881441776" sldId="258"/>
            <ac:spMk id="2" creationId="{0AF56449-0F90-0316-2099-05C4337448F0}"/>
          </ac:spMkLst>
        </pc:spChg>
      </pc:sldChg>
      <pc:sldChg chg="modSp add mod ord">
        <pc:chgData name="Edgar Ruiz-Sanchez" userId="5d1f4630-6d14-4dab-9c83-8cbbc481f46c" providerId="ADAL" clId="{16D6ADCB-ACCB-3047-BDE1-37BCFED820A4}" dt="2025-01-30T19:21:41.658" v="148" actId="20578"/>
        <pc:sldMkLst>
          <pc:docMk/>
          <pc:sldMk cId="2560176312" sldId="259"/>
        </pc:sldMkLst>
        <pc:spChg chg="mod">
          <ac:chgData name="Edgar Ruiz-Sanchez" userId="5d1f4630-6d14-4dab-9c83-8cbbc481f46c" providerId="ADAL" clId="{16D6ADCB-ACCB-3047-BDE1-37BCFED820A4}" dt="2025-01-30T19:19:11.549" v="88" actId="1076"/>
          <ac:spMkLst>
            <pc:docMk/>
            <pc:sldMk cId="2560176312" sldId="259"/>
            <ac:spMk id="2" creationId="{F734464B-A1D0-903B-AD5C-AB9FF7B4DCD7}"/>
          </ac:spMkLst>
        </pc:spChg>
      </pc:sldChg>
      <pc:sldChg chg="modSp new mod ord modNotesTx">
        <pc:chgData name="Edgar Ruiz-Sanchez" userId="5d1f4630-6d14-4dab-9c83-8cbbc481f46c" providerId="ADAL" clId="{16D6ADCB-ACCB-3047-BDE1-37BCFED820A4}" dt="2025-02-02T03:33:24.904" v="2141" actId="20577"/>
        <pc:sldMkLst>
          <pc:docMk/>
          <pc:sldMk cId="1824388678" sldId="260"/>
        </pc:sldMkLst>
        <pc:spChg chg="mod">
          <ac:chgData name="Edgar Ruiz-Sanchez" userId="5d1f4630-6d14-4dab-9c83-8cbbc481f46c" providerId="ADAL" clId="{16D6ADCB-ACCB-3047-BDE1-37BCFED820A4}" dt="2025-01-30T19:19:33.530" v="101" actId="20577"/>
          <ac:spMkLst>
            <pc:docMk/>
            <pc:sldMk cId="1824388678" sldId="260"/>
            <ac:spMk id="2" creationId="{56FF4768-A401-F5E4-BAE3-92A3A4D59333}"/>
          </ac:spMkLst>
        </pc:spChg>
        <pc:spChg chg="mod">
          <ac:chgData name="Edgar Ruiz-Sanchez" userId="5d1f4630-6d14-4dab-9c83-8cbbc481f46c" providerId="ADAL" clId="{16D6ADCB-ACCB-3047-BDE1-37BCFED820A4}" dt="2025-01-30T19:24:10.601" v="178" actId="13926"/>
          <ac:spMkLst>
            <pc:docMk/>
            <pc:sldMk cId="1824388678" sldId="260"/>
            <ac:spMk id="3" creationId="{0E669539-53F4-1BE0-746F-9F75DB40081B}"/>
          </ac:spMkLst>
        </pc:spChg>
      </pc:sldChg>
      <pc:sldChg chg="modSp add mod ord modNotesTx">
        <pc:chgData name="Edgar Ruiz-Sanchez" userId="5d1f4630-6d14-4dab-9c83-8cbbc481f46c" providerId="ADAL" clId="{16D6ADCB-ACCB-3047-BDE1-37BCFED820A4}" dt="2025-02-02T04:22:26.567" v="6352" actId="20577"/>
        <pc:sldMkLst>
          <pc:docMk/>
          <pc:sldMk cId="1291754484" sldId="261"/>
        </pc:sldMkLst>
        <pc:spChg chg="mod">
          <ac:chgData name="Edgar Ruiz-Sanchez" userId="5d1f4630-6d14-4dab-9c83-8cbbc481f46c" providerId="ADAL" clId="{16D6ADCB-ACCB-3047-BDE1-37BCFED820A4}" dt="2025-01-30T19:20:56.183" v="136" actId="20577"/>
          <ac:spMkLst>
            <pc:docMk/>
            <pc:sldMk cId="1291754484" sldId="261"/>
            <ac:spMk id="2" creationId="{1CA36791-47BD-4005-576B-27DA47483F4B}"/>
          </ac:spMkLst>
        </pc:spChg>
        <pc:spChg chg="mod">
          <ac:chgData name="Edgar Ruiz-Sanchez" userId="5d1f4630-6d14-4dab-9c83-8cbbc481f46c" providerId="ADAL" clId="{16D6ADCB-ACCB-3047-BDE1-37BCFED820A4}" dt="2025-01-30T19:24:19.253" v="179" actId="13926"/>
          <ac:spMkLst>
            <pc:docMk/>
            <pc:sldMk cId="1291754484" sldId="261"/>
            <ac:spMk id="3" creationId="{ACED32AC-F16C-0EA5-61F3-0F5EFAFCB1BD}"/>
          </ac:spMkLst>
        </pc:spChg>
      </pc:sldChg>
      <pc:sldChg chg="modSp add mod modNotesTx">
        <pc:chgData name="Edgar Ruiz-Sanchez" userId="5d1f4630-6d14-4dab-9c83-8cbbc481f46c" providerId="ADAL" clId="{16D6ADCB-ACCB-3047-BDE1-37BCFED820A4}" dt="2025-02-02T04:04:41.068" v="4380" actId="20577"/>
        <pc:sldMkLst>
          <pc:docMk/>
          <pc:sldMk cId="341429521" sldId="262"/>
        </pc:sldMkLst>
        <pc:spChg chg="mod">
          <ac:chgData name="Edgar Ruiz-Sanchez" userId="5d1f4630-6d14-4dab-9c83-8cbbc481f46c" providerId="ADAL" clId="{16D6ADCB-ACCB-3047-BDE1-37BCFED820A4}" dt="2025-01-30T19:22:28.806" v="169" actId="1076"/>
          <ac:spMkLst>
            <pc:docMk/>
            <pc:sldMk cId="341429521" sldId="262"/>
            <ac:spMk id="2" creationId="{D2F3959A-82C3-B0E2-FE3D-51F0185FB06B}"/>
          </ac:spMkLst>
        </pc:spChg>
        <pc:spChg chg="mod">
          <ac:chgData name="Edgar Ruiz-Sanchez" userId="5d1f4630-6d14-4dab-9c83-8cbbc481f46c" providerId="ADAL" clId="{16D6ADCB-ACCB-3047-BDE1-37BCFED820A4}" dt="2025-01-30T19:24:40.572" v="181" actId="13926"/>
          <ac:spMkLst>
            <pc:docMk/>
            <pc:sldMk cId="341429521" sldId="262"/>
            <ac:spMk id="3" creationId="{74C552B0-773B-1735-1AD4-C167AB1C17B7}"/>
          </ac:spMkLst>
        </pc:spChg>
      </pc:sldChg>
      <pc:sldChg chg="modSp add del mod">
        <pc:chgData name="Edgar Ruiz-Sanchez" userId="5d1f4630-6d14-4dab-9c83-8cbbc481f46c" providerId="ADAL" clId="{16D6ADCB-ACCB-3047-BDE1-37BCFED820A4}" dt="2025-01-30T19:28:11.677" v="386" actId="2696"/>
        <pc:sldMkLst>
          <pc:docMk/>
          <pc:sldMk cId="1417366204" sldId="263"/>
        </pc:sldMkLst>
      </pc:sldChg>
      <pc:sldChg chg="modSp add mod modNotesTx">
        <pc:chgData name="Edgar Ruiz-Sanchez" userId="5d1f4630-6d14-4dab-9c83-8cbbc481f46c" providerId="ADAL" clId="{16D6ADCB-ACCB-3047-BDE1-37BCFED820A4}" dt="2025-02-02T04:06:45.534" v="4719" actId="20577"/>
        <pc:sldMkLst>
          <pc:docMk/>
          <pc:sldMk cId="1475427463" sldId="264"/>
        </pc:sldMkLst>
        <pc:spChg chg="mod">
          <ac:chgData name="Edgar Ruiz-Sanchez" userId="5d1f4630-6d14-4dab-9c83-8cbbc481f46c" providerId="ADAL" clId="{16D6ADCB-ACCB-3047-BDE1-37BCFED820A4}" dt="2025-01-30T19:28:50.441" v="409" actId="20577"/>
          <ac:spMkLst>
            <pc:docMk/>
            <pc:sldMk cId="1475427463" sldId="264"/>
            <ac:spMk id="3" creationId="{DA279EFA-AFEE-E6FB-252E-B46B0EAAA50D}"/>
          </ac:spMkLst>
        </pc:spChg>
      </pc:sldChg>
      <pc:sldChg chg="add del">
        <pc:chgData name="Edgar Ruiz-Sanchez" userId="5d1f4630-6d14-4dab-9c83-8cbbc481f46c" providerId="ADAL" clId="{16D6ADCB-ACCB-3047-BDE1-37BCFED820A4}" dt="2025-01-30T19:28:13.390" v="388" actId="2696"/>
        <pc:sldMkLst>
          <pc:docMk/>
          <pc:sldMk cId="272036451" sldId="265"/>
        </pc:sldMkLst>
      </pc:sldChg>
      <pc:sldChg chg="add ord modNotesTx">
        <pc:chgData name="Edgar Ruiz-Sanchez" userId="5d1f4630-6d14-4dab-9c83-8cbbc481f46c" providerId="ADAL" clId="{16D6ADCB-ACCB-3047-BDE1-37BCFED820A4}" dt="2025-02-02T04:28:14.253" v="7021" actId="20577"/>
        <pc:sldMkLst>
          <pc:docMk/>
          <pc:sldMk cId="1418830899" sldId="265"/>
        </pc:sldMkLst>
      </pc:sldChg>
      <pc:sldChg chg="add modNotesTx">
        <pc:chgData name="Edgar Ruiz-Sanchez" userId="5d1f4630-6d14-4dab-9c83-8cbbc481f46c" providerId="ADAL" clId="{16D6ADCB-ACCB-3047-BDE1-37BCFED820A4}" dt="2025-02-02T04:10:15.032" v="4951" actId="20577"/>
        <pc:sldMkLst>
          <pc:docMk/>
          <pc:sldMk cId="162394097" sldId="266"/>
        </pc:sldMkLst>
      </pc:sldChg>
      <pc:sldChg chg="add del">
        <pc:chgData name="Edgar Ruiz-Sanchez" userId="5d1f4630-6d14-4dab-9c83-8cbbc481f46c" providerId="ADAL" clId="{16D6ADCB-ACCB-3047-BDE1-37BCFED820A4}" dt="2025-01-30T19:28:12.592" v="387" actId="2696"/>
        <pc:sldMkLst>
          <pc:docMk/>
          <pc:sldMk cId="4102267019" sldId="266"/>
        </pc:sldMkLst>
      </pc:sldChg>
      <pc:sldChg chg="add modNotesTx">
        <pc:chgData name="Edgar Ruiz-Sanchez" userId="5d1f4630-6d14-4dab-9c83-8cbbc481f46c" providerId="ADAL" clId="{16D6ADCB-ACCB-3047-BDE1-37BCFED820A4}" dt="2025-02-02T04:08:51.810" v="4898" actId="20577"/>
        <pc:sldMkLst>
          <pc:docMk/>
          <pc:sldMk cId="1040178229" sldId="267"/>
        </pc:sldMkLst>
      </pc:sldChg>
      <pc:sldChg chg="modSp add mod ord modNotesTx">
        <pc:chgData name="Edgar Ruiz-Sanchez" userId="5d1f4630-6d14-4dab-9c83-8cbbc481f46c" providerId="ADAL" clId="{16D6ADCB-ACCB-3047-BDE1-37BCFED820A4}" dt="2025-02-02T04:28:39.040" v="7024" actId="27107"/>
        <pc:sldMkLst>
          <pc:docMk/>
          <pc:sldMk cId="3388970364" sldId="268"/>
        </pc:sldMkLst>
        <pc:spChg chg="mod">
          <ac:chgData name="Edgar Ruiz-Sanchez" userId="5d1f4630-6d14-4dab-9c83-8cbbc481f46c" providerId="ADAL" clId="{16D6ADCB-ACCB-3047-BDE1-37BCFED820A4}" dt="2025-01-30T19:31:33.383" v="435" actId="20577"/>
          <ac:spMkLst>
            <pc:docMk/>
            <pc:sldMk cId="3388970364" sldId="268"/>
            <ac:spMk id="2" creationId="{BE603C7B-E9BE-DF6C-8B04-D30AEACC7C31}"/>
          </ac:spMkLst>
        </pc:spChg>
      </pc:sldChg>
      <pc:sldChg chg="addSp modSp add del mod">
        <pc:chgData name="Edgar Ruiz-Sanchez" userId="5d1f4630-6d14-4dab-9c83-8cbbc481f46c" providerId="ADAL" clId="{16D6ADCB-ACCB-3047-BDE1-37BCFED820A4}" dt="2025-01-30T19:31:49.723" v="439" actId="2696"/>
        <pc:sldMkLst>
          <pc:docMk/>
          <pc:sldMk cId="510106550" sldId="269"/>
        </pc:sldMkLst>
      </pc:sldChg>
      <pc:sldChg chg="modSp add mod ord modNotesTx">
        <pc:chgData name="Edgar Ruiz-Sanchez" userId="5d1f4630-6d14-4dab-9c83-8cbbc481f46c" providerId="ADAL" clId="{16D6ADCB-ACCB-3047-BDE1-37BCFED820A4}" dt="2025-02-02T04:26:36.750" v="6897" actId="20577"/>
        <pc:sldMkLst>
          <pc:docMk/>
          <pc:sldMk cId="740638005" sldId="269"/>
        </pc:sldMkLst>
        <pc:spChg chg="mod">
          <ac:chgData name="Edgar Ruiz-Sanchez" userId="5d1f4630-6d14-4dab-9c83-8cbbc481f46c" providerId="ADAL" clId="{16D6ADCB-ACCB-3047-BDE1-37BCFED820A4}" dt="2025-01-30T19:32:18.977" v="457" actId="20577"/>
          <ac:spMkLst>
            <pc:docMk/>
            <pc:sldMk cId="740638005" sldId="269"/>
            <ac:spMk id="2" creationId="{7D83A8BC-0312-F59E-BAAE-F885BC64A92E}"/>
          </ac:spMkLst>
        </pc:spChg>
        <pc:spChg chg="mod">
          <ac:chgData name="Edgar Ruiz-Sanchez" userId="5d1f4630-6d14-4dab-9c83-8cbbc481f46c" providerId="ADAL" clId="{16D6ADCB-ACCB-3047-BDE1-37BCFED820A4}" dt="2025-01-30T19:33:07.549" v="471" actId="1076"/>
          <ac:spMkLst>
            <pc:docMk/>
            <pc:sldMk cId="740638005" sldId="269"/>
            <ac:spMk id="3" creationId="{2C16131E-4A86-2094-739E-22066A965EE1}"/>
          </ac:spMkLst>
        </pc:spChg>
      </pc:sldChg>
      <pc:sldChg chg="modSp add del mod">
        <pc:chgData name="Edgar Ruiz-Sanchez" userId="5d1f4630-6d14-4dab-9c83-8cbbc481f46c" providerId="ADAL" clId="{16D6ADCB-ACCB-3047-BDE1-37BCFED820A4}" dt="2025-01-30T19:43:19.401" v="535" actId="2696"/>
        <pc:sldMkLst>
          <pc:docMk/>
          <pc:sldMk cId="217162175" sldId="270"/>
        </pc:sldMkLst>
      </pc:sldChg>
      <pc:sldChg chg="add del">
        <pc:chgData name="Edgar Ruiz-Sanchez" userId="5d1f4630-6d14-4dab-9c83-8cbbc481f46c" providerId="ADAL" clId="{16D6ADCB-ACCB-3047-BDE1-37BCFED820A4}" dt="2025-01-30T19:32:12.028" v="447"/>
        <pc:sldMkLst>
          <pc:docMk/>
          <pc:sldMk cId="2176365964" sldId="270"/>
        </pc:sldMkLst>
      </pc:sldChg>
      <pc:sldChg chg="add ord">
        <pc:chgData name="Edgar Ruiz-Sanchez" userId="5d1f4630-6d14-4dab-9c83-8cbbc481f46c" providerId="ADAL" clId="{16D6ADCB-ACCB-3047-BDE1-37BCFED820A4}" dt="2025-01-30T19:44:21.688" v="537" actId="20578"/>
        <pc:sldMkLst>
          <pc:docMk/>
          <pc:sldMk cId="3389972503" sldId="270"/>
        </pc:sldMkLst>
      </pc:sldChg>
      <pc:sldChg chg="add del">
        <pc:chgData name="Edgar Ruiz-Sanchez" userId="5d1f4630-6d14-4dab-9c83-8cbbc481f46c" providerId="ADAL" clId="{16D6ADCB-ACCB-3047-BDE1-37BCFED820A4}" dt="2025-01-30T19:32:06" v="445"/>
        <pc:sldMkLst>
          <pc:docMk/>
          <pc:sldMk cId="3832526076" sldId="270"/>
        </pc:sldMkLst>
      </pc:sldChg>
      <pc:sldChg chg="add ord">
        <pc:chgData name="Edgar Ruiz-Sanchez" userId="5d1f4630-6d14-4dab-9c83-8cbbc481f46c" providerId="ADAL" clId="{16D6ADCB-ACCB-3047-BDE1-37BCFED820A4}" dt="2025-01-30T19:44:25.926" v="539" actId="20578"/>
        <pc:sldMkLst>
          <pc:docMk/>
          <pc:sldMk cId="1542091994" sldId="271"/>
        </pc:sldMkLst>
      </pc:sldChg>
      <pc:sldChg chg="add ord">
        <pc:chgData name="Edgar Ruiz-Sanchez" userId="5d1f4630-6d14-4dab-9c83-8cbbc481f46c" providerId="ADAL" clId="{16D6ADCB-ACCB-3047-BDE1-37BCFED820A4}" dt="2025-01-30T19:44:30.684" v="541" actId="20578"/>
        <pc:sldMkLst>
          <pc:docMk/>
          <pc:sldMk cId="2173227649"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76EA1-1118-3F46-B9B9-9EC8F640CEF8}" type="datetimeFigureOut">
              <a:rPr lang="en-US" smtClean="0"/>
              <a:t>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88410-1CF5-7345-943A-4E22B541CEC7}" type="slidenum">
              <a:rPr lang="en-US" smtClean="0"/>
              <a:t>‹#›</a:t>
            </a:fld>
            <a:endParaRPr lang="en-US"/>
          </a:p>
        </p:txBody>
      </p:sp>
    </p:spTree>
    <p:extLst>
      <p:ext uri="{BB962C8B-B14F-4D97-AF65-F5344CB8AC3E}">
        <p14:creationId xmlns:p14="http://schemas.microsoft.com/office/powerpoint/2010/main" val="2162237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Touch on Dawn’s message last week</a:t>
            </a:r>
          </a:p>
          <a:p>
            <a:pPr marL="171450" indent="-171450">
              <a:buFont typeface="Arial" panose="020B0604020202020204" pitchFamily="34" charset="0"/>
              <a:buChar char="•"/>
            </a:pPr>
            <a:r>
              <a:rPr lang="en-US" dirty="0"/>
              <a:t>I believe the Lord has another word for this congregation from this passage and the story of Lazarus.</a:t>
            </a:r>
          </a:p>
          <a:p>
            <a:pPr marL="171450" indent="-171450">
              <a:buFont typeface="Arial" panose="020B0604020202020204" pitchFamily="34" charset="0"/>
              <a:buChar char="•"/>
            </a:pPr>
            <a:r>
              <a:rPr lang="en-US" dirty="0"/>
              <a:t>Taking George to the airport. “God has delayed us for a reason”</a:t>
            </a:r>
          </a:p>
          <a:p>
            <a:pPr marL="171450" indent="-171450">
              <a:buFont typeface="Arial" panose="020B0604020202020204" pitchFamily="34" charset="0"/>
              <a:buChar char="•"/>
            </a:pPr>
            <a:r>
              <a:rPr lang="en-US" dirty="0"/>
              <a:t>Chuck King said “We know that God orders our steps, but He also orders our stops”</a:t>
            </a:r>
          </a:p>
          <a:p>
            <a:pPr marL="171450" indent="-171450">
              <a:buFont typeface="Arial" panose="020B0604020202020204" pitchFamily="34" charset="0"/>
              <a:buChar char="•"/>
            </a:pPr>
            <a:r>
              <a:rPr lang="en-US" dirty="0"/>
              <a:t>Read John 11:1-15 where we see Jesus take a massive stop with what in our eyes is something incredibly urgent.</a:t>
            </a:r>
          </a:p>
        </p:txBody>
      </p:sp>
      <p:sp>
        <p:nvSpPr>
          <p:cNvPr id="4" name="Slide Number Placeholder 3"/>
          <p:cNvSpPr>
            <a:spLocks noGrp="1"/>
          </p:cNvSpPr>
          <p:nvPr>
            <p:ph type="sldNum" sz="quarter" idx="5"/>
          </p:nvPr>
        </p:nvSpPr>
        <p:spPr/>
        <p:txBody>
          <a:bodyPr/>
          <a:lstStyle/>
          <a:p>
            <a:fld id="{5A488410-1CF5-7345-943A-4E22B541CEC7}" type="slidenum">
              <a:rPr lang="en-US" smtClean="0"/>
              <a:t>1</a:t>
            </a:fld>
            <a:endParaRPr lang="en-US"/>
          </a:p>
        </p:txBody>
      </p:sp>
    </p:spTree>
    <p:extLst>
      <p:ext uri="{BB962C8B-B14F-4D97-AF65-F5344CB8AC3E}">
        <p14:creationId xmlns:p14="http://schemas.microsoft.com/office/powerpoint/2010/main" val="1798833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dirty="0"/>
              <a:t>Verse 15 says: “</a:t>
            </a:r>
            <a:r>
              <a:rPr lang="en-US" sz="1200" b="0" i="1" u="none" strike="noStrike" dirty="0">
                <a:solidFill>
                  <a:srgbClr val="6382F5"/>
                </a:solidFill>
                <a:effectLst/>
                <a:highlight>
                  <a:srgbClr val="FFFF00"/>
                </a:highlight>
              </a:rPr>
              <a:t>for your sake I am glad I was not there, so that you may believe”</a:t>
            </a:r>
          </a:p>
          <a:p>
            <a:pPr marL="171450" indent="-171450">
              <a:buFont typeface="Arial" panose="020B0604020202020204" pitchFamily="34" charset="0"/>
              <a:buChar char="•"/>
            </a:pPr>
            <a:endParaRPr lang="en-US" i="0" dirty="0"/>
          </a:p>
        </p:txBody>
      </p:sp>
      <p:sp>
        <p:nvSpPr>
          <p:cNvPr id="4" name="Slide Number Placeholder 3"/>
          <p:cNvSpPr>
            <a:spLocks noGrp="1"/>
          </p:cNvSpPr>
          <p:nvPr>
            <p:ph type="sldNum" sz="quarter" idx="5"/>
          </p:nvPr>
        </p:nvSpPr>
        <p:spPr/>
        <p:txBody>
          <a:bodyPr/>
          <a:lstStyle/>
          <a:p>
            <a:fld id="{5A488410-1CF5-7345-943A-4E22B541CEC7}" type="slidenum">
              <a:rPr lang="en-US" smtClean="0"/>
              <a:t>13</a:t>
            </a:fld>
            <a:endParaRPr lang="en-US"/>
          </a:p>
        </p:txBody>
      </p:sp>
    </p:spTree>
    <p:extLst>
      <p:ext uri="{BB962C8B-B14F-4D97-AF65-F5344CB8AC3E}">
        <p14:creationId xmlns:p14="http://schemas.microsoft.com/office/powerpoint/2010/main" val="2649615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all happened because Jesus stayed back two extra days. </a:t>
            </a:r>
          </a:p>
          <a:p>
            <a:pPr marL="171450" indent="-171450">
              <a:buFont typeface="Arial" panose="020B0604020202020204" pitchFamily="34" charset="0"/>
              <a:buChar char="•"/>
            </a:pPr>
            <a:r>
              <a:rPr lang="en-US" dirty="0"/>
              <a:t>There was a divine delay that had an outcome and impact that no one else could have even imagined other than the Lord. </a:t>
            </a:r>
          </a:p>
          <a:p>
            <a:pPr marL="171450" indent="-171450">
              <a:buFont typeface="Arial" panose="020B0604020202020204" pitchFamily="34" charset="0"/>
              <a:buChar char="•"/>
            </a:pPr>
            <a:r>
              <a:rPr lang="en-US" dirty="0"/>
              <a:t>Some of us in this room are stuck and don’t know what God has I store or what the next step is.  </a:t>
            </a:r>
          </a:p>
          <a:p>
            <a:pPr marL="171450" lvl="0" indent="-171450">
              <a:buFont typeface="Arial" panose="020B0604020202020204" pitchFamily="34" charset="0"/>
              <a:buChar char="•"/>
            </a:pPr>
            <a:r>
              <a:rPr lang="en-US" dirty="0"/>
              <a:t>I encourage you to remember:</a:t>
            </a:r>
          </a:p>
          <a:p>
            <a:pPr marL="628650" lvl="1" indent="-171450">
              <a:buFont typeface="Arial" panose="020B0604020202020204" pitchFamily="34" charset="0"/>
              <a:buChar char="•"/>
            </a:pPr>
            <a:r>
              <a:rPr lang="en-US" dirty="0"/>
              <a:t>The delay is not a denial of His love or His presence.</a:t>
            </a:r>
          </a:p>
          <a:p>
            <a:pPr marL="628650" lvl="1" indent="-171450">
              <a:buFont typeface="Arial" panose="020B0604020202020204" pitchFamily="34" charset="0"/>
              <a:buChar char="•"/>
            </a:pPr>
            <a:r>
              <a:rPr lang="en-US" dirty="0"/>
              <a:t>A delay is not an excuse to sit around and wait for God.  He calls you to be active while you wait. </a:t>
            </a:r>
          </a:p>
          <a:p>
            <a:pPr marL="1085850" lvl="2" indent="-171450">
              <a:buFont typeface="Arial" panose="020B0604020202020204" pitchFamily="34" charset="0"/>
              <a:buChar char="•"/>
            </a:pPr>
            <a:r>
              <a:rPr lang="en-US" dirty="0"/>
              <a:t>What if the reason there is a delay is because He is waiting on you.</a:t>
            </a:r>
          </a:p>
          <a:p>
            <a:pPr marL="628650" lvl="1" indent="-171450">
              <a:buFont typeface="Arial" panose="020B0604020202020204" pitchFamily="34" charset="0"/>
              <a:buChar char="•"/>
            </a:pPr>
            <a:r>
              <a:rPr lang="en-US" dirty="0"/>
              <a:t>God is the sovereign creator over everything.  Including you, your calling, your purpose, and His plans for you.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A488410-1CF5-7345-943A-4E22B541CEC7}" type="slidenum">
              <a:rPr lang="en-US" smtClean="0"/>
              <a:t>14</a:t>
            </a:fld>
            <a:endParaRPr lang="en-US"/>
          </a:p>
        </p:txBody>
      </p:sp>
    </p:spTree>
    <p:extLst>
      <p:ext uri="{BB962C8B-B14F-4D97-AF65-F5344CB8AC3E}">
        <p14:creationId xmlns:p14="http://schemas.microsoft.com/office/powerpoint/2010/main" val="2531142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we fix our eyes on Him, we take our eyes off of what we know, what we don’t know, and what we want to know in order to focus on Him.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can have our hope on Christ without having our eyes fixed on Him.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see this by what Martha says in verse 24.</a:t>
            </a:r>
          </a:p>
          <a:p>
            <a:endParaRPr lang="en-US" dirty="0"/>
          </a:p>
        </p:txBody>
      </p:sp>
      <p:sp>
        <p:nvSpPr>
          <p:cNvPr id="4" name="Slide Number Placeholder 3"/>
          <p:cNvSpPr>
            <a:spLocks noGrp="1"/>
          </p:cNvSpPr>
          <p:nvPr>
            <p:ph type="sldNum" sz="quarter" idx="5"/>
          </p:nvPr>
        </p:nvSpPr>
        <p:spPr/>
        <p:txBody>
          <a:bodyPr/>
          <a:lstStyle/>
          <a:p>
            <a:fld id="{5A488410-1CF5-7345-943A-4E22B541CEC7}" type="slidenum">
              <a:rPr lang="en-US" smtClean="0"/>
              <a:t>15</a:t>
            </a:fld>
            <a:endParaRPr lang="en-US"/>
          </a:p>
        </p:txBody>
      </p:sp>
    </p:spTree>
    <p:extLst>
      <p:ext uri="{BB962C8B-B14F-4D97-AF65-F5344CB8AC3E}">
        <p14:creationId xmlns:p14="http://schemas.microsoft.com/office/powerpoint/2010/main" val="3782170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Martha never doubted that her brother would eventually rise again in the last day. Her hope was fixed on Christ, but her eyes were not currently fixed on His greater plan. </a:t>
            </a:r>
          </a:p>
          <a:p>
            <a:pPr marL="171450" indent="-171450">
              <a:buFont typeface="Arial" panose="020B0604020202020204" pitchFamily="34" charset="0"/>
              <a:buChar char="•"/>
            </a:pPr>
            <a:r>
              <a:rPr lang="en-US" dirty="0"/>
              <a:t>There are things that might be blinding you.  This is the moment to surrender them so that you may see the Lord. </a:t>
            </a:r>
          </a:p>
          <a:p>
            <a:pPr marL="171450" indent="-171450">
              <a:buFont typeface="Arial" panose="020B0604020202020204" pitchFamily="34" charset="0"/>
              <a:buChar char="•"/>
            </a:pPr>
            <a:r>
              <a:rPr lang="en-US" dirty="0"/>
              <a:t>As Pastor Shawn comes up to lead us in a time of communion, let’s take this time to fix our eyes on the one who already knows the outcome.  And not only does He know the outcome, He planned it.  </a:t>
            </a:r>
          </a:p>
        </p:txBody>
      </p:sp>
      <p:sp>
        <p:nvSpPr>
          <p:cNvPr id="4" name="Slide Number Placeholder 3"/>
          <p:cNvSpPr>
            <a:spLocks noGrp="1"/>
          </p:cNvSpPr>
          <p:nvPr>
            <p:ph type="sldNum" sz="quarter" idx="5"/>
          </p:nvPr>
        </p:nvSpPr>
        <p:spPr/>
        <p:txBody>
          <a:bodyPr/>
          <a:lstStyle/>
          <a:p>
            <a:fld id="{5A488410-1CF5-7345-943A-4E22B541CEC7}" type="slidenum">
              <a:rPr lang="en-US" smtClean="0"/>
              <a:t>16</a:t>
            </a:fld>
            <a:endParaRPr lang="en-US"/>
          </a:p>
        </p:txBody>
      </p:sp>
    </p:spTree>
    <p:extLst>
      <p:ext uri="{BB962C8B-B14F-4D97-AF65-F5344CB8AC3E}">
        <p14:creationId xmlns:p14="http://schemas.microsoft.com/office/powerpoint/2010/main" val="2544958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delay on God’s timing is not a denial of His love. </a:t>
            </a:r>
          </a:p>
          <a:p>
            <a:pPr marL="171450" indent="-171450">
              <a:buFont typeface="Arial" panose="020B0604020202020204" pitchFamily="34" charset="0"/>
              <a:buChar char="•"/>
            </a:pPr>
            <a:r>
              <a:rPr lang="en-US" dirty="0"/>
              <a:t>Just because he is having you wait; does not mean He does not love you.</a:t>
            </a:r>
          </a:p>
          <a:p>
            <a:pPr marL="171450" indent="-171450">
              <a:buFont typeface="Arial" panose="020B0604020202020204" pitchFamily="34" charset="0"/>
              <a:buChar char="•"/>
            </a:pPr>
            <a:r>
              <a:rPr lang="en-US" dirty="0"/>
              <a:t>John is very specific in verse 5</a:t>
            </a:r>
          </a:p>
        </p:txBody>
      </p:sp>
      <p:sp>
        <p:nvSpPr>
          <p:cNvPr id="4" name="Slide Number Placeholder 3"/>
          <p:cNvSpPr>
            <a:spLocks noGrp="1"/>
          </p:cNvSpPr>
          <p:nvPr>
            <p:ph type="sldNum" sz="quarter" idx="5"/>
          </p:nvPr>
        </p:nvSpPr>
        <p:spPr/>
        <p:txBody>
          <a:bodyPr/>
          <a:lstStyle/>
          <a:p>
            <a:fld id="{5A488410-1CF5-7345-943A-4E22B541CEC7}" type="slidenum">
              <a:rPr lang="en-US" smtClean="0"/>
              <a:t>2</a:t>
            </a:fld>
            <a:endParaRPr lang="en-US"/>
          </a:p>
        </p:txBody>
      </p:sp>
    </p:spTree>
    <p:extLst>
      <p:ext uri="{BB962C8B-B14F-4D97-AF65-F5344CB8AC3E}">
        <p14:creationId xmlns:p14="http://schemas.microsoft.com/office/powerpoint/2010/main" val="3995761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Some of you may be in a season where you feel like God is taking His time on what you believe to be urgent.</a:t>
            </a:r>
          </a:p>
          <a:p>
            <a:pPr marL="628650" lvl="1" indent="-171450">
              <a:buFont typeface="Arial" panose="020B0604020202020204" pitchFamily="34" charset="0"/>
              <a:buChar char="•"/>
            </a:pPr>
            <a:r>
              <a:rPr lang="en-US" dirty="0"/>
              <a:t>Marriage</a:t>
            </a:r>
          </a:p>
          <a:p>
            <a:pPr marL="628650" lvl="1" indent="-171450">
              <a:buFont typeface="Arial" panose="020B0604020202020204" pitchFamily="34" charset="0"/>
              <a:buChar char="•"/>
            </a:pPr>
            <a:r>
              <a:rPr lang="en-US" dirty="0"/>
              <a:t>Finances</a:t>
            </a:r>
          </a:p>
          <a:p>
            <a:pPr marL="628650" lvl="1" indent="-171450">
              <a:buFont typeface="Arial" panose="020B0604020202020204" pitchFamily="34" charset="0"/>
              <a:buChar char="•"/>
            </a:pPr>
            <a:r>
              <a:rPr lang="en-US" dirty="0"/>
              <a:t>Work</a:t>
            </a:r>
          </a:p>
          <a:p>
            <a:pPr marL="628650" lvl="1" indent="-171450">
              <a:buFont typeface="Arial" panose="020B0604020202020204" pitchFamily="34" charset="0"/>
              <a:buChar char="•"/>
            </a:pPr>
            <a:r>
              <a:rPr lang="en-US" dirty="0"/>
              <a:t>Relationships</a:t>
            </a:r>
          </a:p>
          <a:p>
            <a:pPr marL="628650" lvl="1" indent="-171450">
              <a:buFont typeface="Arial" panose="020B0604020202020204" pitchFamily="34" charset="0"/>
              <a:buChar char="•"/>
            </a:pPr>
            <a:r>
              <a:rPr lang="en-US" dirty="0"/>
              <a:t>Relationship with Him</a:t>
            </a:r>
          </a:p>
          <a:p>
            <a:pPr marL="171450" lvl="0" indent="-171450">
              <a:buFont typeface="Arial" panose="020B0604020202020204" pitchFamily="34" charset="0"/>
              <a:buChar char="•"/>
            </a:pPr>
            <a:r>
              <a:rPr lang="en-US" dirty="0"/>
              <a:t>We see this in John 2 in the wedding at Cana</a:t>
            </a:r>
          </a:p>
          <a:p>
            <a:pPr marL="628650" lvl="1" indent="-171450">
              <a:buFont typeface="Arial" panose="020B0604020202020204" pitchFamily="34" charset="0"/>
              <a:buChar char="•"/>
            </a:pPr>
            <a:r>
              <a:rPr lang="en-US" dirty="0"/>
              <a:t>Jesus doesn’t do what is urgent immediately.</a:t>
            </a:r>
          </a:p>
          <a:p>
            <a:pPr marL="628650" lvl="1" indent="-171450">
              <a:buFont typeface="Arial" panose="020B0604020202020204" pitchFamily="34" charset="0"/>
              <a:buChar char="•"/>
            </a:pPr>
            <a:r>
              <a:rPr lang="en-US" dirty="0"/>
              <a:t>He has a greater purpose.</a:t>
            </a:r>
          </a:p>
          <a:p>
            <a:pPr marL="628650" lvl="1" indent="-171450">
              <a:buFont typeface="Arial" panose="020B0604020202020204" pitchFamily="34" charset="0"/>
              <a:buChar char="•"/>
            </a:pPr>
            <a:r>
              <a:rPr lang="en-US" dirty="0"/>
              <a:t>His delay did not mean He didn’t love them.  </a:t>
            </a:r>
          </a:p>
          <a:p>
            <a:pPr marL="628650" lvl="1" indent="-171450">
              <a:buFont typeface="Arial" panose="020B0604020202020204" pitchFamily="34" charset="0"/>
              <a:buChar char="•"/>
            </a:pPr>
            <a:r>
              <a:rPr lang="en-US" dirty="0"/>
              <a:t>His timing is perfect.</a:t>
            </a:r>
          </a:p>
          <a:p>
            <a:pPr marL="171450" lvl="0" indent="-171450">
              <a:buFont typeface="Arial" panose="020B0604020202020204" pitchFamily="34" charset="0"/>
              <a:buChar char="•"/>
            </a:pPr>
            <a:r>
              <a:rPr lang="en-US" dirty="0"/>
              <a:t>What is God trying to teach you in the delay?</a:t>
            </a:r>
          </a:p>
          <a:p>
            <a:pPr marL="628650" lvl="1" indent="-171450">
              <a:buFont typeface="Arial" panose="020B0604020202020204" pitchFamily="34" charset="0"/>
              <a:buChar char="•"/>
            </a:pPr>
            <a:r>
              <a:rPr lang="en-US" dirty="0"/>
              <a:t>Is it patience?</a:t>
            </a:r>
          </a:p>
          <a:p>
            <a:pPr marL="628650" lvl="1" indent="-171450">
              <a:buFont typeface="Arial" panose="020B0604020202020204" pitchFamily="34" charset="0"/>
              <a:buChar char="•"/>
            </a:pPr>
            <a:r>
              <a:rPr lang="en-US" dirty="0"/>
              <a:t>Is it reliance?</a:t>
            </a:r>
          </a:p>
          <a:p>
            <a:pPr marL="628650" lvl="1" indent="-171450">
              <a:buFont typeface="Arial" panose="020B0604020202020204" pitchFamily="34" charset="0"/>
              <a:buChar char="•"/>
            </a:pPr>
            <a:r>
              <a:rPr lang="en-US" dirty="0"/>
              <a:t>Or, is He waiting on you to take a step?</a:t>
            </a:r>
          </a:p>
          <a:p>
            <a:endParaRPr lang="en-US" dirty="0"/>
          </a:p>
        </p:txBody>
      </p:sp>
      <p:sp>
        <p:nvSpPr>
          <p:cNvPr id="4" name="Slide Number Placeholder 3"/>
          <p:cNvSpPr>
            <a:spLocks noGrp="1"/>
          </p:cNvSpPr>
          <p:nvPr>
            <p:ph type="sldNum" sz="quarter" idx="5"/>
          </p:nvPr>
        </p:nvSpPr>
        <p:spPr/>
        <p:txBody>
          <a:bodyPr/>
          <a:lstStyle/>
          <a:p>
            <a:fld id="{5A488410-1CF5-7345-943A-4E22B541CEC7}" type="slidenum">
              <a:rPr lang="en-US" smtClean="0"/>
              <a:t>3</a:t>
            </a:fld>
            <a:endParaRPr lang="en-US"/>
          </a:p>
        </p:txBody>
      </p:sp>
    </p:spTree>
    <p:extLst>
      <p:ext uri="{BB962C8B-B14F-4D97-AF65-F5344CB8AC3E}">
        <p14:creationId xmlns:p14="http://schemas.microsoft.com/office/powerpoint/2010/main" val="2158232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often think that waiting is like we’re waiting in the checkout line. </a:t>
            </a:r>
          </a:p>
          <a:p>
            <a:pPr marL="171450" indent="-171450">
              <a:buFont typeface="Arial" panose="020B0604020202020204" pitchFamily="34" charset="0"/>
              <a:buChar char="•"/>
            </a:pPr>
            <a:r>
              <a:rPr lang="en-US" dirty="0"/>
              <a:t>When we wait on the Lord, we should be active in our waiting. </a:t>
            </a:r>
          </a:p>
          <a:p>
            <a:pPr marL="628650" lvl="1" indent="-171450">
              <a:buFont typeface="Arial" panose="020B0604020202020204" pitchFamily="34" charset="0"/>
              <a:buChar char="•"/>
            </a:pPr>
            <a:r>
              <a:rPr lang="en-US" dirty="0"/>
              <a:t>The Kingdom of God is STILL at hand.</a:t>
            </a:r>
          </a:p>
          <a:p>
            <a:pPr marL="628650" lvl="1" indent="-171450">
              <a:buFont typeface="Arial" panose="020B0604020202020204" pitchFamily="34" charset="0"/>
              <a:buChar char="•"/>
            </a:pPr>
            <a:r>
              <a:rPr lang="en-US" dirty="0"/>
              <a:t>Our calling is not on hold.</a:t>
            </a:r>
          </a:p>
          <a:p>
            <a:pPr marL="628650" lvl="1" indent="-171450">
              <a:buFont typeface="Arial" panose="020B0604020202020204" pitchFamily="34" charset="0"/>
              <a:buChar char="•"/>
            </a:pPr>
            <a:r>
              <a:rPr lang="en-US" dirty="0"/>
              <a:t>Our purpose is not on hold. </a:t>
            </a:r>
          </a:p>
          <a:p>
            <a:pPr marL="628650" lvl="1" indent="-171450">
              <a:buFont typeface="Arial" panose="020B0604020202020204" pitchFamily="34" charset="0"/>
              <a:buChar char="•"/>
            </a:pPr>
            <a:r>
              <a:rPr lang="en-US" dirty="0"/>
              <a:t>People still need to know the gospel and need you to share it.</a:t>
            </a:r>
          </a:p>
          <a:p>
            <a:pPr marL="171450" lvl="0" indent="-171450">
              <a:buFont typeface="Arial" panose="020B0604020202020204" pitchFamily="34" charset="0"/>
              <a:buChar char="•"/>
            </a:pPr>
            <a:r>
              <a:rPr lang="en-US" dirty="0"/>
              <a:t>Notice what happens in verses 7-10</a:t>
            </a:r>
          </a:p>
        </p:txBody>
      </p:sp>
      <p:sp>
        <p:nvSpPr>
          <p:cNvPr id="4" name="Slide Number Placeholder 3"/>
          <p:cNvSpPr>
            <a:spLocks noGrp="1"/>
          </p:cNvSpPr>
          <p:nvPr>
            <p:ph type="sldNum" sz="quarter" idx="5"/>
          </p:nvPr>
        </p:nvSpPr>
        <p:spPr/>
        <p:txBody>
          <a:bodyPr/>
          <a:lstStyle/>
          <a:p>
            <a:fld id="{5A488410-1CF5-7345-943A-4E22B541CEC7}" type="slidenum">
              <a:rPr lang="en-US" smtClean="0"/>
              <a:t>5</a:t>
            </a:fld>
            <a:endParaRPr lang="en-US"/>
          </a:p>
        </p:txBody>
      </p:sp>
    </p:spTree>
    <p:extLst>
      <p:ext uri="{BB962C8B-B14F-4D97-AF65-F5344CB8AC3E}">
        <p14:creationId xmlns:p14="http://schemas.microsoft.com/office/powerpoint/2010/main" val="4173860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disciples give Jesus a reason on why He should not go back.  </a:t>
            </a:r>
          </a:p>
          <a:p>
            <a:pPr marL="628650" lvl="1" indent="-171450">
              <a:buFont typeface="Arial" panose="020B0604020202020204" pitchFamily="34" charset="0"/>
              <a:buChar char="•"/>
            </a:pPr>
            <a:r>
              <a:rPr lang="en-US" dirty="0"/>
              <a:t>And it was a pretty valid reason.</a:t>
            </a:r>
          </a:p>
          <a:p>
            <a:pPr marL="171450" lvl="0" indent="-171450">
              <a:buFont typeface="Arial" panose="020B0604020202020204" pitchFamily="34" charset="0"/>
              <a:buChar char="•"/>
            </a:pPr>
            <a:r>
              <a:rPr lang="en-US" dirty="0"/>
              <a:t>But Jesus respond by responding are there not 12 hours in the day?  </a:t>
            </a:r>
          </a:p>
          <a:p>
            <a:pPr marL="628650" lvl="1" indent="-171450">
              <a:buFont typeface="Arial" panose="020B0604020202020204" pitchFamily="34" charset="0"/>
              <a:buChar char="•"/>
            </a:pPr>
            <a:r>
              <a:rPr lang="en-US" dirty="0"/>
              <a:t>As long as there is time in the day, there is work to be done. </a:t>
            </a:r>
          </a:p>
          <a:p>
            <a:pPr marL="628650" lvl="1" indent="-171450">
              <a:buFont typeface="Arial" panose="020B0604020202020204" pitchFamily="34" charset="0"/>
              <a:buChar char="•"/>
            </a:pPr>
            <a:r>
              <a:rPr lang="en-US" dirty="0"/>
              <a:t>Regardless of if I am in a season of waiting or not, there is still a great commission that I am a part of. To spread the gospel and make disciples.  </a:t>
            </a:r>
          </a:p>
          <a:p>
            <a:pPr marL="171450" lvl="0" indent="-171450">
              <a:buFont typeface="Arial" panose="020B0604020202020204" pitchFamily="34" charset="0"/>
              <a:buChar char="•"/>
            </a:pPr>
            <a:r>
              <a:rPr lang="en-US" dirty="0"/>
              <a:t>It reminds me of a post game interview with Kobe Bryant. </a:t>
            </a:r>
          </a:p>
          <a:p>
            <a:pPr marL="628650" lvl="1" indent="-171450">
              <a:buFont typeface="Arial" panose="020B0604020202020204" pitchFamily="34" charset="0"/>
              <a:buChar char="•"/>
            </a:pPr>
            <a:r>
              <a:rPr lang="en-US" dirty="0"/>
              <a:t>The Lakers have just when their 2nd game in the 2008 NBA Finals and have a 2-0 lead in the series.</a:t>
            </a:r>
          </a:p>
          <a:p>
            <a:pPr marL="628650" lvl="1" indent="-171450">
              <a:buFont typeface="Arial" panose="020B0604020202020204" pitchFamily="34" charset="0"/>
              <a:buChar char="•"/>
            </a:pPr>
            <a:r>
              <a:rPr lang="en-US" dirty="0"/>
              <a:t>Reporter: “Still waiting for a big smile out of you, you’re up 2-0!! Are you not happy?</a:t>
            </a:r>
          </a:p>
          <a:p>
            <a:pPr marL="628650" lvl="1" indent="-171450">
              <a:buFont typeface="Arial" panose="020B0604020202020204" pitchFamily="34" charset="0"/>
              <a:buChar char="•"/>
            </a:pPr>
            <a:r>
              <a:rPr lang="en-US" dirty="0"/>
              <a:t>Kobe: “What’s there to be happy about? </a:t>
            </a:r>
          </a:p>
          <a:p>
            <a:pPr marL="628650" lvl="1" indent="-171450">
              <a:buFont typeface="Arial" panose="020B0604020202020204" pitchFamily="34" charset="0"/>
              <a:buChar char="•"/>
            </a:pPr>
            <a:r>
              <a:rPr lang="en-US" dirty="0"/>
              <a:t>Reporter: You’re up 2-0!</a:t>
            </a:r>
          </a:p>
          <a:p>
            <a:pPr marL="628650" lvl="1" indent="-171450">
              <a:buFont typeface="Arial" panose="020B0604020202020204" pitchFamily="34" charset="0"/>
              <a:buChar char="•"/>
            </a:pPr>
            <a:r>
              <a:rPr lang="en-US" dirty="0"/>
              <a:t>Kobe: The Him and not finished.  Is the job finished? I don’t think so.</a:t>
            </a:r>
          </a:p>
          <a:p>
            <a:pPr marL="171450" lvl="0" indent="-171450">
              <a:buFont typeface="Arial" panose="020B0604020202020204" pitchFamily="34" charset="0"/>
              <a:buChar char="•"/>
            </a:pPr>
            <a:r>
              <a:rPr lang="en-US" dirty="0"/>
              <a:t>In John 7, we see another delay in Jesus’ part.  Except this time, He is waiting on the disciples to go first.  Jesus goes quietly AFTER his brothers obey Him and go.</a:t>
            </a:r>
          </a:p>
          <a:p>
            <a:pPr marL="171450" lvl="0" indent="-171450">
              <a:buFont typeface="Arial" panose="020B0604020202020204" pitchFamily="34" charset="0"/>
              <a:buChar char="•"/>
            </a:pPr>
            <a:r>
              <a:rPr lang="en-US" dirty="0"/>
              <a:t>Let me ask you something, could the reason why there is a delay in your life be because God is waiting for you to take a step? </a:t>
            </a:r>
          </a:p>
          <a:p>
            <a:pPr marL="628650" lvl="1" indent="-171450">
              <a:buFont typeface="Arial" panose="020B0604020202020204" pitchFamily="34" charset="0"/>
              <a:buChar char="•"/>
            </a:pPr>
            <a:r>
              <a:rPr lang="en-US" dirty="0"/>
              <a:t>What is preventing you from taking that step?</a:t>
            </a:r>
          </a:p>
          <a:p>
            <a:pPr marL="1085850" lvl="2" indent="-171450">
              <a:buFont typeface="Arial" panose="020B0604020202020204" pitchFamily="34" charset="0"/>
              <a:buChar char="•"/>
            </a:pPr>
            <a:r>
              <a:rPr lang="en-US" dirty="0"/>
              <a:t>Fear? Doubt? Lack of Trust? Lack of Faith?</a:t>
            </a:r>
          </a:p>
          <a:p>
            <a:pPr marL="171450" lvl="0" indent="-171450">
              <a:buFont typeface="Arial" panose="020B0604020202020204" pitchFamily="34" charset="0"/>
              <a:buChar char="•"/>
            </a:pPr>
            <a:r>
              <a:rPr lang="en-US" dirty="0"/>
              <a:t>It is in the delays that we can develop an active faith that constantly reminds us that God is sovereign over the delays</a:t>
            </a:r>
          </a:p>
        </p:txBody>
      </p:sp>
      <p:sp>
        <p:nvSpPr>
          <p:cNvPr id="4" name="Slide Number Placeholder 3"/>
          <p:cNvSpPr>
            <a:spLocks noGrp="1"/>
          </p:cNvSpPr>
          <p:nvPr>
            <p:ph type="sldNum" sz="quarter" idx="5"/>
          </p:nvPr>
        </p:nvSpPr>
        <p:spPr/>
        <p:txBody>
          <a:bodyPr/>
          <a:lstStyle/>
          <a:p>
            <a:fld id="{5A488410-1CF5-7345-943A-4E22B541CEC7}" type="slidenum">
              <a:rPr lang="en-US" smtClean="0"/>
              <a:t>6</a:t>
            </a:fld>
            <a:endParaRPr lang="en-US"/>
          </a:p>
        </p:txBody>
      </p:sp>
    </p:spTree>
    <p:extLst>
      <p:ext uri="{BB962C8B-B14F-4D97-AF65-F5344CB8AC3E}">
        <p14:creationId xmlns:p14="http://schemas.microsoft.com/office/powerpoint/2010/main" val="2282471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488410-1CF5-7345-943A-4E22B541CEC7}" type="slidenum">
              <a:rPr lang="en-US" smtClean="0"/>
              <a:t>8</a:t>
            </a:fld>
            <a:endParaRPr lang="en-US"/>
          </a:p>
        </p:txBody>
      </p:sp>
    </p:spTree>
    <p:extLst>
      <p:ext uri="{BB962C8B-B14F-4D97-AF65-F5344CB8AC3E}">
        <p14:creationId xmlns:p14="http://schemas.microsoft.com/office/powerpoint/2010/main" val="1558778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Jesus knows the outcome!! </a:t>
            </a:r>
          </a:p>
          <a:p>
            <a:pPr marL="171450" indent="-171450">
              <a:buFont typeface="Arial" panose="020B0604020202020204" pitchFamily="34" charset="0"/>
              <a:buChar char="•"/>
            </a:pPr>
            <a:r>
              <a:rPr lang="en-US" dirty="0"/>
              <a:t>He’s not guessing.  He’s not going there to try his best.  HE ALREADY KNOWS!!</a:t>
            </a:r>
          </a:p>
          <a:p>
            <a:pPr marL="628650" lvl="1" indent="-171450">
              <a:buFont typeface="Arial" panose="020B0604020202020204" pitchFamily="34" charset="0"/>
              <a:buChar char="•"/>
            </a:pPr>
            <a:r>
              <a:rPr lang="en-US" dirty="0"/>
              <a:t>Lazarus is dead, but I am going there to bring him back to life. </a:t>
            </a:r>
          </a:p>
          <a:p>
            <a:pPr marL="171450" lvl="0" indent="-171450">
              <a:buFont typeface="Arial" panose="020B0604020202020204" pitchFamily="34" charset="0"/>
              <a:buChar char="•"/>
            </a:pPr>
            <a:r>
              <a:rPr lang="en-US" dirty="0"/>
              <a:t>Then we go to verse 15 where Jesus says He is glad that He wasn’t there initially, so that they may believe.</a:t>
            </a:r>
          </a:p>
          <a:p>
            <a:pPr marL="171450" lvl="0" indent="-171450">
              <a:buFont typeface="Arial" panose="020B0604020202020204" pitchFamily="34" charset="0"/>
              <a:buChar char="•"/>
            </a:pPr>
            <a:r>
              <a:rPr lang="en-US" dirty="0"/>
              <a:t>Jesus didn’t only know the outcome for Lazarus’ life, but He knew the purpose that the delay would bring.  </a:t>
            </a:r>
          </a:p>
          <a:p>
            <a:pPr marL="171450" lvl="0" indent="-171450">
              <a:buFont typeface="Arial" panose="020B0604020202020204" pitchFamily="34" charset="0"/>
              <a:buChar char="•"/>
            </a:pPr>
            <a:r>
              <a:rPr lang="en-US" dirty="0"/>
              <a:t>I believe Jesus was glad for 4 reasons. </a:t>
            </a:r>
          </a:p>
        </p:txBody>
      </p:sp>
      <p:sp>
        <p:nvSpPr>
          <p:cNvPr id="4" name="Slide Number Placeholder 3"/>
          <p:cNvSpPr>
            <a:spLocks noGrp="1"/>
          </p:cNvSpPr>
          <p:nvPr>
            <p:ph type="sldNum" sz="quarter" idx="5"/>
          </p:nvPr>
        </p:nvSpPr>
        <p:spPr/>
        <p:txBody>
          <a:bodyPr/>
          <a:lstStyle/>
          <a:p>
            <a:fld id="{5A488410-1CF5-7345-943A-4E22B541CEC7}" type="slidenum">
              <a:rPr lang="en-US" smtClean="0"/>
              <a:t>9</a:t>
            </a:fld>
            <a:endParaRPr lang="en-US"/>
          </a:p>
        </p:txBody>
      </p:sp>
    </p:spTree>
    <p:extLst>
      <p:ext uri="{BB962C8B-B14F-4D97-AF65-F5344CB8AC3E}">
        <p14:creationId xmlns:p14="http://schemas.microsoft.com/office/powerpoint/2010/main" val="2611103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the grief of Martha and Mary, Jesus comforted them. </a:t>
            </a:r>
          </a:p>
          <a:p>
            <a:pPr marL="171450" indent="-171450">
              <a:buFont typeface="Arial" panose="020B0604020202020204" pitchFamily="34" charset="0"/>
              <a:buChar char="•"/>
            </a:pPr>
            <a:r>
              <a:rPr lang="en-US" dirty="0"/>
              <a:t>Not only did He comfort them, but He mourned the death with them.  </a:t>
            </a:r>
          </a:p>
          <a:p>
            <a:pPr marL="628650" lvl="1" indent="-171450">
              <a:buFont typeface="Arial" panose="020B0604020202020204" pitchFamily="34" charset="0"/>
              <a:buChar char="•"/>
            </a:pPr>
            <a:r>
              <a:rPr lang="en-US" dirty="0"/>
              <a:t>He wept with them. </a:t>
            </a:r>
          </a:p>
          <a:p>
            <a:pPr marL="171450" lvl="0" indent="-171450">
              <a:buFont typeface="Arial" panose="020B0604020202020204" pitchFamily="34" charset="0"/>
              <a:buChar char="•"/>
            </a:pPr>
            <a:r>
              <a:rPr lang="en-US" dirty="0"/>
              <a:t>Matthew tells us “Blessed are those who mourn for they shall be comforted”</a:t>
            </a:r>
          </a:p>
          <a:p>
            <a:pPr marL="171450" lvl="0" indent="-171450">
              <a:buFont typeface="Arial" panose="020B0604020202020204" pitchFamily="34" charset="0"/>
              <a:buChar char="•"/>
            </a:pPr>
            <a:r>
              <a:rPr lang="en-US" dirty="0"/>
              <a:t>Psalm 34:18 tells us the Lord is near to the brokenhearted and He saves the crushed in spirit. </a:t>
            </a:r>
          </a:p>
        </p:txBody>
      </p:sp>
      <p:sp>
        <p:nvSpPr>
          <p:cNvPr id="4" name="Slide Number Placeholder 3"/>
          <p:cNvSpPr>
            <a:spLocks noGrp="1"/>
          </p:cNvSpPr>
          <p:nvPr>
            <p:ph type="sldNum" sz="quarter" idx="5"/>
          </p:nvPr>
        </p:nvSpPr>
        <p:spPr/>
        <p:txBody>
          <a:bodyPr/>
          <a:lstStyle/>
          <a:p>
            <a:fld id="{5A488410-1CF5-7345-943A-4E22B541CEC7}" type="slidenum">
              <a:rPr lang="en-US" smtClean="0"/>
              <a:t>11</a:t>
            </a:fld>
            <a:endParaRPr lang="en-US"/>
          </a:p>
        </p:txBody>
      </p:sp>
    </p:spTree>
    <p:extLst>
      <p:ext uri="{BB962C8B-B14F-4D97-AF65-F5344CB8AC3E}">
        <p14:creationId xmlns:p14="http://schemas.microsoft.com/office/powerpoint/2010/main" val="3279194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Jesus is the giver of life. </a:t>
            </a:r>
          </a:p>
          <a:p>
            <a:pPr marL="171450" indent="-171450">
              <a:buFont typeface="Arial" panose="020B0604020202020204" pitchFamily="34" charset="0"/>
              <a:buChar char="•"/>
            </a:pPr>
            <a:r>
              <a:rPr lang="en-US" dirty="0"/>
              <a:t>He is the Resurrection and the life.</a:t>
            </a:r>
          </a:p>
          <a:p>
            <a:pPr marL="628650" lvl="1" indent="-171450">
              <a:buFont typeface="Arial" panose="020B0604020202020204" pitchFamily="34" charset="0"/>
              <a:buChar char="•"/>
            </a:pPr>
            <a:r>
              <a:rPr lang="en-US" dirty="0"/>
              <a:t>He has come to give life and give it abundantly</a:t>
            </a:r>
          </a:p>
          <a:p>
            <a:pPr marL="171450" lvl="0" indent="-171450">
              <a:buFont typeface="Arial" panose="020B0604020202020204" pitchFamily="34" charset="0"/>
              <a:buChar char="•"/>
            </a:pPr>
            <a:r>
              <a:rPr lang="en-US" dirty="0"/>
              <a:t>Life was restored and the giver of life was glorified.</a:t>
            </a:r>
          </a:p>
        </p:txBody>
      </p:sp>
      <p:sp>
        <p:nvSpPr>
          <p:cNvPr id="4" name="Slide Number Placeholder 3"/>
          <p:cNvSpPr>
            <a:spLocks noGrp="1"/>
          </p:cNvSpPr>
          <p:nvPr>
            <p:ph type="sldNum" sz="quarter" idx="5"/>
          </p:nvPr>
        </p:nvSpPr>
        <p:spPr/>
        <p:txBody>
          <a:bodyPr/>
          <a:lstStyle/>
          <a:p>
            <a:fld id="{5A488410-1CF5-7345-943A-4E22B541CEC7}" type="slidenum">
              <a:rPr lang="en-US" smtClean="0"/>
              <a:t>12</a:t>
            </a:fld>
            <a:endParaRPr lang="en-US"/>
          </a:p>
        </p:txBody>
      </p:sp>
    </p:spTree>
    <p:extLst>
      <p:ext uri="{BB962C8B-B14F-4D97-AF65-F5344CB8AC3E}">
        <p14:creationId xmlns:p14="http://schemas.microsoft.com/office/powerpoint/2010/main" val="3872647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35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A white rectangular object with a blue border&#10;&#10;Description automatically generated">
            <a:extLst>
              <a:ext uri="{FF2B5EF4-FFF2-40B4-BE49-F238E27FC236}">
                <a16:creationId xmlns:a16="http://schemas.microsoft.com/office/drawing/2014/main" id="{1B797475-CCE8-4C01-768E-843EE41455B9}"/>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 Placeholder 12">
            <a:extLst>
              <a:ext uri="{FF2B5EF4-FFF2-40B4-BE49-F238E27FC236}">
                <a16:creationId xmlns:a16="http://schemas.microsoft.com/office/drawing/2014/main" id="{7392D4E6-B911-B998-F416-4AA9FC02CDC9}"/>
              </a:ext>
            </a:extLst>
          </p:cNvPr>
          <p:cNvSpPr>
            <a:spLocks noGrp="1"/>
          </p:cNvSpPr>
          <p:nvPr>
            <p:ph type="body" sz="quarter" idx="10" hasCustomPrompt="1"/>
          </p:nvPr>
        </p:nvSpPr>
        <p:spPr>
          <a:xfrm>
            <a:off x="2686843" y="1620562"/>
            <a:ext cx="6818313" cy="3011487"/>
          </a:xfrm>
          <a:prstGeom prst="rect">
            <a:avLst/>
          </a:prstGeom>
        </p:spPr>
        <p:txBody>
          <a:bodyPr anchor="ctr"/>
          <a:lstStyle>
            <a:lvl1pPr marL="0" indent="0" algn="ctr">
              <a:lnSpc>
                <a:spcPct val="100000"/>
              </a:lnSpc>
              <a:buNone/>
              <a:defRPr sz="9600" b="1" i="0" spc="300">
                <a:solidFill>
                  <a:srgbClr val="2A639E"/>
                </a:solidFill>
                <a:latin typeface="Montserrat" pitchFamily="2" charset="77"/>
              </a:defRPr>
            </a:lvl1pPr>
          </a:lstStyle>
          <a:p>
            <a:pPr lvl="0"/>
            <a:r>
              <a:rPr lang="en-US" dirty="0"/>
              <a:t>MAIN</a:t>
            </a:r>
          </a:p>
          <a:p>
            <a:pPr lvl="0"/>
            <a:r>
              <a:rPr lang="en-US" dirty="0"/>
              <a:t>POINT</a:t>
            </a:r>
          </a:p>
        </p:txBody>
      </p:sp>
    </p:spTree>
    <p:extLst>
      <p:ext uri="{BB962C8B-B14F-4D97-AF65-F5344CB8AC3E}">
        <p14:creationId xmlns:p14="http://schemas.microsoft.com/office/powerpoint/2010/main" val="400569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3" name="Picture 2" descr="A white rectangular object with a blue border&#10;&#10;Description automatically generated">
            <a:extLst>
              <a:ext uri="{FF2B5EF4-FFF2-40B4-BE49-F238E27FC236}">
                <a16:creationId xmlns:a16="http://schemas.microsoft.com/office/drawing/2014/main" id="{FCBB3379-4F57-078F-C4E3-74612AA91E34}"/>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 Placeholder 11">
            <a:extLst>
              <a:ext uri="{FF2B5EF4-FFF2-40B4-BE49-F238E27FC236}">
                <a16:creationId xmlns:a16="http://schemas.microsoft.com/office/drawing/2014/main" id="{15BFF45B-D9EE-904C-81A0-6FC49E91506B}"/>
              </a:ext>
            </a:extLst>
          </p:cNvPr>
          <p:cNvSpPr>
            <a:spLocks noGrp="1"/>
          </p:cNvSpPr>
          <p:nvPr>
            <p:ph type="body" sz="quarter" idx="10" hasCustomPrompt="1"/>
          </p:nvPr>
        </p:nvSpPr>
        <p:spPr>
          <a:xfrm>
            <a:off x="565150" y="1222656"/>
            <a:ext cx="10904538" cy="954087"/>
          </a:xfrm>
          <a:prstGeom prst="rect">
            <a:avLst/>
          </a:prstGeom>
        </p:spPr>
        <p:txBody>
          <a:bodyPr anchor="ctr"/>
          <a:lstStyle>
            <a:lvl1pPr marL="0" indent="0" algn="ctr">
              <a:buNone/>
              <a:defRPr sz="4400" b="1" i="0" u="none" spc="300">
                <a:solidFill>
                  <a:srgbClr val="2A639E"/>
                </a:solidFill>
                <a:latin typeface="Montserrat Semi Bold" pitchFamily="2" charset="77"/>
              </a:defRPr>
            </a:lvl1pPr>
          </a:lstStyle>
          <a:p>
            <a:pPr lvl="0"/>
            <a:r>
              <a:rPr lang="en-US" dirty="0"/>
              <a:t>SCRIPTURE REFERENCE</a:t>
            </a:r>
          </a:p>
        </p:txBody>
      </p:sp>
      <p:sp>
        <p:nvSpPr>
          <p:cNvPr id="14" name="Text Placeholder 13">
            <a:extLst>
              <a:ext uri="{FF2B5EF4-FFF2-40B4-BE49-F238E27FC236}">
                <a16:creationId xmlns:a16="http://schemas.microsoft.com/office/drawing/2014/main" id="{54A5E55F-F335-7364-7DD7-56ACB303190A}"/>
              </a:ext>
            </a:extLst>
          </p:cNvPr>
          <p:cNvSpPr>
            <a:spLocks noGrp="1"/>
          </p:cNvSpPr>
          <p:nvPr>
            <p:ph type="body" sz="quarter" idx="11"/>
          </p:nvPr>
        </p:nvSpPr>
        <p:spPr>
          <a:xfrm>
            <a:off x="565150" y="2384706"/>
            <a:ext cx="10904538" cy="3535327"/>
          </a:xfrm>
          <a:prstGeom prst="rect">
            <a:avLst/>
          </a:prstGeom>
        </p:spPr>
        <p:txBody>
          <a:bodyPr/>
          <a:lstStyle>
            <a:lvl1pPr marL="0" indent="0">
              <a:buNone/>
              <a:defRPr b="0" i="0">
                <a:solidFill>
                  <a:srgbClr val="2A639E"/>
                </a:solidFill>
                <a:latin typeface="Montserrat" pitchFamily="2" charset="77"/>
                <a:cs typeface="Montserrat" pitchFamily="2" charset="77"/>
              </a:defRPr>
            </a:lvl1pPr>
            <a:lvl2pPr marL="457200" indent="0">
              <a:buNone/>
              <a:defRPr b="0" i="0">
                <a:solidFill>
                  <a:srgbClr val="2A639E"/>
                </a:solidFill>
                <a:latin typeface="Montserrat" pitchFamily="2" charset="77"/>
                <a:cs typeface="Montserrat" pitchFamily="2" charset="77"/>
              </a:defRPr>
            </a:lvl2pPr>
            <a:lvl3pPr marL="914400" indent="0">
              <a:buNone/>
              <a:defRPr b="0" i="0">
                <a:solidFill>
                  <a:srgbClr val="2A639E"/>
                </a:solidFill>
                <a:latin typeface="Montserrat" pitchFamily="2" charset="77"/>
                <a:cs typeface="Montserrat" pitchFamily="2" charset="77"/>
              </a:defRPr>
            </a:lvl3pPr>
            <a:lvl4pPr marL="1371600" indent="0">
              <a:buNone/>
              <a:defRPr b="0" i="0">
                <a:solidFill>
                  <a:srgbClr val="2A639E"/>
                </a:solidFill>
                <a:latin typeface="Montserrat" pitchFamily="2" charset="77"/>
                <a:cs typeface="Montserrat" pitchFamily="2" charset="77"/>
              </a:defRPr>
            </a:lvl4pPr>
            <a:lvl5pPr marL="1828800" indent="0">
              <a:buNone/>
              <a:defRPr b="0" i="0">
                <a:solidFill>
                  <a:srgbClr val="2A639E"/>
                </a:solidFill>
                <a:latin typeface="Montserrat" pitchFamily="2" charset="77"/>
                <a:cs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586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descr="A white rectangular object with a blue border&#10;&#10;Description automatically generated">
            <a:extLst>
              <a:ext uri="{FF2B5EF4-FFF2-40B4-BE49-F238E27FC236}">
                <a16:creationId xmlns:a16="http://schemas.microsoft.com/office/drawing/2014/main" id="{EFBAE778-56EF-0873-0FA7-8F9C2382261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82705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book with text overlay&#10;&#10;Description automatically generated">
            <a:extLst>
              <a:ext uri="{FF2B5EF4-FFF2-40B4-BE49-F238E27FC236}">
                <a16:creationId xmlns:a16="http://schemas.microsoft.com/office/drawing/2014/main" id="{209B2AA2-6313-5D44-7695-C4FEB077EC65}"/>
              </a:ext>
            </a:extLst>
          </p:cNvPr>
          <p:cNvPicPr>
            <a:picLocks noChangeAspect="1"/>
          </p:cNvPicPr>
          <p:nvPr/>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3046320778"/>
      </p:ext>
    </p:extLst>
  </p:cSld>
  <p:clrMap bg1="lt1" tx1="dk1" bg2="lt2" tx2="dk2" accent1="accent1" accent2="accent2" accent3="accent3" accent4="accent4" accent5="accent5" accent6="accent6" hlink="hlink" folHlink="folHlink"/>
  <p:sldLayoutIdLst>
    <p:sldLayoutId id="2147483659" r:id="rId1"/>
    <p:sldLayoutId id="2147483656" r:id="rId2"/>
    <p:sldLayoutId id="2147483657" r:id="rId3"/>
    <p:sldLayoutId id="214748365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679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41BCF-39B6-6046-0873-A31098BB54E4}"/>
            </a:ext>
          </a:extLst>
        </p:cNvPr>
        <p:cNvGrpSpPr/>
        <p:nvPr/>
      </p:nvGrpSpPr>
      <p:grpSpPr>
        <a:xfrm>
          <a:off x="0" y="0"/>
          <a:ext cx="0" cy="0"/>
          <a:chOff x="0" y="0"/>
          <a:chExt cx="0" cy="0"/>
        </a:xfrm>
      </p:grpSpPr>
    </p:spTree>
    <p:extLst>
      <p:ext uri="{BB962C8B-B14F-4D97-AF65-F5344CB8AC3E}">
        <p14:creationId xmlns:p14="http://schemas.microsoft.com/office/powerpoint/2010/main" val="2173227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52C7B-8E35-1553-6121-89DAEEF5B84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F6AA412-262D-45AE-2024-827C36817004}"/>
              </a:ext>
            </a:extLst>
          </p:cNvPr>
          <p:cNvSpPr>
            <a:spLocks noGrp="1"/>
          </p:cNvSpPr>
          <p:nvPr>
            <p:ph type="body" sz="quarter" idx="10"/>
          </p:nvPr>
        </p:nvSpPr>
        <p:spPr>
          <a:xfrm>
            <a:off x="565150" y="727356"/>
            <a:ext cx="10904538" cy="954087"/>
          </a:xfrm>
        </p:spPr>
        <p:txBody>
          <a:bodyPr/>
          <a:lstStyle/>
          <a:p>
            <a:r>
              <a:rPr lang="en-US" dirty="0"/>
              <a:t>Jesus is glad because:</a:t>
            </a:r>
          </a:p>
        </p:txBody>
      </p:sp>
      <p:sp>
        <p:nvSpPr>
          <p:cNvPr id="3" name="Text Placeholder 2">
            <a:extLst>
              <a:ext uri="{FF2B5EF4-FFF2-40B4-BE49-F238E27FC236}">
                <a16:creationId xmlns:a16="http://schemas.microsoft.com/office/drawing/2014/main" id="{DA279EFA-AFEE-E6FB-252E-B46B0EAAA50D}"/>
              </a:ext>
            </a:extLst>
          </p:cNvPr>
          <p:cNvSpPr>
            <a:spLocks noGrp="1"/>
          </p:cNvSpPr>
          <p:nvPr>
            <p:ph type="body" sz="quarter" idx="11"/>
          </p:nvPr>
        </p:nvSpPr>
        <p:spPr>
          <a:xfrm>
            <a:off x="565150" y="1986243"/>
            <a:ext cx="10904538" cy="3535327"/>
          </a:xfrm>
        </p:spPr>
        <p:txBody>
          <a:bodyPr/>
          <a:lstStyle/>
          <a:p>
            <a:pPr marL="514350" indent="-514350" algn="l">
              <a:lnSpc>
                <a:spcPct val="150000"/>
              </a:lnSpc>
              <a:buAutoNum type="arabicPeriod"/>
            </a:pPr>
            <a:r>
              <a:rPr lang="en-US" sz="3200" b="1" u="none" strike="noStrike" dirty="0">
                <a:solidFill>
                  <a:srgbClr val="6382F5"/>
                </a:solidFill>
                <a:effectLst/>
              </a:rPr>
              <a:t>Grief Was </a:t>
            </a:r>
            <a:r>
              <a:rPr lang="en-US" sz="3200" b="1" u="sng" strike="noStrike" dirty="0">
                <a:solidFill>
                  <a:srgbClr val="475E80"/>
                </a:solidFill>
                <a:effectLst/>
              </a:rPr>
              <a:t>Comforted.</a:t>
            </a:r>
          </a:p>
          <a:p>
            <a:pPr marL="514350" indent="-514350" algn="l">
              <a:lnSpc>
                <a:spcPct val="150000"/>
              </a:lnSpc>
              <a:buAutoNum type="arabicPeriod"/>
            </a:pPr>
            <a:r>
              <a:rPr lang="en-US" sz="3200" b="1" dirty="0">
                <a:solidFill>
                  <a:srgbClr val="6382F5"/>
                </a:solidFill>
              </a:rPr>
              <a:t> </a:t>
            </a:r>
          </a:p>
          <a:p>
            <a:pPr marL="514350" indent="-514350" algn="l">
              <a:lnSpc>
                <a:spcPct val="150000"/>
              </a:lnSpc>
              <a:buAutoNum type="arabicPeriod"/>
            </a:pPr>
            <a:r>
              <a:rPr lang="en-US" sz="3200" b="1" dirty="0">
                <a:solidFill>
                  <a:srgbClr val="6382F5"/>
                </a:solidFill>
              </a:rPr>
              <a:t>  </a:t>
            </a:r>
          </a:p>
          <a:p>
            <a:pPr marL="514350" indent="-514350" algn="l">
              <a:lnSpc>
                <a:spcPct val="150000"/>
              </a:lnSpc>
              <a:buAutoNum type="arabicPeriod"/>
            </a:pPr>
            <a:r>
              <a:rPr lang="en-US" sz="3200" b="1" dirty="0">
                <a:solidFill>
                  <a:srgbClr val="6382F5"/>
                </a:solidFill>
              </a:rPr>
              <a:t>  </a:t>
            </a:r>
            <a:endParaRPr lang="en-US" sz="3200" b="1" strike="noStrike" dirty="0">
              <a:solidFill>
                <a:srgbClr val="6382F5"/>
              </a:solidFill>
              <a:effectLst/>
            </a:endParaRPr>
          </a:p>
        </p:txBody>
      </p:sp>
    </p:spTree>
    <p:extLst>
      <p:ext uri="{BB962C8B-B14F-4D97-AF65-F5344CB8AC3E}">
        <p14:creationId xmlns:p14="http://schemas.microsoft.com/office/powerpoint/2010/main" val="1475427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23F87-B3B2-5757-D1BE-414505AB765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5B941D0-131C-CB35-EB6D-BC8B0FC8CB75}"/>
              </a:ext>
            </a:extLst>
          </p:cNvPr>
          <p:cNvSpPr>
            <a:spLocks noGrp="1"/>
          </p:cNvSpPr>
          <p:nvPr>
            <p:ph type="body" sz="quarter" idx="10"/>
          </p:nvPr>
        </p:nvSpPr>
        <p:spPr>
          <a:xfrm>
            <a:off x="565150" y="727356"/>
            <a:ext cx="10904538" cy="954087"/>
          </a:xfrm>
        </p:spPr>
        <p:txBody>
          <a:bodyPr/>
          <a:lstStyle/>
          <a:p>
            <a:r>
              <a:rPr lang="en-US" dirty="0"/>
              <a:t>Jesus is glad because:</a:t>
            </a:r>
          </a:p>
        </p:txBody>
      </p:sp>
      <p:sp>
        <p:nvSpPr>
          <p:cNvPr id="3" name="Text Placeholder 2">
            <a:extLst>
              <a:ext uri="{FF2B5EF4-FFF2-40B4-BE49-F238E27FC236}">
                <a16:creationId xmlns:a16="http://schemas.microsoft.com/office/drawing/2014/main" id="{B3C699C0-9866-A265-3A84-FC0737C2F3C8}"/>
              </a:ext>
            </a:extLst>
          </p:cNvPr>
          <p:cNvSpPr>
            <a:spLocks noGrp="1"/>
          </p:cNvSpPr>
          <p:nvPr>
            <p:ph type="body" sz="quarter" idx="11"/>
          </p:nvPr>
        </p:nvSpPr>
        <p:spPr>
          <a:xfrm>
            <a:off x="565150" y="1986243"/>
            <a:ext cx="10904538" cy="3535327"/>
          </a:xfrm>
        </p:spPr>
        <p:txBody>
          <a:bodyPr/>
          <a:lstStyle/>
          <a:p>
            <a:pPr marL="514350" indent="-514350" algn="l">
              <a:lnSpc>
                <a:spcPct val="150000"/>
              </a:lnSpc>
              <a:buAutoNum type="arabicPeriod"/>
            </a:pPr>
            <a:r>
              <a:rPr lang="en-US" sz="3200" b="1" u="none" strike="noStrike" dirty="0">
                <a:solidFill>
                  <a:srgbClr val="6382F5"/>
                </a:solidFill>
                <a:effectLst/>
              </a:rPr>
              <a:t>Grief Was </a:t>
            </a:r>
            <a:r>
              <a:rPr lang="en-US" sz="3200" b="1" u="sng" strike="noStrike" dirty="0">
                <a:solidFill>
                  <a:srgbClr val="475E80"/>
                </a:solidFill>
                <a:effectLst/>
              </a:rPr>
              <a:t>Comforted.</a:t>
            </a:r>
          </a:p>
          <a:p>
            <a:pPr marL="514350" indent="-514350" algn="l">
              <a:lnSpc>
                <a:spcPct val="150000"/>
              </a:lnSpc>
              <a:buAutoNum type="arabicPeriod"/>
            </a:pPr>
            <a:r>
              <a:rPr lang="en-US" sz="3200" b="1" dirty="0">
                <a:solidFill>
                  <a:srgbClr val="6382F5"/>
                </a:solidFill>
              </a:rPr>
              <a:t>Life Was </a:t>
            </a:r>
            <a:r>
              <a:rPr lang="en-US" sz="3200" b="1" u="sng" dirty="0">
                <a:solidFill>
                  <a:srgbClr val="002060"/>
                </a:solidFill>
              </a:rPr>
              <a:t>Restored.</a:t>
            </a:r>
          </a:p>
          <a:p>
            <a:pPr marL="514350" indent="-514350" algn="l">
              <a:lnSpc>
                <a:spcPct val="150000"/>
              </a:lnSpc>
              <a:buAutoNum type="arabicPeriod"/>
            </a:pPr>
            <a:r>
              <a:rPr lang="en-US" sz="3200" b="1" dirty="0">
                <a:solidFill>
                  <a:srgbClr val="6382F5"/>
                </a:solidFill>
              </a:rPr>
              <a:t> </a:t>
            </a:r>
          </a:p>
          <a:p>
            <a:pPr marL="514350" indent="-514350" algn="l">
              <a:lnSpc>
                <a:spcPct val="150000"/>
              </a:lnSpc>
              <a:buAutoNum type="arabicPeriod"/>
            </a:pPr>
            <a:r>
              <a:rPr lang="en-US" sz="3200" b="1" dirty="0">
                <a:solidFill>
                  <a:srgbClr val="6382F5"/>
                </a:solidFill>
              </a:rPr>
              <a:t>  </a:t>
            </a:r>
            <a:endParaRPr lang="en-US" sz="3200" b="1" strike="noStrike" dirty="0">
              <a:solidFill>
                <a:srgbClr val="6382F5"/>
              </a:solidFill>
              <a:effectLst/>
            </a:endParaRPr>
          </a:p>
        </p:txBody>
      </p:sp>
    </p:spTree>
    <p:extLst>
      <p:ext uri="{BB962C8B-B14F-4D97-AF65-F5344CB8AC3E}">
        <p14:creationId xmlns:p14="http://schemas.microsoft.com/office/powerpoint/2010/main" val="1040178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CF376-BA9C-7249-EEBA-87258B8CD16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7407589-F445-3438-F3E2-EBFEC7810DDA}"/>
              </a:ext>
            </a:extLst>
          </p:cNvPr>
          <p:cNvSpPr>
            <a:spLocks noGrp="1"/>
          </p:cNvSpPr>
          <p:nvPr>
            <p:ph type="body" sz="quarter" idx="10"/>
          </p:nvPr>
        </p:nvSpPr>
        <p:spPr>
          <a:xfrm>
            <a:off x="565150" y="727356"/>
            <a:ext cx="10904538" cy="954087"/>
          </a:xfrm>
        </p:spPr>
        <p:txBody>
          <a:bodyPr/>
          <a:lstStyle/>
          <a:p>
            <a:r>
              <a:rPr lang="en-US" dirty="0"/>
              <a:t>Jesus is glad because:</a:t>
            </a:r>
          </a:p>
        </p:txBody>
      </p:sp>
      <p:sp>
        <p:nvSpPr>
          <p:cNvPr id="3" name="Text Placeholder 2">
            <a:extLst>
              <a:ext uri="{FF2B5EF4-FFF2-40B4-BE49-F238E27FC236}">
                <a16:creationId xmlns:a16="http://schemas.microsoft.com/office/drawing/2014/main" id="{48D89EE8-F4D2-5876-D92A-0E200E334216}"/>
              </a:ext>
            </a:extLst>
          </p:cNvPr>
          <p:cNvSpPr>
            <a:spLocks noGrp="1"/>
          </p:cNvSpPr>
          <p:nvPr>
            <p:ph type="body" sz="quarter" idx="11"/>
          </p:nvPr>
        </p:nvSpPr>
        <p:spPr>
          <a:xfrm>
            <a:off x="565150" y="1986243"/>
            <a:ext cx="10904538" cy="3535327"/>
          </a:xfrm>
        </p:spPr>
        <p:txBody>
          <a:bodyPr/>
          <a:lstStyle/>
          <a:p>
            <a:pPr marL="514350" indent="-514350" algn="l">
              <a:lnSpc>
                <a:spcPct val="150000"/>
              </a:lnSpc>
              <a:buAutoNum type="arabicPeriod"/>
            </a:pPr>
            <a:r>
              <a:rPr lang="en-US" sz="3200" b="1" u="none" strike="noStrike" dirty="0">
                <a:solidFill>
                  <a:srgbClr val="6382F5"/>
                </a:solidFill>
                <a:effectLst/>
              </a:rPr>
              <a:t>Grief Was </a:t>
            </a:r>
            <a:r>
              <a:rPr lang="en-US" sz="3200" b="1" u="sng" strike="noStrike" dirty="0">
                <a:solidFill>
                  <a:srgbClr val="475E80"/>
                </a:solidFill>
                <a:effectLst/>
              </a:rPr>
              <a:t>Comforted.</a:t>
            </a:r>
          </a:p>
          <a:p>
            <a:pPr marL="514350" indent="-514350" algn="l">
              <a:lnSpc>
                <a:spcPct val="150000"/>
              </a:lnSpc>
              <a:buAutoNum type="arabicPeriod"/>
            </a:pPr>
            <a:r>
              <a:rPr lang="en-US" sz="3200" b="1" dirty="0">
                <a:solidFill>
                  <a:srgbClr val="6382F5"/>
                </a:solidFill>
              </a:rPr>
              <a:t>Life Was </a:t>
            </a:r>
            <a:r>
              <a:rPr lang="en-US" sz="3200" b="1" u="sng" dirty="0">
                <a:solidFill>
                  <a:srgbClr val="002060"/>
                </a:solidFill>
              </a:rPr>
              <a:t>Restored.</a:t>
            </a:r>
          </a:p>
          <a:p>
            <a:pPr marL="514350" indent="-514350" algn="l">
              <a:lnSpc>
                <a:spcPct val="150000"/>
              </a:lnSpc>
              <a:buAutoNum type="arabicPeriod"/>
            </a:pPr>
            <a:r>
              <a:rPr lang="en-US" sz="3200" b="1" strike="noStrike" dirty="0">
                <a:solidFill>
                  <a:srgbClr val="6382F5"/>
                </a:solidFill>
                <a:effectLst/>
              </a:rPr>
              <a:t>Many </a:t>
            </a:r>
            <a:r>
              <a:rPr lang="en-US" sz="3200" b="1" u="sng" strike="noStrike" dirty="0">
                <a:solidFill>
                  <a:srgbClr val="002060"/>
                </a:solidFill>
                <a:effectLst/>
              </a:rPr>
              <a:t>Believed</a:t>
            </a:r>
            <a:r>
              <a:rPr lang="en-US" sz="3200" b="1" strike="noStrike" dirty="0">
                <a:solidFill>
                  <a:srgbClr val="6382F5"/>
                </a:solidFill>
                <a:effectLst/>
              </a:rPr>
              <a:t> In Him Because Of This Miracle.</a:t>
            </a:r>
          </a:p>
          <a:p>
            <a:pPr marL="514350" indent="-514350" algn="l">
              <a:lnSpc>
                <a:spcPct val="150000"/>
              </a:lnSpc>
              <a:buAutoNum type="arabicPeriod"/>
            </a:pPr>
            <a:r>
              <a:rPr lang="en-US" sz="3200" b="1" dirty="0">
                <a:solidFill>
                  <a:srgbClr val="6382F5"/>
                </a:solidFill>
              </a:rPr>
              <a:t> </a:t>
            </a:r>
            <a:endParaRPr lang="en-US" sz="3200" b="1" strike="noStrike" dirty="0">
              <a:solidFill>
                <a:srgbClr val="6382F5"/>
              </a:solidFill>
              <a:effectLst/>
            </a:endParaRPr>
          </a:p>
        </p:txBody>
      </p:sp>
    </p:spTree>
    <p:extLst>
      <p:ext uri="{BB962C8B-B14F-4D97-AF65-F5344CB8AC3E}">
        <p14:creationId xmlns:p14="http://schemas.microsoft.com/office/powerpoint/2010/main" val="162394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22D87-F165-E691-F9D7-B1AB64F8157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1B6B85-480A-5F1B-9EAE-131BDA690E19}"/>
              </a:ext>
            </a:extLst>
          </p:cNvPr>
          <p:cNvSpPr>
            <a:spLocks noGrp="1"/>
          </p:cNvSpPr>
          <p:nvPr>
            <p:ph type="body" sz="quarter" idx="10"/>
          </p:nvPr>
        </p:nvSpPr>
        <p:spPr>
          <a:xfrm>
            <a:off x="565150" y="727356"/>
            <a:ext cx="10904538" cy="954087"/>
          </a:xfrm>
        </p:spPr>
        <p:txBody>
          <a:bodyPr/>
          <a:lstStyle/>
          <a:p>
            <a:r>
              <a:rPr lang="en-US" dirty="0"/>
              <a:t>Jesus is glad because:</a:t>
            </a:r>
          </a:p>
        </p:txBody>
      </p:sp>
      <p:sp>
        <p:nvSpPr>
          <p:cNvPr id="3" name="Text Placeholder 2">
            <a:extLst>
              <a:ext uri="{FF2B5EF4-FFF2-40B4-BE49-F238E27FC236}">
                <a16:creationId xmlns:a16="http://schemas.microsoft.com/office/drawing/2014/main" id="{6F9F6A74-F207-4978-BA2E-6D96F97D9297}"/>
              </a:ext>
            </a:extLst>
          </p:cNvPr>
          <p:cNvSpPr>
            <a:spLocks noGrp="1"/>
          </p:cNvSpPr>
          <p:nvPr>
            <p:ph type="body" sz="quarter" idx="11"/>
          </p:nvPr>
        </p:nvSpPr>
        <p:spPr>
          <a:xfrm>
            <a:off x="565150" y="1986243"/>
            <a:ext cx="10904538" cy="3535327"/>
          </a:xfrm>
        </p:spPr>
        <p:txBody>
          <a:bodyPr/>
          <a:lstStyle/>
          <a:p>
            <a:pPr marL="514350" indent="-514350" algn="l">
              <a:lnSpc>
                <a:spcPct val="150000"/>
              </a:lnSpc>
              <a:buAutoNum type="arabicPeriod"/>
            </a:pPr>
            <a:r>
              <a:rPr lang="en-US" sz="3200" b="1" u="none" strike="noStrike" dirty="0">
                <a:solidFill>
                  <a:srgbClr val="6382F5"/>
                </a:solidFill>
                <a:effectLst/>
              </a:rPr>
              <a:t>Grief Was </a:t>
            </a:r>
            <a:r>
              <a:rPr lang="en-US" sz="3200" b="1" u="sng" strike="noStrike" dirty="0">
                <a:solidFill>
                  <a:srgbClr val="475E80"/>
                </a:solidFill>
                <a:effectLst/>
              </a:rPr>
              <a:t>Comforted.</a:t>
            </a:r>
          </a:p>
          <a:p>
            <a:pPr marL="514350" indent="-514350" algn="l">
              <a:lnSpc>
                <a:spcPct val="150000"/>
              </a:lnSpc>
              <a:buAutoNum type="arabicPeriod"/>
            </a:pPr>
            <a:r>
              <a:rPr lang="en-US" sz="3200" b="1" dirty="0">
                <a:solidFill>
                  <a:srgbClr val="6382F5"/>
                </a:solidFill>
              </a:rPr>
              <a:t>Life Was </a:t>
            </a:r>
            <a:r>
              <a:rPr lang="en-US" sz="3200" b="1" u="sng" dirty="0">
                <a:solidFill>
                  <a:srgbClr val="002060"/>
                </a:solidFill>
              </a:rPr>
              <a:t>Restored.</a:t>
            </a:r>
          </a:p>
          <a:p>
            <a:pPr marL="514350" indent="-514350" algn="l">
              <a:lnSpc>
                <a:spcPct val="150000"/>
              </a:lnSpc>
              <a:buAutoNum type="arabicPeriod"/>
            </a:pPr>
            <a:r>
              <a:rPr lang="en-US" sz="3200" b="1" strike="noStrike" dirty="0">
                <a:solidFill>
                  <a:srgbClr val="6382F5"/>
                </a:solidFill>
                <a:effectLst/>
              </a:rPr>
              <a:t>Many </a:t>
            </a:r>
            <a:r>
              <a:rPr lang="en-US" sz="3200" b="1" u="sng" strike="noStrike" dirty="0">
                <a:solidFill>
                  <a:srgbClr val="002060"/>
                </a:solidFill>
                <a:effectLst/>
              </a:rPr>
              <a:t>Believed</a:t>
            </a:r>
            <a:r>
              <a:rPr lang="en-US" sz="3200" b="1" strike="noStrike" dirty="0">
                <a:solidFill>
                  <a:srgbClr val="6382F5"/>
                </a:solidFill>
                <a:effectLst/>
              </a:rPr>
              <a:t> In Him Because Of This Miracle.</a:t>
            </a:r>
          </a:p>
          <a:p>
            <a:pPr marL="514350" indent="-514350" algn="l">
              <a:lnSpc>
                <a:spcPct val="150000"/>
              </a:lnSpc>
              <a:buAutoNum type="arabicPeriod"/>
            </a:pPr>
            <a:r>
              <a:rPr lang="en-US" sz="3200" b="1" strike="noStrike" dirty="0">
                <a:solidFill>
                  <a:srgbClr val="6382F5"/>
                </a:solidFill>
                <a:effectLst/>
              </a:rPr>
              <a:t>His </a:t>
            </a:r>
            <a:r>
              <a:rPr lang="en-US" sz="3200" b="1" u="sng" strike="noStrike" dirty="0">
                <a:solidFill>
                  <a:srgbClr val="002060"/>
                </a:solidFill>
                <a:effectLst/>
              </a:rPr>
              <a:t>Death</a:t>
            </a:r>
            <a:r>
              <a:rPr lang="en-US" sz="3200" b="1" strike="noStrike" dirty="0">
                <a:solidFill>
                  <a:srgbClr val="6382F5"/>
                </a:solidFill>
                <a:effectLst/>
              </a:rPr>
              <a:t> Was Set In Motion.</a:t>
            </a:r>
          </a:p>
        </p:txBody>
      </p:sp>
    </p:spTree>
    <p:extLst>
      <p:ext uri="{BB962C8B-B14F-4D97-AF65-F5344CB8AC3E}">
        <p14:creationId xmlns:p14="http://schemas.microsoft.com/office/powerpoint/2010/main" val="1418830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DEBF0-F57E-BF53-BE8C-05643CDFE36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E603C7B-E9BE-DF6C-8B04-D30AEACC7C31}"/>
              </a:ext>
            </a:extLst>
          </p:cNvPr>
          <p:cNvSpPr>
            <a:spLocks noGrp="1"/>
          </p:cNvSpPr>
          <p:nvPr>
            <p:ph type="body" sz="quarter" idx="10"/>
          </p:nvPr>
        </p:nvSpPr>
        <p:spPr>
          <a:xfrm>
            <a:off x="657446" y="1923256"/>
            <a:ext cx="10877107" cy="3011487"/>
          </a:xfrm>
        </p:spPr>
        <p:txBody>
          <a:bodyPr/>
          <a:lstStyle/>
          <a:p>
            <a:r>
              <a:rPr lang="en-US" dirty="0"/>
              <a:t>Fix Your Eyes On Jesus</a:t>
            </a:r>
          </a:p>
        </p:txBody>
      </p:sp>
    </p:spTree>
    <p:extLst>
      <p:ext uri="{BB962C8B-B14F-4D97-AF65-F5344CB8AC3E}">
        <p14:creationId xmlns:p14="http://schemas.microsoft.com/office/powerpoint/2010/main" val="3388970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68DF8-9BA5-153F-6245-D10D164796A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D83A8BC-0312-F59E-BAAE-F885BC64A92E}"/>
              </a:ext>
            </a:extLst>
          </p:cNvPr>
          <p:cNvSpPr>
            <a:spLocks noGrp="1"/>
          </p:cNvSpPr>
          <p:nvPr>
            <p:ph type="body" sz="quarter" idx="10"/>
          </p:nvPr>
        </p:nvSpPr>
        <p:spPr>
          <a:xfrm>
            <a:off x="565150" y="727356"/>
            <a:ext cx="10904538" cy="954087"/>
          </a:xfrm>
        </p:spPr>
        <p:txBody>
          <a:bodyPr/>
          <a:lstStyle/>
          <a:p>
            <a:r>
              <a:rPr lang="en-US" dirty="0"/>
              <a:t>John 11:24</a:t>
            </a:r>
          </a:p>
        </p:txBody>
      </p:sp>
      <p:sp>
        <p:nvSpPr>
          <p:cNvPr id="3" name="Text Placeholder 2">
            <a:extLst>
              <a:ext uri="{FF2B5EF4-FFF2-40B4-BE49-F238E27FC236}">
                <a16:creationId xmlns:a16="http://schemas.microsoft.com/office/drawing/2014/main" id="{2C16131E-4A86-2094-739E-22066A965EE1}"/>
              </a:ext>
            </a:extLst>
          </p:cNvPr>
          <p:cNvSpPr>
            <a:spLocks noGrp="1"/>
          </p:cNvSpPr>
          <p:nvPr>
            <p:ph type="body" sz="quarter" idx="11"/>
          </p:nvPr>
        </p:nvSpPr>
        <p:spPr>
          <a:xfrm>
            <a:off x="643731" y="2640946"/>
            <a:ext cx="10904538" cy="1576107"/>
          </a:xfrm>
        </p:spPr>
        <p:txBody>
          <a:bodyPr/>
          <a:lstStyle/>
          <a:p>
            <a:pPr algn="l"/>
            <a:r>
              <a:rPr lang="en-US" sz="3600" b="0" i="1" u="none" strike="noStrike" dirty="0">
                <a:solidFill>
                  <a:srgbClr val="6382F5"/>
                </a:solidFill>
                <a:effectLst/>
              </a:rPr>
              <a:t>Martha answered, “I know he will rise again in the resurrection at the last day.”</a:t>
            </a:r>
            <a:endParaRPr lang="en-US" sz="4800" b="0" i="1" u="none" strike="noStrike" dirty="0">
              <a:solidFill>
                <a:srgbClr val="6382F5"/>
              </a:solidFill>
              <a:effectLst/>
            </a:endParaRPr>
          </a:p>
        </p:txBody>
      </p:sp>
    </p:spTree>
    <p:extLst>
      <p:ext uri="{BB962C8B-B14F-4D97-AF65-F5344CB8AC3E}">
        <p14:creationId xmlns:p14="http://schemas.microsoft.com/office/powerpoint/2010/main" val="740638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6604AE-EA1E-9D20-0B82-7B9BBE982CCC}"/>
              </a:ext>
            </a:extLst>
          </p:cNvPr>
          <p:cNvSpPr>
            <a:spLocks noGrp="1"/>
          </p:cNvSpPr>
          <p:nvPr>
            <p:ph type="body" sz="quarter" idx="10"/>
          </p:nvPr>
        </p:nvSpPr>
        <p:spPr>
          <a:xfrm>
            <a:off x="2087701" y="1923256"/>
            <a:ext cx="8016598" cy="3011487"/>
          </a:xfrm>
        </p:spPr>
        <p:txBody>
          <a:bodyPr/>
          <a:lstStyle/>
          <a:p>
            <a:r>
              <a:rPr lang="en-US" dirty="0"/>
              <a:t>Delay Is Not Denial</a:t>
            </a:r>
          </a:p>
        </p:txBody>
      </p:sp>
    </p:spTree>
    <p:extLst>
      <p:ext uri="{BB962C8B-B14F-4D97-AF65-F5344CB8AC3E}">
        <p14:creationId xmlns:p14="http://schemas.microsoft.com/office/powerpoint/2010/main" val="3560306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FF4768-A401-F5E4-BAE3-92A3A4D59333}"/>
              </a:ext>
            </a:extLst>
          </p:cNvPr>
          <p:cNvSpPr>
            <a:spLocks noGrp="1"/>
          </p:cNvSpPr>
          <p:nvPr>
            <p:ph type="body" sz="quarter" idx="10"/>
          </p:nvPr>
        </p:nvSpPr>
        <p:spPr/>
        <p:txBody>
          <a:bodyPr/>
          <a:lstStyle/>
          <a:p>
            <a:r>
              <a:rPr lang="en-US" dirty="0"/>
              <a:t>John 11:4-6</a:t>
            </a:r>
          </a:p>
        </p:txBody>
      </p:sp>
      <p:sp>
        <p:nvSpPr>
          <p:cNvPr id="3" name="Text Placeholder 2">
            <a:extLst>
              <a:ext uri="{FF2B5EF4-FFF2-40B4-BE49-F238E27FC236}">
                <a16:creationId xmlns:a16="http://schemas.microsoft.com/office/drawing/2014/main" id="{0E669539-53F4-1BE0-746F-9F75DB40081B}"/>
              </a:ext>
            </a:extLst>
          </p:cNvPr>
          <p:cNvSpPr>
            <a:spLocks noGrp="1"/>
          </p:cNvSpPr>
          <p:nvPr>
            <p:ph type="body" sz="quarter" idx="11"/>
          </p:nvPr>
        </p:nvSpPr>
        <p:spPr/>
        <p:txBody>
          <a:bodyPr/>
          <a:lstStyle/>
          <a:p>
            <a:r>
              <a:rPr lang="en-US" sz="3600" b="0" i="1" u="none" strike="noStrike" dirty="0">
                <a:solidFill>
                  <a:srgbClr val="6382F5"/>
                </a:solidFill>
                <a:effectLst/>
              </a:rPr>
              <a:t>When he heard this, Jesus said, “This sickness will not end in death. No, it is for God’s glory so that God’s Son may be glorified through it.” </a:t>
            </a:r>
            <a:r>
              <a:rPr lang="en-US" sz="3600" b="1" i="1" u="none" strike="noStrike" baseline="30000" dirty="0">
                <a:solidFill>
                  <a:srgbClr val="6382F5"/>
                </a:solidFill>
                <a:effectLst/>
              </a:rPr>
              <a:t>5 </a:t>
            </a:r>
            <a:r>
              <a:rPr lang="en-US" sz="3600" b="0" i="1" u="none" strike="noStrike" dirty="0">
                <a:solidFill>
                  <a:srgbClr val="6382F5"/>
                </a:solidFill>
                <a:effectLst/>
              </a:rPr>
              <a:t>Now </a:t>
            </a:r>
            <a:r>
              <a:rPr lang="en-US" sz="3600" b="0" i="1" u="none" strike="noStrike" dirty="0">
                <a:solidFill>
                  <a:srgbClr val="6382F5"/>
                </a:solidFill>
                <a:effectLst/>
                <a:highlight>
                  <a:srgbClr val="FFFF00"/>
                </a:highlight>
              </a:rPr>
              <a:t>Jesus loved Martha and her sister and Lazarus. </a:t>
            </a:r>
            <a:r>
              <a:rPr lang="en-US" sz="3600" b="1" i="1" u="none" strike="noStrike" baseline="30000" dirty="0">
                <a:solidFill>
                  <a:srgbClr val="6382F5"/>
                </a:solidFill>
                <a:effectLst/>
              </a:rPr>
              <a:t>6 </a:t>
            </a:r>
            <a:r>
              <a:rPr lang="en-US" sz="3600" b="0" i="1" u="none" strike="noStrike" dirty="0">
                <a:solidFill>
                  <a:srgbClr val="6382F5"/>
                </a:solidFill>
                <a:effectLst/>
              </a:rPr>
              <a:t>So when he heard that Lazarus was sick, he stayed where he was two more days,</a:t>
            </a:r>
            <a:endParaRPr lang="en-US" sz="3600" i="1" dirty="0">
              <a:solidFill>
                <a:srgbClr val="6382F5"/>
              </a:solidFill>
            </a:endParaRPr>
          </a:p>
        </p:txBody>
      </p:sp>
    </p:spTree>
    <p:extLst>
      <p:ext uri="{BB962C8B-B14F-4D97-AF65-F5344CB8AC3E}">
        <p14:creationId xmlns:p14="http://schemas.microsoft.com/office/powerpoint/2010/main" val="1824388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8AF23-8442-A532-8975-D2041282F93B}"/>
            </a:ext>
          </a:extLst>
        </p:cNvPr>
        <p:cNvGrpSpPr/>
        <p:nvPr/>
      </p:nvGrpSpPr>
      <p:grpSpPr>
        <a:xfrm>
          <a:off x="0" y="0"/>
          <a:ext cx="0" cy="0"/>
          <a:chOff x="0" y="0"/>
          <a:chExt cx="0" cy="0"/>
        </a:xfrm>
      </p:grpSpPr>
    </p:spTree>
    <p:extLst>
      <p:ext uri="{BB962C8B-B14F-4D97-AF65-F5344CB8AC3E}">
        <p14:creationId xmlns:p14="http://schemas.microsoft.com/office/powerpoint/2010/main" val="3389972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C1093-E928-DCA2-59AA-6C87A52CC8B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AF56449-0F90-0316-2099-05C4337448F0}"/>
              </a:ext>
            </a:extLst>
          </p:cNvPr>
          <p:cNvSpPr>
            <a:spLocks noGrp="1"/>
          </p:cNvSpPr>
          <p:nvPr>
            <p:ph type="body" sz="quarter" idx="10"/>
          </p:nvPr>
        </p:nvSpPr>
        <p:spPr>
          <a:xfrm>
            <a:off x="1793446" y="1923256"/>
            <a:ext cx="8605108" cy="3011487"/>
          </a:xfrm>
        </p:spPr>
        <p:txBody>
          <a:bodyPr/>
          <a:lstStyle/>
          <a:p>
            <a:r>
              <a:rPr lang="en-US" dirty="0"/>
              <a:t>Be Active In The Delay</a:t>
            </a:r>
          </a:p>
        </p:txBody>
      </p:sp>
    </p:spTree>
    <p:extLst>
      <p:ext uri="{BB962C8B-B14F-4D97-AF65-F5344CB8AC3E}">
        <p14:creationId xmlns:p14="http://schemas.microsoft.com/office/powerpoint/2010/main" val="3881441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E00E3-BBB3-D602-53DB-D128F093EDE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CA36791-47BD-4005-576B-27DA47483F4B}"/>
              </a:ext>
            </a:extLst>
          </p:cNvPr>
          <p:cNvSpPr>
            <a:spLocks noGrp="1"/>
          </p:cNvSpPr>
          <p:nvPr>
            <p:ph type="body" sz="quarter" idx="10"/>
          </p:nvPr>
        </p:nvSpPr>
        <p:spPr/>
        <p:txBody>
          <a:bodyPr/>
          <a:lstStyle/>
          <a:p>
            <a:r>
              <a:rPr lang="en-US" dirty="0"/>
              <a:t>John 11:7-10</a:t>
            </a:r>
          </a:p>
        </p:txBody>
      </p:sp>
      <p:sp>
        <p:nvSpPr>
          <p:cNvPr id="3" name="Text Placeholder 2">
            <a:extLst>
              <a:ext uri="{FF2B5EF4-FFF2-40B4-BE49-F238E27FC236}">
                <a16:creationId xmlns:a16="http://schemas.microsoft.com/office/drawing/2014/main" id="{ACED32AC-F16C-0EA5-61F3-0F5EFAFCB1BD}"/>
              </a:ext>
            </a:extLst>
          </p:cNvPr>
          <p:cNvSpPr>
            <a:spLocks noGrp="1"/>
          </p:cNvSpPr>
          <p:nvPr>
            <p:ph type="body" sz="quarter" idx="11"/>
          </p:nvPr>
        </p:nvSpPr>
        <p:spPr/>
        <p:txBody>
          <a:bodyPr/>
          <a:lstStyle/>
          <a:p>
            <a:pPr algn="l"/>
            <a:r>
              <a:rPr lang="en-US" sz="3200" b="0" i="1" u="none" strike="noStrike" dirty="0">
                <a:solidFill>
                  <a:srgbClr val="6382F5"/>
                </a:solidFill>
                <a:effectLst/>
              </a:rPr>
              <a:t>and then he said to his disciples, “Let us go back to Judea.” </a:t>
            </a:r>
            <a:r>
              <a:rPr lang="en-US" sz="3200" b="1" i="1" u="none" strike="noStrike" baseline="30000" dirty="0">
                <a:solidFill>
                  <a:srgbClr val="6382F5"/>
                </a:solidFill>
                <a:effectLst/>
              </a:rPr>
              <a:t>8 </a:t>
            </a:r>
            <a:r>
              <a:rPr lang="en-US" sz="3200" b="0" i="1" u="none" strike="noStrike" dirty="0">
                <a:solidFill>
                  <a:srgbClr val="6382F5"/>
                </a:solidFill>
                <a:effectLst/>
              </a:rPr>
              <a:t>“But Rabbi,” they said, “a short while ago the Jews there tried to stone you, and yet you are going back?” </a:t>
            </a:r>
            <a:r>
              <a:rPr lang="en-US" sz="3200" b="1" i="1" u="none" strike="noStrike" baseline="30000" dirty="0">
                <a:solidFill>
                  <a:srgbClr val="6382F5"/>
                </a:solidFill>
                <a:effectLst/>
              </a:rPr>
              <a:t>9 </a:t>
            </a:r>
            <a:r>
              <a:rPr lang="en-US" sz="3200" b="0" i="1" u="none" strike="noStrike" dirty="0">
                <a:solidFill>
                  <a:srgbClr val="6382F5"/>
                </a:solidFill>
                <a:effectLst/>
              </a:rPr>
              <a:t>Jesus answered, “</a:t>
            </a:r>
            <a:r>
              <a:rPr lang="en-US" sz="3200" b="0" i="1" u="none" strike="noStrike" dirty="0">
                <a:solidFill>
                  <a:srgbClr val="6382F5"/>
                </a:solidFill>
                <a:effectLst/>
                <a:highlight>
                  <a:srgbClr val="FFFF00"/>
                </a:highlight>
              </a:rPr>
              <a:t>Are there not twelve hours of daylight? Anyone who walks in the daytime will not stumble, for they see by this world’s light.</a:t>
            </a:r>
            <a:r>
              <a:rPr lang="en-US" sz="3200" b="0" i="1" u="none" strike="noStrike" dirty="0">
                <a:solidFill>
                  <a:srgbClr val="6382F5"/>
                </a:solidFill>
                <a:effectLst/>
              </a:rPr>
              <a:t> </a:t>
            </a:r>
            <a:r>
              <a:rPr lang="en-US" sz="3200" b="1" i="1" u="none" strike="noStrike" baseline="30000" dirty="0">
                <a:solidFill>
                  <a:srgbClr val="6382F5"/>
                </a:solidFill>
                <a:effectLst/>
              </a:rPr>
              <a:t>10 </a:t>
            </a:r>
            <a:r>
              <a:rPr lang="en-US" sz="3200" b="0" i="1" u="none" strike="noStrike" dirty="0">
                <a:solidFill>
                  <a:srgbClr val="6382F5"/>
                </a:solidFill>
                <a:effectLst/>
              </a:rPr>
              <a:t>It is when a person walks at night that they stumble, for they have no light.”</a:t>
            </a:r>
          </a:p>
        </p:txBody>
      </p:sp>
    </p:spTree>
    <p:extLst>
      <p:ext uri="{BB962C8B-B14F-4D97-AF65-F5344CB8AC3E}">
        <p14:creationId xmlns:p14="http://schemas.microsoft.com/office/powerpoint/2010/main" val="1291754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22103-0798-800F-051C-2CC1E21E0DE3}"/>
            </a:ext>
          </a:extLst>
        </p:cNvPr>
        <p:cNvGrpSpPr/>
        <p:nvPr/>
      </p:nvGrpSpPr>
      <p:grpSpPr>
        <a:xfrm>
          <a:off x="0" y="0"/>
          <a:ext cx="0" cy="0"/>
          <a:chOff x="0" y="0"/>
          <a:chExt cx="0" cy="0"/>
        </a:xfrm>
      </p:grpSpPr>
    </p:spTree>
    <p:extLst>
      <p:ext uri="{BB962C8B-B14F-4D97-AF65-F5344CB8AC3E}">
        <p14:creationId xmlns:p14="http://schemas.microsoft.com/office/powerpoint/2010/main" val="1542091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BF266-65F9-0B0D-604B-9DC7E4E4085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734464B-A1D0-903B-AD5C-AB9FF7B4DCD7}"/>
              </a:ext>
            </a:extLst>
          </p:cNvPr>
          <p:cNvSpPr>
            <a:spLocks noGrp="1"/>
          </p:cNvSpPr>
          <p:nvPr>
            <p:ph type="body" sz="quarter" idx="10"/>
          </p:nvPr>
        </p:nvSpPr>
        <p:spPr>
          <a:xfrm>
            <a:off x="657446" y="1923256"/>
            <a:ext cx="10877107" cy="3011487"/>
          </a:xfrm>
        </p:spPr>
        <p:txBody>
          <a:bodyPr/>
          <a:lstStyle/>
          <a:p>
            <a:r>
              <a:rPr lang="en-US" dirty="0"/>
              <a:t>God Is Sovereign Over The Delay</a:t>
            </a:r>
          </a:p>
        </p:txBody>
      </p:sp>
    </p:spTree>
    <p:extLst>
      <p:ext uri="{BB962C8B-B14F-4D97-AF65-F5344CB8AC3E}">
        <p14:creationId xmlns:p14="http://schemas.microsoft.com/office/powerpoint/2010/main" val="2560176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2579E-B6B6-3C42-95CA-4BADDE8CC3A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F3959A-82C3-B0E2-FE3D-51F0185FB06B}"/>
              </a:ext>
            </a:extLst>
          </p:cNvPr>
          <p:cNvSpPr>
            <a:spLocks noGrp="1"/>
          </p:cNvSpPr>
          <p:nvPr>
            <p:ph type="body" sz="quarter" idx="10"/>
          </p:nvPr>
        </p:nvSpPr>
        <p:spPr>
          <a:xfrm>
            <a:off x="565150" y="727356"/>
            <a:ext cx="10904538" cy="954087"/>
          </a:xfrm>
        </p:spPr>
        <p:txBody>
          <a:bodyPr/>
          <a:lstStyle/>
          <a:p>
            <a:r>
              <a:rPr lang="en-US" dirty="0"/>
              <a:t>John 11:11-15</a:t>
            </a:r>
          </a:p>
        </p:txBody>
      </p:sp>
      <p:sp>
        <p:nvSpPr>
          <p:cNvPr id="3" name="Text Placeholder 2">
            <a:extLst>
              <a:ext uri="{FF2B5EF4-FFF2-40B4-BE49-F238E27FC236}">
                <a16:creationId xmlns:a16="http://schemas.microsoft.com/office/drawing/2014/main" id="{74C552B0-773B-1735-1AD4-C167AB1C17B7}"/>
              </a:ext>
            </a:extLst>
          </p:cNvPr>
          <p:cNvSpPr>
            <a:spLocks noGrp="1"/>
          </p:cNvSpPr>
          <p:nvPr>
            <p:ph type="body" sz="quarter" idx="11"/>
          </p:nvPr>
        </p:nvSpPr>
        <p:spPr>
          <a:xfrm>
            <a:off x="565150" y="1986243"/>
            <a:ext cx="10904538" cy="3535327"/>
          </a:xfrm>
        </p:spPr>
        <p:txBody>
          <a:bodyPr/>
          <a:lstStyle/>
          <a:p>
            <a:pPr algn="l"/>
            <a:r>
              <a:rPr lang="en-US" sz="3200" b="0" i="1" u="none" strike="noStrike" dirty="0">
                <a:solidFill>
                  <a:srgbClr val="6382F5"/>
                </a:solidFill>
                <a:effectLst/>
              </a:rPr>
              <a:t>After he had said this, he went on to tell them, </a:t>
            </a:r>
            <a:r>
              <a:rPr lang="en-US" sz="3200" b="0" i="1" u="none" strike="noStrike" dirty="0">
                <a:solidFill>
                  <a:srgbClr val="6382F5"/>
                </a:solidFill>
                <a:effectLst/>
                <a:highlight>
                  <a:srgbClr val="FFFF00"/>
                </a:highlight>
              </a:rPr>
              <a:t>“Our friend Lazarus has fallen asleep; but I am going there to wake him up.”</a:t>
            </a:r>
            <a:r>
              <a:rPr lang="en-US" sz="3200" b="0" i="1" u="none" strike="noStrike" dirty="0">
                <a:solidFill>
                  <a:srgbClr val="6382F5"/>
                </a:solidFill>
                <a:effectLst/>
              </a:rPr>
              <a:t> </a:t>
            </a:r>
            <a:r>
              <a:rPr lang="en-US" sz="3200" b="1" i="1" u="none" strike="noStrike" baseline="30000" dirty="0">
                <a:solidFill>
                  <a:srgbClr val="6382F5"/>
                </a:solidFill>
                <a:effectLst/>
              </a:rPr>
              <a:t>12 </a:t>
            </a:r>
            <a:r>
              <a:rPr lang="en-US" sz="3200" b="0" i="1" u="none" strike="noStrike" dirty="0">
                <a:solidFill>
                  <a:srgbClr val="6382F5"/>
                </a:solidFill>
                <a:effectLst/>
              </a:rPr>
              <a:t>His disciples replied, “Lord, if he sleeps, he will get better.” </a:t>
            </a:r>
            <a:r>
              <a:rPr lang="en-US" sz="3200" b="1" i="1" u="none" strike="noStrike" baseline="30000" dirty="0">
                <a:solidFill>
                  <a:srgbClr val="6382F5"/>
                </a:solidFill>
                <a:effectLst/>
              </a:rPr>
              <a:t>13 </a:t>
            </a:r>
            <a:r>
              <a:rPr lang="en-US" sz="3200" b="0" i="1" u="none" strike="noStrike" dirty="0">
                <a:solidFill>
                  <a:srgbClr val="6382F5"/>
                </a:solidFill>
                <a:effectLst/>
              </a:rPr>
              <a:t>Jesus had been speaking of his death, but his disciples thought he meant natural sleep. </a:t>
            </a:r>
            <a:r>
              <a:rPr lang="en-US" sz="3200" b="1" i="1" u="none" strike="noStrike" baseline="30000" dirty="0">
                <a:solidFill>
                  <a:srgbClr val="6382F5"/>
                </a:solidFill>
                <a:effectLst/>
              </a:rPr>
              <a:t>14 </a:t>
            </a:r>
            <a:r>
              <a:rPr lang="en-US" sz="3200" b="0" i="1" u="none" strike="noStrike" dirty="0">
                <a:solidFill>
                  <a:srgbClr val="6382F5"/>
                </a:solidFill>
                <a:effectLst/>
              </a:rPr>
              <a:t>So then he told them plainly, “Lazarus is dead, </a:t>
            </a:r>
            <a:r>
              <a:rPr lang="en-US" sz="3200" b="1" i="1" u="none" strike="noStrike" baseline="30000" dirty="0">
                <a:solidFill>
                  <a:srgbClr val="6382F5"/>
                </a:solidFill>
                <a:effectLst/>
              </a:rPr>
              <a:t>15 </a:t>
            </a:r>
            <a:r>
              <a:rPr lang="en-US" sz="3200" b="0" i="1" u="none" strike="noStrike" dirty="0">
                <a:solidFill>
                  <a:srgbClr val="6382F5"/>
                </a:solidFill>
                <a:effectLst/>
              </a:rPr>
              <a:t>and </a:t>
            </a:r>
            <a:r>
              <a:rPr lang="en-US" sz="3200" b="0" i="1" u="none" strike="noStrike" dirty="0">
                <a:solidFill>
                  <a:srgbClr val="6382F5"/>
                </a:solidFill>
                <a:effectLst/>
                <a:highlight>
                  <a:srgbClr val="FFFF00"/>
                </a:highlight>
              </a:rPr>
              <a:t>for your sake I am glad I was not there, so that you may believe. </a:t>
            </a:r>
            <a:r>
              <a:rPr lang="en-US" sz="3200" b="0" i="1" u="none" strike="noStrike" dirty="0">
                <a:solidFill>
                  <a:srgbClr val="6382F5"/>
                </a:solidFill>
                <a:effectLst/>
              </a:rPr>
              <a:t>But let us go to him.”</a:t>
            </a:r>
          </a:p>
        </p:txBody>
      </p:sp>
    </p:spTree>
    <p:extLst>
      <p:ext uri="{BB962C8B-B14F-4D97-AF65-F5344CB8AC3E}">
        <p14:creationId xmlns:p14="http://schemas.microsoft.com/office/powerpoint/2010/main" val="341429521"/>
      </p:ext>
    </p:extLst>
  </p:cSld>
  <p:clrMapOvr>
    <a:masterClrMapping/>
  </p:clrMapOvr>
</p:sld>
</file>

<file path=ppt/theme/theme1.xml><?xml version="1.0" encoding="utf-8"?>
<a:theme xmlns:a="http://schemas.openxmlformats.org/drawingml/2006/main" name="Believe According to His Word">
  <a:themeElements>
    <a:clrScheme name="Custom 1">
      <a:dk1>
        <a:srgbClr val="000000"/>
      </a:dk1>
      <a:lt1>
        <a:srgbClr val="FFFFFF"/>
      </a:lt1>
      <a:dk2>
        <a:srgbClr val="2C2D2E"/>
      </a:dk2>
      <a:lt2>
        <a:srgbClr val="E7E6E6"/>
      </a:lt2>
      <a:accent1>
        <a:srgbClr val="EF3641"/>
      </a:accent1>
      <a:accent2>
        <a:srgbClr val="ABD037"/>
      </a:accent2>
      <a:accent3>
        <a:srgbClr val="28BFC9"/>
      </a:accent3>
      <a:accent4>
        <a:srgbClr val="FCB022"/>
      </a:accent4>
      <a:accent5>
        <a:srgbClr val="FCFCFF"/>
      </a:accent5>
      <a:accent6>
        <a:srgbClr val="ABD037"/>
      </a:accent6>
      <a:hlink>
        <a:srgbClr val="28BFC9"/>
      </a:hlink>
      <a:folHlink>
        <a:srgbClr val="E6470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lieve According to His Word" id="{75A3BC28-4AA2-B449-82FD-B9DBEF642161}" vid="{F965736F-0C2D-1946-83FC-E4E64A3AA7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CECAFC6139EA341A2192C96931D7173" ma:contentTypeVersion="18" ma:contentTypeDescription="Create a new document." ma:contentTypeScope="" ma:versionID="0689053dc1b1fa2aa34977cfead49918">
  <xsd:schema xmlns:xsd="http://www.w3.org/2001/XMLSchema" xmlns:xs="http://www.w3.org/2001/XMLSchema" xmlns:p="http://schemas.microsoft.com/office/2006/metadata/properties" xmlns:ns2="8aaec547-66a2-4fb6-b917-60a3bb17aca2" xmlns:ns3="c5f72115-79b8-4533-99c6-fbce62690589" targetNamespace="http://schemas.microsoft.com/office/2006/metadata/properties" ma:root="true" ma:fieldsID="ea82a740de8c0245f4a7dce406aa1a8f" ns2:_="" ns3:_="">
    <xsd:import namespace="8aaec547-66a2-4fb6-b917-60a3bb17aca2"/>
    <xsd:import namespace="c5f72115-79b8-4533-99c6-fbce626905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aec547-66a2-4fb6-b917-60a3bb17ac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d8a8ab9-6710-4fb9-b0c9-d21ab4afb87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f72115-79b8-4533-99c6-fbce626905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854c7e8-f380-4b08-be38-217e0dc03f1e}" ma:internalName="TaxCatchAll" ma:showField="CatchAllData" ma:web="c5f72115-79b8-4533-99c6-fbce626905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aaec547-66a2-4fb6-b917-60a3bb17aca2">
      <Terms xmlns="http://schemas.microsoft.com/office/infopath/2007/PartnerControls"/>
    </lcf76f155ced4ddcb4097134ff3c332f>
    <TaxCatchAll xmlns="c5f72115-79b8-4533-99c6-fbce62690589" xsi:nil="true"/>
  </documentManagement>
</p:properties>
</file>

<file path=customXml/itemProps1.xml><?xml version="1.0" encoding="utf-8"?>
<ds:datastoreItem xmlns:ds="http://schemas.openxmlformats.org/officeDocument/2006/customXml" ds:itemID="{BAFF2718-AEE1-4EFA-8BBD-56EE87C0A54A}">
  <ds:schemaRefs>
    <ds:schemaRef ds:uri="http://schemas.microsoft.com/sharepoint/v3/contenttype/forms"/>
  </ds:schemaRefs>
</ds:datastoreItem>
</file>

<file path=customXml/itemProps2.xml><?xml version="1.0" encoding="utf-8"?>
<ds:datastoreItem xmlns:ds="http://schemas.openxmlformats.org/officeDocument/2006/customXml" ds:itemID="{E0B88470-2B94-43EC-9D76-A7A136A9F6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aec547-66a2-4fb6-b917-60a3bb17aca2"/>
    <ds:schemaRef ds:uri="c5f72115-79b8-4533-99c6-fbce626905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46D6FD-1FB9-4258-AC25-209D7955996E}">
  <ds:schemaRefs>
    <ds:schemaRef ds:uri="http://purl.org/dc/dcmitype/"/>
    <ds:schemaRef ds:uri="http://purl.org/dc/term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infopath/2007/PartnerControls"/>
    <ds:schemaRef ds:uri="c5f72115-79b8-4533-99c6-fbce62690589"/>
    <ds:schemaRef ds:uri="8aaec547-66a2-4fb6-b917-60a3bb17aca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Believe According to His Word</Template>
  <TotalTime>3509</TotalTime>
  <Words>1502</Words>
  <Application>Microsoft Macintosh PowerPoint</Application>
  <PresentationFormat>Widescreen</PresentationFormat>
  <Paragraphs>121</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Arial</vt:lpstr>
      <vt:lpstr>Montserrat</vt:lpstr>
      <vt:lpstr>Montserrat Semi Bold</vt:lpstr>
      <vt:lpstr>Believe According to His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Edgar Ruiz-Sanchez</dc:creator>
  <cp:lastModifiedBy>Edgar Ruiz-Sanchez</cp:lastModifiedBy>
  <cp:revision>1</cp:revision>
  <dcterms:created xsi:type="dcterms:W3CDTF">2025-01-16T18:57:47Z</dcterms:created>
  <dcterms:modified xsi:type="dcterms:W3CDTF">2025-02-02T04:28:49Z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0x0101002CECAFC6139EA341A2192C96931D7173</vt:lpwstr>
  </property>
</Properties>
</file>