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3"/>
  </p:notesMasterIdLst>
  <p:sldIdLst>
    <p:sldId id="256" r:id="rId2"/>
    <p:sldId id="273" r:id="rId3"/>
    <p:sldId id="257" r:id="rId4"/>
    <p:sldId id="260" r:id="rId5"/>
    <p:sldId id="261" r:id="rId6"/>
    <p:sldId id="269" r:id="rId7"/>
    <p:sldId id="271" r:id="rId8"/>
    <p:sldId id="274" r:id="rId9"/>
    <p:sldId id="263" r:id="rId10"/>
    <p:sldId id="281" r:id="rId11"/>
    <p:sldId id="284" r:id="rId12"/>
    <p:sldId id="282" r:id="rId13"/>
    <p:sldId id="272" r:id="rId14"/>
    <p:sldId id="275" r:id="rId15"/>
    <p:sldId id="276" r:id="rId16"/>
    <p:sldId id="277" r:id="rId17"/>
    <p:sldId id="288" r:id="rId18"/>
    <p:sldId id="289" r:id="rId19"/>
    <p:sldId id="279" r:id="rId20"/>
    <p:sldId id="280"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4728"/>
    <a:srgbClr val="EED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165ED-DD5D-E641-A6DC-32D64FC60FFB}" v="73" dt="2024-12-05T22:43:20.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p:restoredTop sz="49448"/>
  </p:normalViewPr>
  <p:slideViewPr>
    <p:cSldViewPr snapToGrid="0" showGuides="1">
      <p:cViewPr varScale="1">
        <p:scale>
          <a:sx n="54" d="100"/>
          <a:sy n="54" d="100"/>
        </p:scale>
        <p:origin x="27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D17D9B-160A-534F-9C4C-2822C606A7A9}" type="datetimeFigureOut">
              <a:rPr lang="en-US" smtClean="0"/>
              <a:t>12/4/24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A8251-0F3C-3D45-AB65-915D398F638F}" type="slidenum">
              <a:rPr lang="en-US" smtClean="0"/>
              <a:t>‹#›</a:t>
            </a:fld>
            <a:endParaRPr lang="en-US"/>
          </a:p>
        </p:txBody>
      </p:sp>
    </p:spTree>
    <p:extLst>
      <p:ext uri="{BB962C8B-B14F-4D97-AF65-F5344CB8AC3E}">
        <p14:creationId xmlns:p14="http://schemas.microsoft.com/office/powerpoint/2010/main" val="350377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 John 1 (Page 4 handout)</a:t>
            </a:r>
          </a:p>
          <a:p>
            <a:r>
              <a:rPr lang="en-US" dirty="0"/>
              <a:t>Studying the Christmas story according to John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is very unique in how he tells the story (no </a:t>
            </a:r>
            <a:r>
              <a:rPr lang="en-US" dirty="0" err="1"/>
              <a:t>mary</a:t>
            </a:r>
            <a:r>
              <a:rPr lang="en-US" dirty="0"/>
              <a:t>, joseph, shepherds</a:t>
            </a:r>
          </a:p>
          <a:p>
            <a:r>
              <a:rPr lang="en-US" dirty="0"/>
              <a:t>John shares the big picture of Christmas</a:t>
            </a:r>
          </a:p>
          <a:p>
            <a:r>
              <a:rPr lang="en-US" dirty="0"/>
              <a:t>Like the Kids Play - Jesus is the light &amp; word of God into this world</a:t>
            </a:r>
          </a:p>
          <a:p>
            <a:r>
              <a:rPr lang="en-US" dirty="0"/>
              <a:t>This is important to John . . .</a:t>
            </a:r>
          </a:p>
        </p:txBody>
      </p:sp>
      <p:sp>
        <p:nvSpPr>
          <p:cNvPr id="4" name="Slide Number Placeholder 3"/>
          <p:cNvSpPr>
            <a:spLocks noGrp="1"/>
          </p:cNvSpPr>
          <p:nvPr>
            <p:ph type="sldNum" sz="quarter" idx="5"/>
          </p:nvPr>
        </p:nvSpPr>
        <p:spPr/>
        <p:txBody>
          <a:bodyPr/>
          <a:lstStyle/>
          <a:p>
            <a:fld id="{86BA8251-0F3C-3D45-AB65-915D398F638F}" type="slidenum">
              <a:rPr lang="en-US" smtClean="0"/>
              <a:t>1</a:t>
            </a:fld>
            <a:endParaRPr lang="en-US"/>
          </a:p>
        </p:txBody>
      </p:sp>
    </p:spTree>
    <p:extLst>
      <p:ext uri="{BB962C8B-B14F-4D97-AF65-F5344CB8AC3E}">
        <p14:creationId xmlns:p14="http://schemas.microsoft.com/office/powerpoint/2010/main" val="205254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BA8251-0F3C-3D45-AB65-915D398F638F}" type="slidenum">
              <a:rPr lang="en-US" smtClean="0"/>
              <a:t>10</a:t>
            </a:fld>
            <a:endParaRPr lang="en-US"/>
          </a:p>
        </p:txBody>
      </p:sp>
    </p:spTree>
    <p:extLst>
      <p:ext uri="{BB962C8B-B14F-4D97-AF65-F5344CB8AC3E}">
        <p14:creationId xmlns:p14="http://schemas.microsoft.com/office/powerpoint/2010/main" val="394688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Pieces - not enough</a:t>
            </a:r>
          </a:p>
          <a:p>
            <a:r>
              <a:rPr lang="en-US" dirty="0"/>
              <a:t>Not the entire answer</a:t>
            </a:r>
          </a:p>
          <a:p>
            <a:r>
              <a:rPr lang="en-US" dirty="0"/>
              <a:t>Not anything will last</a:t>
            </a:r>
          </a:p>
        </p:txBody>
      </p:sp>
      <p:sp>
        <p:nvSpPr>
          <p:cNvPr id="4" name="Slide Number Placeholder 3"/>
          <p:cNvSpPr>
            <a:spLocks noGrp="1"/>
          </p:cNvSpPr>
          <p:nvPr>
            <p:ph type="sldNum" sz="quarter" idx="5"/>
          </p:nvPr>
        </p:nvSpPr>
        <p:spPr/>
        <p:txBody>
          <a:bodyPr/>
          <a:lstStyle/>
          <a:p>
            <a:fld id="{86BA8251-0F3C-3D45-AB65-915D398F638F}" type="slidenum">
              <a:rPr lang="en-US" smtClean="0"/>
              <a:t>11</a:t>
            </a:fld>
            <a:endParaRPr lang="en-US"/>
          </a:p>
        </p:txBody>
      </p:sp>
    </p:spTree>
    <p:extLst>
      <p:ext uri="{BB962C8B-B14F-4D97-AF65-F5344CB8AC3E}">
        <p14:creationId xmlns:p14="http://schemas.microsoft.com/office/powerpoint/2010/main" val="212414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Biggest problem is you are trying to have no problems</a:t>
            </a:r>
          </a:p>
          <a:p>
            <a:pPr marL="0" indent="0">
              <a:buFontTx/>
              <a:buNone/>
            </a:pPr>
            <a:r>
              <a:rPr lang="en-US" dirty="0"/>
              <a:t>Losing weight / having kids / falling in love </a:t>
            </a:r>
          </a:p>
          <a:p>
            <a:pPr marL="0" indent="0">
              <a:buFontTx/>
              <a:buNone/>
            </a:pPr>
            <a:r>
              <a:rPr lang="en-US" dirty="0"/>
              <a:t>You don’t need absence of problems to have peace</a:t>
            </a:r>
          </a:p>
          <a:p>
            <a:r>
              <a:rPr lang="en-US" dirty="0"/>
              <a:t>Just like I don’t need the absence of darkness to have light</a:t>
            </a:r>
          </a:p>
          <a:p>
            <a:r>
              <a:rPr lang="en-US" dirty="0"/>
              <a:t>Light is about what I turn on not what I shut off</a:t>
            </a:r>
          </a:p>
          <a:p>
            <a:r>
              <a:rPr lang="en-US" dirty="0"/>
              <a:t>King of Satan - always their fault - cancel/outrage/destruction culture</a:t>
            </a:r>
          </a:p>
        </p:txBody>
      </p:sp>
      <p:sp>
        <p:nvSpPr>
          <p:cNvPr id="4" name="Slide Number Placeholder 3"/>
          <p:cNvSpPr>
            <a:spLocks noGrp="1"/>
          </p:cNvSpPr>
          <p:nvPr>
            <p:ph type="sldNum" sz="quarter" idx="5"/>
          </p:nvPr>
        </p:nvSpPr>
        <p:spPr/>
        <p:txBody>
          <a:bodyPr/>
          <a:lstStyle/>
          <a:p>
            <a:fld id="{86BA8251-0F3C-3D45-AB65-915D398F638F}" type="slidenum">
              <a:rPr lang="en-US" smtClean="0"/>
              <a:t>12</a:t>
            </a:fld>
            <a:endParaRPr lang="en-US"/>
          </a:p>
        </p:txBody>
      </p:sp>
    </p:spTree>
    <p:extLst>
      <p:ext uri="{BB962C8B-B14F-4D97-AF65-F5344CB8AC3E}">
        <p14:creationId xmlns:p14="http://schemas.microsoft.com/office/powerpoint/2010/main" val="428307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offers peace </a:t>
            </a:r>
          </a:p>
          <a:p>
            <a:r>
              <a:rPr lang="en-US" dirty="0"/>
              <a:t>John 14:27 / page 4 - my peace I leave you!</a:t>
            </a:r>
          </a:p>
          <a:p>
            <a:endParaRPr lang="en-US" dirty="0"/>
          </a:p>
          <a:p>
            <a:r>
              <a:rPr lang="en-US" dirty="0"/>
              <a:t>Real peace in a broken world</a:t>
            </a:r>
          </a:p>
          <a:p>
            <a:r>
              <a:rPr lang="en-US" dirty="0"/>
              <a:t>You don’t need the world to have a good life or peace</a:t>
            </a:r>
          </a:p>
          <a:p>
            <a:r>
              <a:rPr lang="en-US" dirty="0"/>
              <a:t>You can find your peace in Jesus - but you have to . . .</a:t>
            </a:r>
          </a:p>
        </p:txBody>
      </p:sp>
      <p:sp>
        <p:nvSpPr>
          <p:cNvPr id="4" name="Slide Number Placeholder 3"/>
          <p:cNvSpPr>
            <a:spLocks noGrp="1"/>
          </p:cNvSpPr>
          <p:nvPr>
            <p:ph type="sldNum" sz="quarter" idx="5"/>
          </p:nvPr>
        </p:nvSpPr>
        <p:spPr/>
        <p:txBody>
          <a:bodyPr/>
          <a:lstStyle/>
          <a:p>
            <a:fld id="{86BA8251-0F3C-3D45-AB65-915D398F638F}" type="slidenum">
              <a:rPr lang="en-US" smtClean="0"/>
              <a:t>13</a:t>
            </a:fld>
            <a:endParaRPr lang="en-US"/>
          </a:p>
        </p:txBody>
      </p:sp>
    </p:spTree>
    <p:extLst>
      <p:ext uri="{BB962C8B-B14F-4D97-AF65-F5344CB8AC3E}">
        <p14:creationId xmlns:p14="http://schemas.microsoft.com/office/powerpoint/2010/main" val="1561104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9580-CE01-6641-FFA7-4BB258B3B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CFF57-5746-2D93-37BD-B9F46BF09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EA3BD-2CBD-B80C-1DC0-D04FE22C2BBC}"/>
              </a:ext>
            </a:extLst>
          </p:cNvPr>
          <p:cNvSpPr>
            <a:spLocks noGrp="1"/>
          </p:cNvSpPr>
          <p:nvPr>
            <p:ph type="body" idx="1"/>
          </p:nvPr>
        </p:nvSpPr>
        <p:spPr/>
        <p:txBody>
          <a:bodyPr/>
          <a:lstStyle/>
          <a:p>
            <a:r>
              <a:rPr lang="en-US" dirty="0"/>
              <a:t>Ever order something and it doesn’t do what promised!</a:t>
            </a:r>
          </a:p>
          <a:p>
            <a:r>
              <a:rPr lang="en-US" dirty="0"/>
              <a:t>(dehumidifier - nothing. /right product - taking out water every night)</a:t>
            </a:r>
          </a:p>
          <a:p>
            <a:endParaRPr lang="en-US" dirty="0"/>
          </a:p>
          <a:p>
            <a:r>
              <a:rPr lang="en-US" dirty="0"/>
              <a:t>You love it s pleasure but hate it’s consequences</a:t>
            </a:r>
          </a:p>
          <a:p>
            <a:r>
              <a:rPr lang="en-US" dirty="0"/>
              <a:t>Here is how you know if its darkness - brings you please but pain to those who love you</a:t>
            </a:r>
          </a:p>
          <a:p>
            <a:r>
              <a:rPr lang="en-US" dirty="0"/>
              <a:t>And you’re trapped by it</a:t>
            </a:r>
          </a:p>
          <a:p>
            <a:r>
              <a:rPr lang="en-US" dirty="0"/>
              <a:t>So . . You got to do with it (25% of gifts - return it) - who is my returners?</a:t>
            </a:r>
          </a:p>
        </p:txBody>
      </p:sp>
      <p:sp>
        <p:nvSpPr>
          <p:cNvPr id="4" name="Slide Number Placeholder 3">
            <a:extLst>
              <a:ext uri="{FF2B5EF4-FFF2-40B4-BE49-F238E27FC236}">
                <a16:creationId xmlns:a16="http://schemas.microsoft.com/office/drawing/2014/main" id="{8DAD403A-633E-8A23-8C7A-852B89C48F0E}"/>
              </a:ext>
            </a:extLst>
          </p:cNvPr>
          <p:cNvSpPr>
            <a:spLocks noGrp="1"/>
          </p:cNvSpPr>
          <p:nvPr>
            <p:ph type="sldNum" sz="quarter" idx="5"/>
          </p:nvPr>
        </p:nvSpPr>
        <p:spPr/>
        <p:txBody>
          <a:bodyPr/>
          <a:lstStyle/>
          <a:p>
            <a:fld id="{86BA8251-0F3C-3D45-AB65-915D398F638F}" type="slidenum">
              <a:rPr lang="en-US" smtClean="0"/>
              <a:t>14</a:t>
            </a:fld>
            <a:endParaRPr lang="en-US"/>
          </a:p>
        </p:txBody>
      </p:sp>
    </p:spTree>
    <p:extLst>
      <p:ext uri="{BB962C8B-B14F-4D97-AF65-F5344CB8AC3E}">
        <p14:creationId xmlns:p14="http://schemas.microsoft.com/office/powerpoint/2010/main" val="393138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B3472-BEDA-FC13-DBA8-F691A2BD8F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7C6BD-5368-F3CF-4B72-16ADB535E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F6BB9-6542-D34F-75F5-7575A4B411E6}"/>
              </a:ext>
            </a:extLst>
          </p:cNvPr>
          <p:cNvSpPr>
            <a:spLocks noGrp="1"/>
          </p:cNvSpPr>
          <p:nvPr>
            <p:ph type="body" idx="1"/>
          </p:nvPr>
        </p:nvSpPr>
        <p:spPr/>
        <p:txBody>
          <a:bodyPr/>
          <a:lstStyle/>
          <a:p>
            <a:r>
              <a:rPr lang="en-US" dirty="0"/>
              <a:t>You have to open the door and you look a mess?</a:t>
            </a:r>
          </a:p>
          <a:p>
            <a:r>
              <a:rPr lang="en-US" dirty="0"/>
              <a:t>Accept His sacrifice and grace</a:t>
            </a:r>
          </a:p>
          <a:p>
            <a:r>
              <a:rPr lang="en-US" dirty="0"/>
              <a:t>Isaiah 53:5 / John 1:9 - light for every person!</a:t>
            </a:r>
          </a:p>
          <a:p>
            <a:r>
              <a:rPr lang="en-US" dirty="0"/>
              <a:t>I </a:t>
            </a:r>
            <a:r>
              <a:rPr lang="en-US" dirty="0" err="1"/>
              <a:t>don;’t</a:t>
            </a:r>
            <a:r>
              <a:rPr lang="en-US" dirty="0"/>
              <a:t> need - everyone around you knows you need it but you</a:t>
            </a:r>
          </a:p>
          <a:p>
            <a:r>
              <a:rPr lang="en-US" dirty="0"/>
              <a:t>Stop trying to pretend you have light</a:t>
            </a:r>
          </a:p>
          <a:p>
            <a:r>
              <a:rPr lang="en-US" dirty="0"/>
              <a:t>But what will people think - they will think you’re a person</a:t>
            </a:r>
          </a:p>
          <a:p>
            <a:endParaRPr lang="en-US" dirty="0"/>
          </a:p>
        </p:txBody>
      </p:sp>
      <p:sp>
        <p:nvSpPr>
          <p:cNvPr id="4" name="Slide Number Placeholder 3">
            <a:extLst>
              <a:ext uri="{FF2B5EF4-FFF2-40B4-BE49-F238E27FC236}">
                <a16:creationId xmlns:a16="http://schemas.microsoft.com/office/drawing/2014/main" id="{08515432-3994-1203-4977-18A0EAD8A1B7}"/>
              </a:ext>
            </a:extLst>
          </p:cNvPr>
          <p:cNvSpPr>
            <a:spLocks noGrp="1"/>
          </p:cNvSpPr>
          <p:nvPr>
            <p:ph type="sldNum" sz="quarter" idx="5"/>
          </p:nvPr>
        </p:nvSpPr>
        <p:spPr/>
        <p:txBody>
          <a:bodyPr/>
          <a:lstStyle/>
          <a:p>
            <a:fld id="{86BA8251-0F3C-3D45-AB65-915D398F638F}" type="slidenum">
              <a:rPr lang="en-US" smtClean="0"/>
              <a:t>15</a:t>
            </a:fld>
            <a:endParaRPr lang="en-US"/>
          </a:p>
        </p:txBody>
      </p:sp>
    </p:spTree>
    <p:extLst>
      <p:ext uri="{BB962C8B-B14F-4D97-AF65-F5344CB8AC3E}">
        <p14:creationId xmlns:p14="http://schemas.microsoft.com/office/powerpoint/2010/main" val="72702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BE2E2-A0DF-247B-8F6D-04EA78894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34804-0239-5878-50BA-A389786A1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467BD-D525-447D-C002-4ADFF4D79C09}"/>
              </a:ext>
            </a:extLst>
          </p:cNvPr>
          <p:cNvSpPr>
            <a:spLocks noGrp="1"/>
          </p:cNvSpPr>
          <p:nvPr>
            <p:ph type="body" idx="1"/>
          </p:nvPr>
        </p:nvSpPr>
        <p:spPr/>
        <p:txBody>
          <a:bodyPr/>
          <a:lstStyle/>
          <a:p>
            <a:r>
              <a:rPr lang="en-US" dirty="0"/>
              <a:t>We never know who the package is for - someone has to open it up</a:t>
            </a:r>
          </a:p>
          <a:p>
            <a:endParaRPr lang="en-US" dirty="0"/>
          </a:p>
          <a:p>
            <a:r>
              <a:rPr lang="en-US" dirty="0"/>
              <a:t>Slow Down!!</a:t>
            </a:r>
          </a:p>
          <a:p>
            <a:r>
              <a:rPr lang="en-US" dirty="0"/>
              <a:t>PACE is not PEACE</a:t>
            </a:r>
          </a:p>
          <a:p>
            <a:endParaRPr lang="en-US" dirty="0"/>
          </a:p>
        </p:txBody>
      </p:sp>
      <p:sp>
        <p:nvSpPr>
          <p:cNvPr id="4" name="Slide Number Placeholder 3">
            <a:extLst>
              <a:ext uri="{FF2B5EF4-FFF2-40B4-BE49-F238E27FC236}">
                <a16:creationId xmlns:a16="http://schemas.microsoft.com/office/drawing/2014/main" id="{DDCF87EF-E302-6839-38F8-96A7D3818271}"/>
              </a:ext>
            </a:extLst>
          </p:cNvPr>
          <p:cNvSpPr>
            <a:spLocks noGrp="1"/>
          </p:cNvSpPr>
          <p:nvPr>
            <p:ph type="sldNum" sz="quarter" idx="5"/>
          </p:nvPr>
        </p:nvSpPr>
        <p:spPr/>
        <p:txBody>
          <a:bodyPr/>
          <a:lstStyle/>
          <a:p>
            <a:fld id="{86BA8251-0F3C-3D45-AB65-915D398F638F}" type="slidenum">
              <a:rPr lang="en-US" smtClean="0"/>
              <a:t>16</a:t>
            </a:fld>
            <a:endParaRPr lang="en-US"/>
          </a:p>
        </p:txBody>
      </p:sp>
    </p:spTree>
    <p:extLst>
      <p:ext uri="{BB962C8B-B14F-4D97-AF65-F5344CB8AC3E}">
        <p14:creationId xmlns:p14="http://schemas.microsoft.com/office/powerpoint/2010/main" val="2870443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BA8251-0F3C-3D45-AB65-915D398F638F}" type="slidenum">
              <a:rPr lang="en-US" smtClean="0"/>
              <a:t>19</a:t>
            </a:fld>
            <a:endParaRPr lang="en-US"/>
          </a:p>
        </p:txBody>
      </p:sp>
    </p:spTree>
    <p:extLst>
      <p:ext uri="{BB962C8B-B14F-4D97-AF65-F5344CB8AC3E}">
        <p14:creationId xmlns:p14="http://schemas.microsoft.com/office/powerpoint/2010/main" val="211746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F393-DF6A-333D-4EEA-7BD642398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095DE-346A-2CC0-BA08-281A9D864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26627-6E4C-FFB7-6507-18F44DD39D2C}"/>
              </a:ext>
            </a:extLst>
          </p:cNvPr>
          <p:cNvSpPr>
            <a:spLocks noGrp="1"/>
          </p:cNvSpPr>
          <p:nvPr>
            <p:ph type="body" idx="1"/>
          </p:nvPr>
        </p:nvSpPr>
        <p:spPr/>
        <p:txBody>
          <a:bodyPr/>
          <a:lstStyle/>
          <a:p>
            <a:r>
              <a:rPr lang="en-US" dirty="0"/>
              <a:t>A good life is more than the quick guide of a new gift</a:t>
            </a:r>
          </a:p>
          <a:p>
            <a:r>
              <a:rPr lang="en-US" dirty="0"/>
              <a:t>You can’t have peace and live by your wisdom and ways</a:t>
            </a:r>
          </a:p>
          <a:p>
            <a:r>
              <a:rPr lang="en-US" dirty="0"/>
              <a:t>All have blind spots | What we need the most we see the least</a:t>
            </a:r>
          </a:p>
          <a:p>
            <a:r>
              <a:rPr lang="en-US" dirty="0"/>
              <a:t>we can’t pick and choose what we do - die to ourselves and live for Christ</a:t>
            </a:r>
          </a:p>
          <a:p>
            <a:endParaRPr lang="en-US" dirty="0"/>
          </a:p>
          <a:p>
            <a:endParaRPr lang="en-US" dirty="0"/>
          </a:p>
        </p:txBody>
      </p:sp>
      <p:sp>
        <p:nvSpPr>
          <p:cNvPr id="4" name="Slide Number Placeholder 3">
            <a:extLst>
              <a:ext uri="{FF2B5EF4-FFF2-40B4-BE49-F238E27FC236}">
                <a16:creationId xmlns:a16="http://schemas.microsoft.com/office/drawing/2014/main" id="{BE6E384A-0F86-4A2D-6E16-4AA9EB7B903A}"/>
              </a:ext>
            </a:extLst>
          </p:cNvPr>
          <p:cNvSpPr>
            <a:spLocks noGrp="1"/>
          </p:cNvSpPr>
          <p:nvPr>
            <p:ph type="sldNum" sz="quarter" idx="5"/>
          </p:nvPr>
        </p:nvSpPr>
        <p:spPr/>
        <p:txBody>
          <a:bodyPr/>
          <a:lstStyle/>
          <a:p>
            <a:fld id="{86BA8251-0F3C-3D45-AB65-915D398F638F}" type="slidenum">
              <a:rPr lang="en-US" smtClean="0"/>
              <a:t>20</a:t>
            </a:fld>
            <a:endParaRPr lang="en-US"/>
          </a:p>
        </p:txBody>
      </p:sp>
    </p:spTree>
    <p:extLst>
      <p:ext uri="{BB962C8B-B14F-4D97-AF65-F5344CB8AC3E}">
        <p14:creationId xmlns:p14="http://schemas.microsoft.com/office/powerpoint/2010/main" val="426468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948A7-4AAA-AA44-7924-BB363EF199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40623-BF7A-3C13-6D8E-B92E608CB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ECF5C5-E237-0B3C-ED3B-62FCC2DA7A2D}"/>
              </a:ext>
            </a:extLst>
          </p:cNvPr>
          <p:cNvSpPr>
            <a:spLocks noGrp="1"/>
          </p:cNvSpPr>
          <p:nvPr>
            <p:ph type="body" idx="1"/>
          </p:nvPr>
        </p:nvSpPr>
        <p:spPr/>
        <p:txBody>
          <a:bodyPr/>
          <a:lstStyle/>
          <a:p>
            <a:r>
              <a:rPr lang="en-US" dirty="0"/>
              <a:t>Here is the two realities this Christmas</a:t>
            </a:r>
          </a:p>
          <a:p>
            <a:r>
              <a:rPr lang="en-US" dirty="0"/>
              <a:t>Nothing you buy yourself or someone else can make peace - distract, bribe, feed sin</a:t>
            </a:r>
          </a:p>
          <a:p>
            <a:endParaRPr lang="en-US" dirty="0"/>
          </a:p>
          <a:p>
            <a:r>
              <a:rPr lang="en-US" dirty="0"/>
              <a:t>Nothing you do your way - bring peace</a:t>
            </a:r>
          </a:p>
          <a:p>
            <a:endParaRPr lang="en-US" dirty="0"/>
          </a:p>
          <a:p>
            <a:r>
              <a:rPr lang="en-US" dirty="0"/>
              <a:t>“I’ve done everything I can - no you haven’t - you’ve done everything you’ve wanted to do - what you decided was acceptable</a:t>
            </a:r>
          </a:p>
          <a:p>
            <a:endParaRPr lang="en-US" dirty="0"/>
          </a:p>
          <a:p>
            <a:r>
              <a:rPr lang="en-US" dirty="0"/>
              <a:t>You haven’t done everything you can do - you’ve done what was acceptable to you</a:t>
            </a:r>
          </a:p>
          <a:p>
            <a:r>
              <a:rPr lang="en-US" dirty="0"/>
              <a:t>Decide the peace you and your spouse, your family needs - step up and do it his way</a:t>
            </a:r>
          </a:p>
        </p:txBody>
      </p:sp>
      <p:sp>
        <p:nvSpPr>
          <p:cNvPr id="4" name="Slide Number Placeholder 3">
            <a:extLst>
              <a:ext uri="{FF2B5EF4-FFF2-40B4-BE49-F238E27FC236}">
                <a16:creationId xmlns:a16="http://schemas.microsoft.com/office/drawing/2014/main" id="{09D849F2-BFBB-3B27-2848-ACA1B8421A56}"/>
              </a:ext>
            </a:extLst>
          </p:cNvPr>
          <p:cNvSpPr>
            <a:spLocks noGrp="1"/>
          </p:cNvSpPr>
          <p:nvPr>
            <p:ph type="sldNum" sz="quarter" idx="5"/>
          </p:nvPr>
        </p:nvSpPr>
        <p:spPr/>
        <p:txBody>
          <a:bodyPr/>
          <a:lstStyle/>
          <a:p>
            <a:fld id="{86BA8251-0F3C-3D45-AB65-915D398F638F}" type="slidenum">
              <a:rPr lang="en-US" smtClean="0"/>
              <a:t>21</a:t>
            </a:fld>
            <a:endParaRPr lang="en-US"/>
          </a:p>
        </p:txBody>
      </p:sp>
    </p:spTree>
    <p:extLst>
      <p:ext uri="{BB962C8B-B14F-4D97-AF65-F5344CB8AC3E}">
        <p14:creationId xmlns:p14="http://schemas.microsoft.com/office/powerpoint/2010/main" val="105051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the one thing John wants people to have</a:t>
            </a:r>
          </a:p>
          <a:p>
            <a:r>
              <a:rPr lang="en-US" dirty="0"/>
              <a:t>Real peace - peace that doesn’t go away</a:t>
            </a:r>
          </a:p>
          <a:p>
            <a:r>
              <a:rPr lang="en-US" dirty="0"/>
              <a:t>And so he shares how on Christmas</a:t>
            </a:r>
          </a:p>
          <a:p>
            <a:r>
              <a:rPr lang="en-US" dirty="0"/>
              <a:t>God delivered Jesus who would bring peace</a:t>
            </a:r>
          </a:p>
          <a:p>
            <a:r>
              <a:rPr lang="en-US" dirty="0"/>
              <a:t>And we should all relate </a:t>
            </a:r>
            <a:r>
              <a:rPr lang="en-US" dirty="0" err="1"/>
              <a:t>th</a:t>
            </a:r>
            <a:r>
              <a:rPr lang="en-US" dirty="0"/>
              <a:t> this . . .</a:t>
            </a:r>
          </a:p>
          <a:p>
            <a:r>
              <a:rPr lang="en-US" dirty="0"/>
              <a:t>How many crazy amazon shoppers / trucks at your house </a:t>
            </a:r>
            <a:r>
              <a:rPr lang="en-US" dirty="0" err="1"/>
              <a:t>eveyr</a:t>
            </a:r>
            <a:r>
              <a:rPr lang="en-US" dirty="0"/>
              <a:t> day</a:t>
            </a:r>
          </a:p>
        </p:txBody>
      </p:sp>
      <p:sp>
        <p:nvSpPr>
          <p:cNvPr id="4" name="Slide Number Placeholder 3"/>
          <p:cNvSpPr>
            <a:spLocks noGrp="1"/>
          </p:cNvSpPr>
          <p:nvPr>
            <p:ph type="sldNum" sz="quarter" idx="5"/>
          </p:nvPr>
        </p:nvSpPr>
        <p:spPr/>
        <p:txBody>
          <a:bodyPr/>
          <a:lstStyle/>
          <a:p>
            <a:fld id="{386F2E14-BE53-5F4C-9A7B-72B99DEB8AE7}" type="slidenum">
              <a:rPr lang="en-US" smtClean="0"/>
              <a:t>2</a:t>
            </a:fld>
            <a:endParaRPr lang="en-US"/>
          </a:p>
        </p:txBody>
      </p:sp>
    </p:spTree>
    <p:extLst>
      <p:ext uri="{BB962C8B-B14F-4D97-AF65-F5344CB8AC3E}">
        <p14:creationId xmlns:p14="http://schemas.microsoft.com/office/powerpoint/2010/main" val="187778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1D35"/>
                </a:solidFill>
                <a:effectLst/>
                <a:latin typeface="Google Sans"/>
              </a:rPr>
              <a:t>Amazon deliver 5.9 billion packages in 2023, </a:t>
            </a:r>
          </a:p>
          <a:p>
            <a:r>
              <a:rPr lang="en-US" b="0" i="0" dirty="0">
                <a:solidFill>
                  <a:srgbClr val="001D35"/>
                </a:solidFill>
                <a:effectLst/>
                <a:latin typeface="Google Sans"/>
              </a:rPr>
              <a:t>1.6 million packages each day, </a:t>
            </a:r>
          </a:p>
          <a:p>
            <a:r>
              <a:rPr lang="en-US" b="0" i="0" dirty="0">
                <a:solidFill>
                  <a:srgbClr val="001D35"/>
                </a:solidFill>
                <a:effectLst/>
                <a:latin typeface="Google Sans"/>
              </a:rPr>
              <a:t>More than 66,000 packages per hour</a:t>
            </a:r>
          </a:p>
          <a:p>
            <a:r>
              <a:rPr lang="en-US" b="0" i="0" dirty="0">
                <a:solidFill>
                  <a:srgbClr val="001D35"/>
                </a:solidFill>
                <a:effectLst/>
                <a:latin typeface="Google Sans"/>
              </a:rPr>
              <a:t>4% not received - 2,640 packages are never </a:t>
            </a:r>
            <a:r>
              <a:rPr lang="en-US" b="0" i="0" dirty="0" err="1">
                <a:solidFill>
                  <a:srgbClr val="001D35"/>
                </a:solidFill>
                <a:effectLst/>
                <a:latin typeface="Google Sans"/>
              </a:rPr>
              <a:t>recieved</a:t>
            </a:r>
            <a:endParaRPr lang="en-US" dirty="0"/>
          </a:p>
        </p:txBody>
      </p:sp>
      <p:sp>
        <p:nvSpPr>
          <p:cNvPr id="4" name="Slide Number Placeholder 3"/>
          <p:cNvSpPr>
            <a:spLocks noGrp="1"/>
          </p:cNvSpPr>
          <p:nvPr>
            <p:ph type="sldNum" sz="quarter" idx="5"/>
          </p:nvPr>
        </p:nvSpPr>
        <p:spPr/>
        <p:txBody>
          <a:bodyPr/>
          <a:lstStyle/>
          <a:p>
            <a:fld id="{86BA8251-0F3C-3D45-AB65-915D398F638F}" type="slidenum">
              <a:rPr lang="en-US" smtClean="0"/>
              <a:t>3</a:t>
            </a:fld>
            <a:endParaRPr lang="en-US"/>
          </a:p>
        </p:txBody>
      </p:sp>
    </p:spTree>
    <p:extLst>
      <p:ext uri="{BB962C8B-B14F-4D97-AF65-F5344CB8AC3E}">
        <p14:creationId xmlns:p14="http://schemas.microsoft.com/office/powerpoint/2010/main" val="598193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were delivered but the</a:t>
            </a:r>
          </a:p>
          <a:p>
            <a:r>
              <a:rPr lang="en-US" dirty="0"/>
              <a:t>Person never received it</a:t>
            </a:r>
          </a:p>
          <a:p>
            <a:r>
              <a:rPr lang="en-US" dirty="0"/>
              <a:t>Some of the greatest gifts like</a:t>
            </a:r>
          </a:p>
          <a:p>
            <a:r>
              <a:rPr lang="en-US" dirty="0"/>
              <a:t>(Funny ex. ) never received</a:t>
            </a:r>
          </a:p>
          <a:p>
            <a:r>
              <a:rPr lang="en-US" dirty="0"/>
              <a:t>And that’s kind of the point of Christmas</a:t>
            </a:r>
          </a:p>
        </p:txBody>
      </p:sp>
      <p:sp>
        <p:nvSpPr>
          <p:cNvPr id="4" name="Slide Number Placeholder 3"/>
          <p:cNvSpPr>
            <a:spLocks noGrp="1"/>
          </p:cNvSpPr>
          <p:nvPr>
            <p:ph type="sldNum" sz="quarter" idx="5"/>
          </p:nvPr>
        </p:nvSpPr>
        <p:spPr/>
        <p:txBody>
          <a:bodyPr/>
          <a:lstStyle/>
          <a:p>
            <a:fld id="{86BA8251-0F3C-3D45-AB65-915D398F638F}" type="slidenum">
              <a:rPr lang="en-US" smtClean="0"/>
              <a:t>4</a:t>
            </a:fld>
            <a:endParaRPr lang="en-US"/>
          </a:p>
        </p:txBody>
      </p:sp>
    </p:spTree>
    <p:extLst>
      <p:ext uri="{BB962C8B-B14F-4D97-AF65-F5344CB8AC3E}">
        <p14:creationId xmlns:p14="http://schemas.microsoft.com/office/powerpoint/2010/main" val="379639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E4F88-7D4B-E771-B5AD-1E521E6B3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AF629-34DB-C13A-4971-6EC14F527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8923BB-D48D-8C80-9181-2D13A6A05C01}"/>
              </a:ext>
            </a:extLst>
          </p:cNvPr>
          <p:cNvSpPr>
            <a:spLocks noGrp="1"/>
          </p:cNvSpPr>
          <p:nvPr>
            <p:ph type="body" idx="1"/>
          </p:nvPr>
        </p:nvSpPr>
        <p:spPr/>
        <p:txBody>
          <a:bodyPr/>
          <a:lstStyle/>
          <a:p>
            <a:r>
              <a:rPr lang="en-US" dirty="0"/>
              <a:t>God delivered the thing we need the most</a:t>
            </a:r>
          </a:p>
          <a:p>
            <a:r>
              <a:rPr lang="en-US" dirty="0"/>
              <a:t>Peace that would last (eternal)</a:t>
            </a:r>
          </a:p>
          <a:p>
            <a:r>
              <a:rPr lang="en-US" dirty="0"/>
              <a:t>Not of this world</a:t>
            </a:r>
          </a:p>
          <a:p>
            <a:r>
              <a:rPr lang="en-US" dirty="0"/>
              <a:t>(angels told the shepherds where it was dropped off)</a:t>
            </a:r>
          </a:p>
          <a:p>
            <a:r>
              <a:rPr lang="en-US" dirty="0"/>
              <a:t>But only a few received it</a:t>
            </a:r>
          </a:p>
        </p:txBody>
      </p:sp>
      <p:sp>
        <p:nvSpPr>
          <p:cNvPr id="4" name="Slide Number Placeholder 3">
            <a:extLst>
              <a:ext uri="{FF2B5EF4-FFF2-40B4-BE49-F238E27FC236}">
                <a16:creationId xmlns:a16="http://schemas.microsoft.com/office/drawing/2014/main" id="{9CFC48BA-EC76-2582-9180-F60375A20E54}"/>
              </a:ext>
            </a:extLst>
          </p:cNvPr>
          <p:cNvSpPr>
            <a:spLocks noGrp="1"/>
          </p:cNvSpPr>
          <p:nvPr>
            <p:ph type="sldNum" sz="quarter" idx="5"/>
          </p:nvPr>
        </p:nvSpPr>
        <p:spPr/>
        <p:txBody>
          <a:bodyPr/>
          <a:lstStyle/>
          <a:p>
            <a:fld id="{86BA8251-0F3C-3D45-AB65-915D398F638F}" type="slidenum">
              <a:rPr lang="en-US" smtClean="0"/>
              <a:t>5</a:t>
            </a:fld>
            <a:endParaRPr lang="en-US"/>
          </a:p>
        </p:txBody>
      </p:sp>
    </p:spTree>
    <p:extLst>
      <p:ext uri="{BB962C8B-B14F-4D97-AF65-F5344CB8AC3E}">
        <p14:creationId xmlns:p14="http://schemas.microsoft.com/office/powerpoint/2010/main" val="200622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baby, Jesus</a:t>
            </a:r>
          </a:p>
          <a:p>
            <a:r>
              <a:rPr lang="en-US" dirty="0"/>
              <a:t>One of the most verified facts in all of history</a:t>
            </a:r>
          </a:p>
          <a:p>
            <a:r>
              <a:rPr lang="en-US" dirty="0"/>
              <a:t>Was the prince of peace</a:t>
            </a:r>
          </a:p>
          <a:p>
            <a:r>
              <a:rPr lang="en-US" dirty="0"/>
              <a:t>The one who would give peace without end</a:t>
            </a:r>
          </a:p>
          <a:p>
            <a:r>
              <a:rPr lang="en-US" dirty="0"/>
              <a:t>Something our world, family and you need so much!!!</a:t>
            </a:r>
          </a:p>
          <a:p>
            <a:r>
              <a:rPr lang="en-US" dirty="0"/>
              <a:t>It was delivered but here is what John says . . .</a:t>
            </a:r>
          </a:p>
          <a:p>
            <a:endParaRPr lang="en-US" dirty="0"/>
          </a:p>
        </p:txBody>
      </p:sp>
      <p:sp>
        <p:nvSpPr>
          <p:cNvPr id="4" name="Slide Number Placeholder 3"/>
          <p:cNvSpPr>
            <a:spLocks noGrp="1"/>
          </p:cNvSpPr>
          <p:nvPr>
            <p:ph type="sldNum" sz="quarter" idx="5"/>
          </p:nvPr>
        </p:nvSpPr>
        <p:spPr/>
        <p:txBody>
          <a:bodyPr/>
          <a:lstStyle/>
          <a:p>
            <a:fld id="{86BA8251-0F3C-3D45-AB65-915D398F638F}" type="slidenum">
              <a:rPr lang="en-US" smtClean="0"/>
              <a:t>6</a:t>
            </a:fld>
            <a:endParaRPr lang="en-US"/>
          </a:p>
        </p:txBody>
      </p:sp>
    </p:spTree>
    <p:extLst>
      <p:ext uri="{BB962C8B-B14F-4D97-AF65-F5344CB8AC3E}">
        <p14:creationId xmlns:p14="http://schemas.microsoft.com/office/powerpoint/2010/main" val="344986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says it this way</a:t>
            </a:r>
          </a:p>
          <a:p>
            <a:r>
              <a:rPr lang="en-US" dirty="0"/>
              <a:t>The light of God was delivered</a:t>
            </a:r>
          </a:p>
          <a:p>
            <a:r>
              <a:rPr lang="en-US" dirty="0"/>
              <a:t>But never received</a:t>
            </a:r>
          </a:p>
          <a:p>
            <a:r>
              <a:rPr lang="en-US" dirty="0"/>
              <a:t>600,000 in Israel - only a few shepherds received the gift</a:t>
            </a:r>
          </a:p>
          <a:p>
            <a:endParaRPr lang="en-US" dirty="0"/>
          </a:p>
          <a:p>
            <a:r>
              <a:rPr lang="en-US" dirty="0"/>
              <a:t>Not just happened over 2000 years ago - still happens today</a:t>
            </a:r>
          </a:p>
        </p:txBody>
      </p:sp>
      <p:sp>
        <p:nvSpPr>
          <p:cNvPr id="4" name="Slide Number Placeholder 3"/>
          <p:cNvSpPr>
            <a:spLocks noGrp="1"/>
          </p:cNvSpPr>
          <p:nvPr>
            <p:ph type="sldNum" sz="quarter" idx="5"/>
          </p:nvPr>
        </p:nvSpPr>
        <p:spPr/>
        <p:txBody>
          <a:bodyPr/>
          <a:lstStyle/>
          <a:p>
            <a:fld id="{86BA8251-0F3C-3D45-AB65-915D398F638F}" type="slidenum">
              <a:rPr lang="en-US" smtClean="0"/>
              <a:t>7</a:t>
            </a:fld>
            <a:endParaRPr lang="en-US"/>
          </a:p>
        </p:txBody>
      </p:sp>
    </p:spTree>
    <p:extLst>
      <p:ext uri="{BB962C8B-B14F-4D97-AF65-F5344CB8AC3E}">
        <p14:creationId xmlns:p14="http://schemas.microsoft.com/office/powerpoint/2010/main" val="273638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 the word of Jesus and His peace</a:t>
            </a:r>
          </a:p>
          <a:p>
            <a:r>
              <a:rPr lang="en-US" dirty="0"/>
              <a:t>Is still not recognized and missed by so many</a:t>
            </a:r>
          </a:p>
          <a:p>
            <a:endParaRPr lang="en-US" dirty="0"/>
          </a:p>
          <a:p>
            <a:r>
              <a:rPr lang="en-US" dirty="0"/>
              <a:t>John makes sure we get that the word of Jesus isn’t just another religious idea</a:t>
            </a:r>
          </a:p>
          <a:p>
            <a:r>
              <a:rPr lang="en-US" dirty="0"/>
              <a:t>Its was created the universe, created you and can recreate you</a:t>
            </a:r>
          </a:p>
          <a:p>
            <a:endParaRPr lang="en-US" dirty="0"/>
          </a:p>
          <a:p>
            <a:r>
              <a:rPr lang="en-US" dirty="0"/>
              <a:t>And if you want to receive it</a:t>
            </a:r>
          </a:p>
          <a:p>
            <a:r>
              <a:rPr lang="en-US" dirty="0"/>
              <a:t>(90% Of high schoolers - anxiety | 2/3rds of adults)</a:t>
            </a:r>
          </a:p>
          <a:p>
            <a:r>
              <a:rPr lang="en-US" dirty="0"/>
              <a:t>Here is how to receive it</a:t>
            </a:r>
          </a:p>
        </p:txBody>
      </p:sp>
      <p:sp>
        <p:nvSpPr>
          <p:cNvPr id="4" name="Slide Number Placeholder 3"/>
          <p:cNvSpPr>
            <a:spLocks noGrp="1"/>
          </p:cNvSpPr>
          <p:nvPr>
            <p:ph type="sldNum" sz="quarter" idx="5"/>
          </p:nvPr>
        </p:nvSpPr>
        <p:spPr/>
        <p:txBody>
          <a:bodyPr/>
          <a:lstStyle/>
          <a:p>
            <a:fld id="{86BA8251-0F3C-3D45-AB65-915D398F638F}" type="slidenum">
              <a:rPr lang="en-US" smtClean="0"/>
              <a:t>8</a:t>
            </a:fld>
            <a:endParaRPr lang="en-US"/>
          </a:p>
        </p:txBody>
      </p:sp>
    </p:spTree>
    <p:extLst>
      <p:ext uri="{BB962C8B-B14F-4D97-AF65-F5344CB8AC3E}">
        <p14:creationId xmlns:p14="http://schemas.microsoft.com/office/powerpoint/2010/main" val="1403928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 order something on amazon and then get it  - this is not what I wanted?</a:t>
            </a:r>
          </a:p>
          <a:p>
            <a:endParaRPr lang="en-US" dirty="0"/>
          </a:p>
          <a:p>
            <a:r>
              <a:rPr lang="en-US" dirty="0"/>
              <a:t>Jesus says - that the peace the world gives isn’t the real thing - knockoff</a:t>
            </a:r>
          </a:p>
          <a:p>
            <a:endParaRPr lang="en-US" dirty="0"/>
          </a:p>
          <a:p>
            <a:r>
              <a:rPr lang="en-US" dirty="0"/>
              <a:t>Most of us hate getting knock offs but accept them in our hearts all the time</a:t>
            </a:r>
          </a:p>
          <a:p>
            <a:endParaRPr lang="en-US" dirty="0"/>
          </a:p>
        </p:txBody>
      </p:sp>
      <p:sp>
        <p:nvSpPr>
          <p:cNvPr id="4" name="Slide Number Placeholder 3"/>
          <p:cNvSpPr>
            <a:spLocks noGrp="1"/>
          </p:cNvSpPr>
          <p:nvPr>
            <p:ph type="sldNum" sz="quarter" idx="5"/>
          </p:nvPr>
        </p:nvSpPr>
        <p:spPr/>
        <p:txBody>
          <a:bodyPr/>
          <a:lstStyle/>
          <a:p>
            <a:fld id="{86BA8251-0F3C-3D45-AB65-915D398F638F}" type="slidenum">
              <a:rPr lang="en-US" smtClean="0"/>
              <a:t>9</a:t>
            </a:fld>
            <a:endParaRPr lang="en-US"/>
          </a:p>
        </p:txBody>
      </p:sp>
    </p:spTree>
    <p:extLst>
      <p:ext uri="{BB962C8B-B14F-4D97-AF65-F5344CB8AC3E}">
        <p14:creationId xmlns:p14="http://schemas.microsoft.com/office/powerpoint/2010/main" val="22002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35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A white rectangular frame with a white border&#10;&#10;Description automatically generated">
            <a:extLst>
              <a:ext uri="{FF2B5EF4-FFF2-40B4-BE49-F238E27FC236}">
                <a16:creationId xmlns:a16="http://schemas.microsoft.com/office/drawing/2014/main" id="{D948A8D0-7970-39CC-CE1E-A10D0611FD76}"/>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9600" b="1" i="0" spc="300">
                <a:solidFill>
                  <a:srgbClr val="554033"/>
                </a:solidFill>
                <a:latin typeface="Montserrat" pitchFamily="2" charset="77"/>
              </a:defRPr>
            </a:lvl1pPr>
          </a:lstStyle>
          <a:p>
            <a:pPr lvl="0"/>
            <a:r>
              <a:rPr lang="en-US" dirty="0"/>
              <a:t>MAIN</a:t>
            </a:r>
          </a:p>
          <a:p>
            <a:pPr lvl="0"/>
            <a:r>
              <a:rPr lang="en-US" dirty="0"/>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6" name="Picture 5" descr="A white rectangular frame with a white border&#10;&#10;Description automatically generated">
            <a:extLst>
              <a:ext uri="{FF2B5EF4-FFF2-40B4-BE49-F238E27FC236}">
                <a16:creationId xmlns:a16="http://schemas.microsoft.com/office/drawing/2014/main" id="{D746173C-20DB-CA1F-EED9-2D3873547A9E}"/>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4400" b="1" i="0" u="none" spc="300">
                <a:solidFill>
                  <a:srgbClr val="554033"/>
                </a:solidFill>
                <a:latin typeface="Montserrat Semi Bold" pitchFamily="2" charset="77"/>
              </a:defRPr>
            </a:lvl1pPr>
          </a:lstStyle>
          <a:p>
            <a:pPr lvl="0"/>
            <a:r>
              <a:rPr lang="en-US" dirty="0"/>
              <a:t>SCRIPTURE REFERENCE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rgbClr val="554033"/>
                </a:solidFill>
                <a:latin typeface="Montserrat" pitchFamily="2" charset="77"/>
                <a:cs typeface="Montserrat" pitchFamily="2" charset="77"/>
              </a:defRPr>
            </a:lvl1pPr>
            <a:lvl2pPr marL="457200" indent="0">
              <a:buNone/>
              <a:defRPr b="0" i="0">
                <a:solidFill>
                  <a:srgbClr val="554033"/>
                </a:solidFill>
                <a:latin typeface="Montserrat" pitchFamily="2" charset="77"/>
                <a:cs typeface="Montserrat" pitchFamily="2" charset="77"/>
              </a:defRPr>
            </a:lvl2pPr>
            <a:lvl3pPr marL="914400" indent="0">
              <a:buNone/>
              <a:defRPr b="0" i="0">
                <a:solidFill>
                  <a:srgbClr val="554033"/>
                </a:solidFill>
                <a:latin typeface="Montserrat" pitchFamily="2" charset="77"/>
                <a:cs typeface="Montserrat" pitchFamily="2" charset="77"/>
              </a:defRPr>
            </a:lvl3pPr>
            <a:lvl4pPr marL="1371600" indent="0">
              <a:buNone/>
              <a:defRPr b="0" i="0">
                <a:solidFill>
                  <a:srgbClr val="554033"/>
                </a:solidFill>
                <a:latin typeface="Montserrat" pitchFamily="2" charset="77"/>
                <a:cs typeface="Montserrat" pitchFamily="2" charset="77"/>
              </a:defRPr>
            </a:lvl4pPr>
            <a:lvl5pPr marL="1828800" indent="0">
              <a:buNone/>
              <a:defRPr b="0" i="0">
                <a:solidFill>
                  <a:srgbClr val="554033"/>
                </a:solidFill>
                <a:latin typeface="Montserrat" pitchFamily="2" charset="77"/>
                <a:cs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86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A white rectangular frame with a black border&#10;&#10;Description automatically generated">
            <a:extLst>
              <a:ext uri="{FF2B5EF4-FFF2-40B4-BE49-F238E27FC236}">
                <a16:creationId xmlns:a16="http://schemas.microsoft.com/office/drawing/2014/main" id="{FA2D4C6F-C0B9-E343-141B-8F883A56B84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270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ook&#10;&#10;Description automatically generated">
            <a:extLst>
              <a:ext uri="{FF2B5EF4-FFF2-40B4-BE49-F238E27FC236}">
                <a16:creationId xmlns:a16="http://schemas.microsoft.com/office/drawing/2014/main" id="{749294A7-B6DE-0D8F-966B-0204A3E7F863}"/>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9" r:id="rId1"/>
    <p:sldLayoutId id="2147483656" r:id="rId2"/>
    <p:sldLayoutId id="2147483657" r:id="rId3"/>
    <p:sldLayoutId id="214748365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690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0 Ridiculous Knock-Off Brands ...">
            <a:extLst>
              <a:ext uri="{FF2B5EF4-FFF2-40B4-BE49-F238E27FC236}">
                <a16:creationId xmlns:a16="http://schemas.microsoft.com/office/drawing/2014/main" id="{D194175F-988A-AB7D-F78A-35491BDDB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1123"/>
            <a:ext cx="5668108" cy="31741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A267988-3D6C-8ADC-4F4B-59F9656B62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088" b="41754"/>
          <a:stretch/>
        </p:blipFill>
        <p:spPr bwMode="auto">
          <a:xfrm>
            <a:off x="248653" y="0"/>
            <a:ext cx="8245642" cy="266898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13 International Fast Food Knockoff Restaurants — Eat This Not That">
            <a:extLst>
              <a:ext uri="{FF2B5EF4-FFF2-40B4-BE49-F238E27FC236}">
                <a16:creationId xmlns:a16="http://schemas.microsoft.com/office/drawing/2014/main" id="{848DC750-5172-4604-DA51-7703B6D999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499" r="33810" b="19649"/>
          <a:stretch/>
        </p:blipFill>
        <p:spPr bwMode="auto">
          <a:xfrm>
            <a:off x="8133347" y="463062"/>
            <a:ext cx="3810000" cy="551046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25 Funny Knock Off Brands That Aren't Fooling Anyone">
            <a:extLst>
              <a:ext uri="{FF2B5EF4-FFF2-40B4-BE49-F238E27FC236}">
                <a16:creationId xmlns:a16="http://schemas.microsoft.com/office/drawing/2014/main" id="{7D449762-CAAA-BC0C-10CE-2DD9EDC769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290" t="20999" r="30790" b="32373"/>
          <a:stretch/>
        </p:blipFill>
        <p:spPr bwMode="auto">
          <a:xfrm>
            <a:off x="4710980" y="3926639"/>
            <a:ext cx="4379495" cy="270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9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0FEA95-4B1C-331D-4E45-C5968ECEEB0C}"/>
              </a:ext>
            </a:extLst>
          </p:cNvPr>
          <p:cNvSpPr>
            <a:spLocks noGrp="1"/>
          </p:cNvSpPr>
          <p:nvPr>
            <p:ph type="body" sz="quarter" idx="10"/>
          </p:nvPr>
        </p:nvSpPr>
        <p:spPr>
          <a:xfrm>
            <a:off x="1308357" y="1273550"/>
            <a:ext cx="9575285" cy="3011487"/>
          </a:xfrm>
        </p:spPr>
        <p:txBody>
          <a:bodyPr/>
          <a:lstStyle/>
          <a:p>
            <a:r>
              <a:rPr lang="en-US" sz="6000" dirty="0">
                <a:effectLst>
                  <a:outerShdw blurRad="50800" dist="38100" dir="2700000" algn="tl" rotWithShape="0">
                    <a:prstClr val="black">
                      <a:alpha val="40000"/>
                    </a:prstClr>
                  </a:outerShdw>
                </a:effectLst>
              </a:rPr>
              <a:t>The world offers</a:t>
            </a:r>
          </a:p>
          <a:p>
            <a:r>
              <a:rPr lang="en-US" sz="6000" dirty="0">
                <a:effectLst>
                  <a:outerShdw blurRad="50800" dist="38100" dir="2700000" algn="tl" rotWithShape="0">
                    <a:prstClr val="black">
                      <a:alpha val="40000"/>
                    </a:prstClr>
                  </a:outerShdw>
                </a:effectLst>
              </a:rPr>
              <a:t>“Pieces” not “Peace”</a:t>
            </a:r>
          </a:p>
        </p:txBody>
      </p:sp>
    </p:spTree>
    <p:extLst>
      <p:ext uri="{BB962C8B-B14F-4D97-AF65-F5344CB8AC3E}">
        <p14:creationId xmlns:p14="http://schemas.microsoft.com/office/powerpoint/2010/main" val="210008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16E33-01EA-1812-5EFF-65ACF392A10A}"/>
              </a:ext>
            </a:extLst>
          </p:cNvPr>
          <p:cNvSpPr txBox="1">
            <a:spLocks/>
          </p:cNvSpPr>
          <p:nvPr/>
        </p:nvSpPr>
        <p:spPr>
          <a:xfrm>
            <a:off x="617411" y="1043047"/>
            <a:ext cx="3353009" cy="27829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dirty="0">
                <a:solidFill>
                  <a:srgbClr val="764728"/>
                </a:solidFill>
              </a:rPr>
              <a:t>Kingdom</a:t>
            </a:r>
          </a:p>
          <a:p>
            <a:pPr marL="0" indent="0" algn="ctr">
              <a:buNone/>
            </a:pPr>
            <a:r>
              <a:rPr lang="en-US" sz="5000" u="sng" dirty="0">
                <a:solidFill>
                  <a:srgbClr val="764728"/>
                </a:solidFill>
              </a:rPr>
              <a:t>of God</a:t>
            </a:r>
          </a:p>
          <a:p>
            <a:pPr algn="ctr"/>
            <a:endParaRPr lang="en-US" sz="5000" dirty="0">
              <a:solidFill>
                <a:srgbClr val="764728"/>
              </a:solidFill>
            </a:endParaRPr>
          </a:p>
          <a:p>
            <a:pPr marL="0" indent="0" algn="ctr">
              <a:buNone/>
            </a:pPr>
            <a:r>
              <a:rPr lang="en-US" sz="5000" dirty="0">
                <a:solidFill>
                  <a:srgbClr val="764728"/>
                </a:solidFill>
              </a:rPr>
              <a:t>The Presence Of Jesus, His light &amp; life</a:t>
            </a:r>
          </a:p>
        </p:txBody>
      </p:sp>
      <p:sp>
        <p:nvSpPr>
          <p:cNvPr id="3" name="Text Placeholder 1">
            <a:extLst>
              <a:ext uri="{FF2B5EF4-FFF2-40B4-BE49-F238E27FC236}">
                <a16:creationId xmlns:a16="http://schemas.microsoft.com/office/drawing/2014/main" id="{71585ACE-3C10-E673-F990-31C95771D1D8}"/>
              </a:ext>
            </a:extLst>
          </p:cNvPr>
          <p:cNvSpPr txBox="1">
            <a:spLocks/>
          </p:cNvSpPr>
          <p:nvPr/>
        </p:nvSpPr>
        <p:spPr>
          <a:xfrm>
            <a:off x="4419495" y="1067111"/>
            <a:ext cx="3353009" cy="27829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dirty="0">
                <a:solidFill>
                  <a:srgbClr val="764728"/>
                </a:solidFill>
              </a:rPr>
              <a:t>Kingdom of </a:t>
            </a:r>
            <a:r>
              <a:rPr lang="en-US" sz="5000" u="sng" dirty="0">
                <a:solidFill>
                  <a:srgbClr val="764728"/>
                </a:solidFill>
              </a:rPr>
              <a:t>this World</a:t>
            </a:r>
          </a:p>
          <a:p>
            <a:pPr algn="ctr"/>
            <a:endParaRPr lang="en-US" sz="5000" dirty="0">
              <a:solidFill>
                <a:srgbClr val="764728"/>
              </a:solidFill>
            </a:endParaRPr>
          </a:p>
          <a:p>
            <a:pPr marL="0" indent="0" algn="ctr">
              <a:buNone/>
            </a:pPr>
            <a:r>
              <a:rPr lang="en-US" sz="5000" dirty="0">
                <a:solidFill>
                  <a:srgbClr val="764728"/>
                </a:solidFill>
              </a:rPr>
              <a:t>The Absence Of Problems</a:t>
            </a:r>
          </a:p>
        </p:txBody>
      </p:sp>
      <p:sp>
        <p:nvSpPr>
          <p:cNvPr id="4" name="Text Placeholder 1">
            <a:extLst>
              <a:ext uri="{FF2B5EF4-FFF2-40B4-BE49-F238E27FC236}">
                <a16:creationId xmlns:a16="http://schemas.microsoft.com/office/drawing/2014/main" id="{8E9F1D08-2486-1E9C-91A5-3B0E1E487427}"/>
              </a:ext>
            </a:extLst>
          </p:cNvPr>
          <p:cNvSpPr txBox="1">
            <a:spLocks/>
          </p:cNvSpPr>
          <p:nvPr/>
        </p:nvSpPr>
        <p:spPr>
          <a:xfrm>
            <a:off x="8221582" y="1043047"/>
            <a:ext cx="3353009" cy="27829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000" dirty="0">
                <a:solidFill>
                  <a:srgbClr val="764728"/>
                </a:solidFill>
              </a:rPr>
              <a:t>Kingdom</a:t>
            </a:r>
          </a:p>
          <a:p>
            <a:pPr marL="0" indent="0" algn="ctr">
              <a:buNone/>
            </a:pPr>
            <a:r>
              <a:rPr lang="en-US" sz="5000" u="sng" dirty="0">
                <a:solidFill>
                  <a:srgbClr val="764728"/>
                </a:solidFill>
              </a:rPr>
              <a:t>of Satan</a:t>
            </a:r>
          </a:p>
          <a:p>
            <a:pPr algn="ctr"/>
            <a:endParaRPr lang="en-US" sz="5000" dirty="0">
              <a:solidFill>
                <a:srgbClr val="764728"/>
              </a:solidFill>
            </a:endParaRPr>
          </a:p>
          <a:p>
            <a:pPr marL="0" indent="0" algn="ctr">
              <a:buNone/>
            </a:pPr>
            <a:r>
              <a:rPr lang="en-US" sz="5000" dirty="0">
                <a:solidFill>
                  <a:srgbClr val="764728"/>
                </a:solidFill>
              </a:rPr>
              <a:t>The Destruction of Enemies</a:t>
            </a:r>
          </a:p>
        </p:txBody>
      </p:sp>
    </p:spTree>
    <p:extLst>
      <p:ext uri="{BB962C8B-B14F-4D97-AF65-F5344CB8AC3E}">
        <p14:creationId xmlns:p14="http://schemas.microsoft.com/office/powerpoint/2010/main" val="1191453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331BE-0CC4-253D-655C-C63388F1D5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C00F860-518E-C065-B543-9BEA4EB633AB}"/>
              </a:ext>
            </a:extLst>
          </p:cNvPr>
          <p:cNvSpPr txBox="1"/>
          <p:nvPr/>
        </p:nvSpPr>
        <p:spPr>
          <a:xfrm>
            <a:off x="754689" y="569282"/>
            <a:ext cx="10682621" cy="5909310"/>
          </a:xfrm>
          <a:prstGeom prst="rect">
            <a:avLst/>
          </a:prstGeom>
          <a:noFill/>
        </p:spPr>
        <p:txBody>
          <a:bodyPr wrap="square" rtlCol="0">
            <a:spAutoFit/>
          </a:bodyPr>
          <a:lstStyle/>
          <a:p>
            <a:pPr marL="0" marR="0">
              <a:spcAft>
                <a:spcPts val="1800"/>
              </a:spcAft>
            </a:pPr>
            <a:r>
              <a:rPr lang="en-US" sz="4000" u="sng" dirty="0">
                <a:solidFill>
                  <a:srgbClr val="764728"/>
                </a:solidFill>
                <a:effectLst/>
                <a:latin typeface="Montserrat" pitchFamily="2" charset="77"/>
                <a:ea typeface="Calibri" panose="020F0502020204030204" pitchFamily="34" charset="0"/>
              </a:rPr>
              <a:t>Peace: Shalom [Hebrew] &amp; Eirene [Greek] </a:t>
            </a:r>
            <a:endParaRPr lang="en-US" sz="4000" i="1" dirty="0">
              <a:solidFill>
                <a:srgbClr val="764728"/>
              </a:solidFill>
              <a:effectLst/>
              <a:latin typeface="Montserrat" pitchFamily="2" charset="77"/>
              <a:ea typeface="Calibri" panose="020F0502020204030204" pitchFamily="34" charset="0"/>
            </a:endParaRPr>
          </a:p>
          <a:p>
            <a:pPr marL="457200" marR="0" indent="-457200">
              <a:spcAft>
                <a:spcPts val="1800"/>
              </a:spcAft>
              <a:buFont typeface="Arial" panose="020B0604020202020204" pitchFamily="34" charset="0"/>
              <a:buChar char="•"/>
            </a:pPr>
            <a:r>
              <a:rPr lang="en-US" sz="3500" i="1" dirty="0">
                <a:solidFill>
                  <a:srgbClr val="764728"/>
                </a:solidFill>
                <a:effectLst/>
                <a:latin typeface="Montserrat" pitchFamily="2" charset="77"/>
                <a:ea typeface="Calibri" panose="020F0502020204030204" pitchFamily="34" charset="0"/>
              </a:rPr>
              <a:t>When something is complete and whole. </a:t>
            </a:r>
          </a:p>
          <a:p>
            <a:pPr marL="457200" marR="0" indent="-457200">
              <a:spcAft>
                <a:spcPts val="1800"/>
              </a:spcAft>
              <a:buFont typeface="Arial" panose="020B0604020202020204" pitchFamily="34" charset="0"/>
              <a:buChar char="•"/>
            </a:pPr>
            <a:r>
              <a:rPr lang="en-US" sz="3500" i="1" dirty="0">
                <a:solidFill>
                  <a:srgbClr val="764728"/>
                </a:solidFill>
                <a:effectLst/>
                <a:latin typeface="Montserrat" pitchFamily="2" charset="77"/>
                <a:ea typeface="Calibri" panose="020F0502020204030204" pitchFamily="34" charset="0"/>
              </a:rPr>
              <a:t>Nothing that is</a:t>
            </a:r>
            <a:r>
              <a:rPr lang="en-US" sz="3500" dirty="0">
                <a:solidFill>
                  <a:srgbClr val="764728"/>
                </a:solidFill>
                <a:latin typeface="Montserrat" pitchFamily="2" charset="77"/>
                <a:ea typeface="Calibri" panose="020F0502020204030204" pitchFamily="34" charset="0"/>
              </a:rPr>
              <a:t> </a:t>
            </a:r>
            <a:r>
              <a:rPr lang="en-US" sz="3500" i="1" dirty="0">
                <a:solidFill>
                  <a:srgbClr val="764728"/>
                </a:solidFill>
                <a:effectLst/>
                <a:latin typeface="Montserrat" pitchFamily="2" charset="77"/>
                <a:ea typeface="Calibri" panose="020F0502020204030204" pitchFamily="34" charset="0"/>
              </a:rPr>
              <a:t>needed is missing and all parts are working together correctly.</a:t>
            </a:r>
          </a:p>
          <a:p>
            <a:pPr marL="457200" marR="0" indent="-457200">
              <a:spcAft>
                <a:spcPts val="1800"/>
              </a:spcAft>
              <a:buFont typeface="Arial" panose="020B0604020202020204" pitchFamily="34" charset="0"/>
              <a:buChar char="•"/>
            </a:pPr>
            <a:r>
              <a:rPr lang="en-US" sz="3500" i="1" dirty="0">
                <a:solidFill>
                  <a:srgbClr val="764728"/>
                </a:solidFill>
                <a:latin typeface="Montserrat" pitchFamily="2" charset="77"/>
                <a:ea typeface="Calibri" panose="020F0502020204030204" pitchFamily="34" charset="0"/>
              </a:rPr>
              <a:t>The experience of thriving, flourishing and reaching potential.</a:t>
            </a:r>
          </a:p>
          <a:p>
            <a:pPr marL="457200" marR="0" indent="-457200">
              <a:spcAft>
                <a:spcPts val="1800"/>
              </a:spcAft>
              <a:buFont typeface="Arial" panose="020B0604020202020204" pitchFamily="34" charset="0"/>
              <a:buChar char="•"/>
            </a:pPr>
            <a:r>
              <a:rPr lang="en-US" sz="3500" i="1" dirty="0">
                <a:solidFill>
                  <a:srgbClr val="764728"/>
                </a:solidFill>
                <a:effectLst/>
                <a:latin typeface="Montserrat" pitchFamily="2" charset="77"/>
                <a:ea typeface="Calibri" panose="020F0502020204030204" pitchFamily="34" charset="0"/>
              </a:rPr>
              <a:t>A </a:t>
            </a:r>
            <a:r>
              <a:rPr lang="en-US" sz="3500" i="1" dirty="0">
                <a:solidFill>
                  <a:srgbClr val="764728"/>
                </a:solidFill>
                <a:latin typeface="Montserrat" pitchFamily="2" charset="77"/>
                <a:ea typeface="Calibri" panose="020F0502020204030204" pitchFamily="34" charset="0"/>
              </a:rPr>
              <a:t>state of calm and renewal between you, God and the world around you.</a:t>
            </a:r>
          </a:p>
          <a:p>
            <a:pPr marL="0" marR="0"/>
            <a:endParaRPr lang="en-US" sz="1800" i="1" dirty="0">
              <a:solidFill>
                <a:srgbClr val="000000"/>
              </a:solidFill>
              <a:effectLst/>
              <a:latin typeface="Calibri Light" panose="020F0302020204030204" pitchFamily="34" charset="0"/>
              <a:ea typeface="Calibri" panose="020F0502020204030204" pitchFamily="34" charset="0"/>
            </a:endParaRPr>
          </a:p>
        </p:txBody>
      </p:sp>
    </p:spTree>
    <p:extLst>
      <p:ext uri="{BB962C8B-B14F-4D97-AF65-F5344CB8AC3E}">
        <p14:creationId xmlns:p14="http://schemas.microsoft.com/office/powerpoint/2010/main" val="5909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6CEB-6481-701B-51F2-329F04EB05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6542EF5-36B5-AAF6-4DF2-0FFD136BFE52}"/>
              </a:ext>
            </a:extLst>
          </p:cNvPr>
          <p:cNvSpPr txBox="1"/>
          <p:nvPr/>
        </p:nvSpPr>
        <p:spPr>
          <a:xfrm>
            <a:off x="1042533" y="615580"/>
            <a:ext cx="10523391" cy="7417415"/>
          </a:xfrm>
          <a:prstGeom prst="rect">
            <a:avLst/>
          </a:prstGeom>
          <a:noFill/>
        </p:spPr>
        <p:txBody>
          <a:bodyPr wrap="square" rtlCol="0">
            <a:spAutoFit/>
          </a:bodyPr>
          <a:lstStyle/>
          <a:p>
            <a:r>
              <a:rPr lang="en-US" sz="5000" b="1" dirty="0">
                <a:solidFill>
                  <a:srgbClr val="764728"/>
                </a:solidFill>
                <a:latin typeface="Montserrat" pitchFamily="2" charset="77"/>
              </a:rPr>
              <a:t>2. Acknowledge The Truth</a:t>
            </a:r>
          </a:p>
          <a:p>
            <a:endParaRPr lang="en-US" dirty="0">
              <a:solidFill>
                <a:srgbClr val="764728"/>
              </a:solidFill>
            </a:endParaRPr>
          </a:p>
          <a:p>
            <a:endParaRPr lang="en-US" dirty="0">
              <a:solidFill>
                <a:srgbClr val="764728"/>
              </a:solidFill>
            </a:endParaRPr>
          </a:p>
          <a:p>
            <a:r>
              <a:rPr lang="en-US" sz="4000" dirty="0">
                <a:solidFill>
                  <a:srgbClr val="764728"/>
                </a:solidFill>
              </a:rPr>
              <a:t>You love darkness (all pleasure)</a:t>
            </a:r>
          </a:p>
          <a:p>
            <a:r>
              <a:rPr lang="en-US" sz="4000" dirty="0">
                <a:solidFill>
                  <a:srgbClr val="764728"/>
                </a:solidFill>
              </a:rPr>
              <a:t>You hate the consequences (no peace) </a:t>
            </a:r>
          </a:p>
          <a:p>
            <a:r>
              <a:rPr lang="en-US" sz="4000" dirty="0">
                <a:solidFill>
                  <a:srgbClr val="764728"/>
                </a:solidFill>
              </a:rPr>
              <a:t>You and your relationships are stuck (total prison)</a:t>
            </a:r>
          </a:p>
          <a:p>
            <a:endParaRPr lang="en-US" sz="4000" dirty="0">
              <a:solidFill>
                <a:srgbClr val="764728"/>
              </a:solidFill>
            </a:endParaRPr>
          </a:p>
          <a:p>
            <a:r>
              <a:rPr lang="en-US" sz="3200" i="1" dirty="0">
                <a:solidFill>
                  <a:srgbClr val="764728"/>
                </a:solidFill>
                <a:effectLst/>
                <a:latin typeface="Montserrat" pitchFamily="2" charset="77"/>
              </a:rPr>
              <a:t>This is the verdict: Light has come into the world, but men loved darkness instead of light because their deeds were evil.  - </a:t>
            </a:r>
            <a:r>
              <a:rPr lang="en-US" sz="3200" dirty="0">
                <a:solidFill>
                  <a:srgbClr val="764728"/>
                </a:solidFill>
                <a:effectLst/>
                <a:latin typeface="Montserrat" pitchFamily="2" charset="77"/>
              </a:rPr>
              <a:t>John 3:19</a:t>
            </a:r>
          </a:p>
          <a:p>
            <a:endParaRPr lang="en-US" sz="4000" dirty="0"/>
          </a:p>
          <a:p>
            <a:endParaRPr lang="en-US" sz="4000" dirty="0"/>
          </a:p>
          <a:p>
            <a:endParaRPr lang="en-US" dirty="0"/>
          </a:p>
          <a:p>
            <a:endParaRPr lang="en-US" dirty="0"/>
          </a:p>
          <a:p>
            <a:endParaRPr lang="en-US" dirty="0"/>
          </a:p>
        </p:txBody>
      </p:sp>
    </p:spTree>
    <p:extLst>
      <p:ext uri="{BB962C8B-B14F-4D97-AF65-F5344CB8AC3E}">
        <p14:creationId xmlns:p14="http://schemas.microsoft.com/office/powerpoint/2010/main" val="6946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B1D6-E221-5289-0AE0-944DF145A0B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4C668AC-1F98-9497-F4CA-86D81B26DBED}"/>
              </a:ext>
            </a:extLst>
          </p:cNvPr>
          <p:cNvSpPr txBox="1"/>
          <p:nvPr/>
        </p:nvSpPr>
        <p:spPr>
          <a:xfrm>
            <a:off x="1042533" y="615580"/>
            <a:ext cx="10523391" cy="7478970"/>
          </a:xfrm>
          <a:prstGeom prst="rect">
            <a:avLst/>
          </a:prstGeom>
          <a:noFill/>
        </p:spPr>
        <p:txBody>
          <a:bodyPr wrap="square" rtlCol="0">
            <a:spAutoFit/>
          </a:bodyPr>
          <a:lstStyle/>
          <a:p>
            <a:r>
              <a:rPr lang="en-US" sz="5000" b="1" dirty="0">
                <a:solidFill>
                  <a:srgbClr val="764728"/>
                </a:solidFill>
                <a:latin typeface="Montserrat" pitchFamily="2" charset="77"/>
              </a:rPr>
              <a:t>3. Open The Door To His Grace</a:t>
            </a:r>
          </a:p>
          <a:p>
            <a:endParaRPr lang="en-US" dirty="0">
              <a:solidFill>
                <a:srgbClr val="764728"/>
              </a:solidFill>
            </a:endParaRPr>
          </a:p>
          <a:p>
            <a:endParaRPr lang="en-US" dirty="0">
              <a:solidFill>
                <a:srgbClr val="764728"/>
              </a:solidFill>
            </a:endParaRPr>
          </a:p>
          <a:p>
            <a:r>
              <a:rPr lang="en-US" sz="4000" dirty="0">
                <a:solidFill>
                  <a:srgbClr val="764728"/>
                </a:solidFill>
              </a:rPr>
              <a:t>You can’t save yourself and you are wrong.</a:t>
            </a:r>
          </a:p>
          <a:p>
            <a:r>
              <a:rPr lang="en-US" sz="4000" dirty="0">
                <a:solidFill>
                  <a:srgbClr val="764728"/>
                </a:solidFill>
              </a:rPr>
              <a:t>You need who He is and what He is bringing.</a:t>
            </a:r>
          </a:p>
          <a:p>
            <a:endParaRPr lang="en-US" sz="4000" dirty="0">
              <a:solidFill>
                <a:srgbClr val="764728"/>
              </a:solidFill>
            </a:endParaRPr>
          </a:p>
          <a:p>
            <a:r>
              <a:rPr lang="en-US" sz="3500" i="1" dirty="0">
                <a:solidFill>
                  <a:srgbClr val="764728"/>
                </a:solidFill>
                <a:effectLst/>
                <a:latin typeface="Montserrat" pitchFamily="2" charset="77"/>
              </a:rPr>
              <a:t>Behold, I stand at the door and knock. If anyone hears my voice and opens the door, I will come in to him and eat with him, and he with me. - </a:t>
            </a:r>
            <a:r>
              <a:rPr lang="en-US" sz="3500" dirty="0">
                <a:solidFill>
                  <a:srgbClr val="764728"/>
                </a:solidFill>
                <a:effectLst/>
                <a:latin typeface="Montserrat" pitchFamily="2" charset="77"/>
              </a:rPr>
              <a:t>Revelations 3:20</a:t>
            </a:r>
          </a:p>
          <a:p>
            <a:endParaRPr lang="en-US" sz="4000" dirty="0"/>
          </a:p>
          <a:p>
            <a:endParaRPr lang="en-US" sz="4000" dirty="0"/>
          </a:p>
          <a:p>
            <a:endParaRPr lang="en-US" dirty="0"/>
          </a:p>
          <a:p>
            <a:endParaRPr lang="en-US" dirty="0"/>
          </a:p>
          <a:p>
            <a:endParaRPr lang="en-US" dirty="0"/>
          </a:p>
        </p:txBody>
      </p:sp>
    </p:spTree>
    <p:extLst>
      <p:ext uri="{BB962C8B-B14F-4D97-AF65-F5344CB8AC3E}">
        <p14:creationId xmlns:p14="http://schemas.microsoft.com/office/powerpoint/2010/main" val="269511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05A8A-DE29-826D-084C-5CE742C3361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3D2A93-0650-4390-39C5-7D4FC24205AA}"/>
              </a:ext>
            </a:extLst>
          </p:cNvPr>
          <p:cNvSpPr txBox="1"/>
          <p:nvPr/>
        </p:nvSpPr>
        <p:spPr>
          <a:xfrm>
            <a:off x="834304" y="1024653"/>
            <a:ext cx="10523391" cy="6263253"/>
          </a:xfrm>
          <a:prstGeom prst="rect">
            <a:avLst/>
          </a:prstGeom>
          <a:noFill/>
        </p:spPr>
        <p:txBody>
          <a:bodyPr wrap="square" rtlCol="0">
            <a:spAutoFit/>
          </a:bodyPr>
          <a:lstStyle/>
          <a:p>
            <a:r>
              <a:rPr lang="en-US" sz="4200" b="1" dirty="0">
                <a:solidFill>
                  <a:srgbClr val="764728"/>
                </a:solidFill>
                <a:latin typeface="Montserrat" pitchFamily="2" charset="77"/>
              </a:rPr>
              <a:t>4. Slow Down &amp; Get Alone With God</a:t>
            </a:r>
          </a:p>
          <a:p>
            <a:endParaRPr lang="en-US" dirty="0">
              <a:solidFill>
                <a:srgbClr val="764728"/>
              </a:solidFill>
            </a:endParaRPr>
          </a:p>
          <a:p>
            <a:endParaRPr lang="en-US" dirty="0">
              <a:solidFill>
                <a:srgbClr val="764728"/>
              </a:solidFill>
            </a:endParaRPr>
          </a:p>
          <a:p>
            <a:r>
              <a:rPr lang="en-US" sz="4200" dirty="0">
                <a:solidFill>
                  <a:srgbClr val="764728"/>
                </a:solidFill>
              </a:rPr>
              <a:t>You have to take the time to recognize what Jesus has given you and how you experience it.</a:t>
            </a:r>
          </a:p>
          <a:p>
            <a:endParaRPr lang="en-US" sz="4000" dirty="0">
              <a:solidFill>
                <a:srgbClr val="764728"/>
              </a:solidFill>
            </a:endParaRPr>
          </a:p>
          <a:p>
            <a:pPr marL="0" marR="0"/>
            <a:r>
              <a:rPr lang="en-US" sz="3500" i="1" dirty="0">
                <a:solidFill>
                  <a:srgbClr val="764728"/>
                </a:solidFill>
                <a:effectLst/>
                <a:latin typeface="Montserrat" pitchFamily="2" charset="77"/>
                <a:ea typeface="Calibri" panose="020F0502020204030204" pitchFamily="34" charset="0"/>
              </a:rPr>
              <a:t>“If only you had paid attention to my commands, your peace would have been like a river”  - Isaiah 48:18</a:t>
            </a:r>
            <a:endParaRPr lang="en-US" sz="3500" dirty="0">
              <a:solidFill>
                <a:srgbClr val="764728"/>
              </a:solidFill>
            </a:endParaRPr>
          </a:p>
          <a:p>
            <a:endParaRPr lang="en-US" sz="4000" dirty="0"/>
          </a:p>
          <a:p>
            <a:endParaRPr lang="en-US" dirty="0"/>
          </a:p>
          <a:p>
            <a:endParaRPr lang="en-US" dirty="0"/>
          </a:p>
          <a:p>
            <a:endParaRPr lang="en-US" dirty="0"/>
          </a:p>
        </p:txBody>
      </p:sp>
    </p:spTree>
    <p:extLst>
      <p:ext uri="{BB962C8B-B14F-4D97-AF65-F5344CB8AC3E}">
        <p14:creationId xmlns:p14="http://schemas.microsoft.com/office/powerpoint/2010/main" val="231489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EBBE9DD-4C73-7FE7-663F-9751042F0FEA}"/>
              </a:ext>
            </a:extLst>
          </p:cNvPr>
          <p:cNvSpPr txBox="1">
            <a:spLocks/>
          </p:cNvSpPr>
          <p:nvPr/>
        </p:nvSpPr>
        <p:spPr>
          <a:xfrm>
            <a:off x="643731" y="795101"/>
            <a:ext cx="10904538" cy="4212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latin typeface="Montserrat" pitchFamily="2" charset="77"/>
              </a:rPr>
              <a:t>Being still is hard because that’s when our anxieties, fears and insecurities come to the surface. If you don’t believe me, look at how much your reach for your phone . . . These days, anytime we have to wait or be in silence or talk to someone, we all seem to almost panic and reach for our phones.</a:t>
            </a:r>
          </a:p>
          <a:p>
            <a:pPr marL="0" indent="0" algn="ctr">
              <a:buNone/>
            </a:pPr>
            <a:endParaRPr lang="en-US" sz="2000" dirty="0">
              <a:latin typeface="Montserrat" pitchFamily="2" charset="77"/>
            </a:endParaRPr>
          </a:p>
          <a:p>
            <a:pPr marL="0" indent="0">
              <a:buNone/>
            </a:pPr>
            <a:r>
              <a:rPr lang="en-US" sz="4000" i="1" dirty="0">
                <a:latin typeface="Montserrat" pitchFamily="2" charset="77"/>
              </a:rPr>
              <a:t>- John Starke, The Possibility Of Prayer </a:t>
            </a:r>
          </a:p>
        </p:txBody>
      </p:sp>
    </p:spTree>
    <p:extLst>
      <p:ext uri="{BB962C8B-B14F-4D97-AF65-F5344CB8AC3E}">
        <p14:creationId xmlns:p14="http://schemas.microsoft.com/office/powerpoint/2010/main" val="1804929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48C6E-4188-8598-1997-07A1463D4527}"/>
            </a:ext>
          </a:extLst>
        </p:cNvPr>
        <p:cNvGrpSpPr/>
        <p:nvPr/>
      </p:nvGrpSpPr>
      <p:grpSpPr>
        <a:xfrm>
          <a:off x="0" y="0"/>
          <a:ext cx="0" cy="0"/>
          <a:chOff x="0" y="0"/>
          <a:chExt cx="0" cy="0"/>
        </a:xfrm>
      </p:grpSpPr>
      <p:sp>
        <p:nvSpPr>
          <p:cNvPr id="2" name="Text Placeholder 2">
            <a:extLst>
              <a:ext uri="{FF2B5EF4-FFF2-40B4-BE49-F238E27FC236}">
                <a16:creationId xmlns:a16="http://schemas.microsoft.com/office/drawing/2014/main" id="{DE374111-1F00-47E7-F86A-01F5DCA623E2}"/>
              </a:ext>
            </a:extLst>
          </p:cNvPr>
          <p:cNvSpPr txBox="1">
            <a:spLocks/>
          </p:cNvSpPr>
          <p:nvPr/>
        </p:nvSpPr>
        <p:spPr>
          <a:xfrm>
            <a:off x="643731" y="722911"/>
            <a:ext cx="10904538" cy="4212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Montserrat" pitchFamily="2" charset="77"/>
                <a:ea typeface="+mn-ea"/>
              </a:rPr>
              <a:t>We need to learn how to be alone with God (solitude). . . Our phones exploit the human desire for connection with a darker isolation than we realize. .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effectLst/>
                <a:uLnTx/>
                <a:uFillTx/>
                <a:latin typeface="Montserrat" pitchFamily="2" charset="77"/>
                <a:ea typeface="+mn-ea"/>
              </a:rPr>
              <a:t>Solitude is the opposite. It drives us, not deeper into ourselves, but toward the true love and purposes of God. There, God shows us who we are, and He gives us security that frees us to love (instead of perform for) others.</a:t>
            </a:r>
            <a:endParaRPr lang="en-US" sz="4000" dirty="0">
              <a:latin typeface="Montserrat" pitchFamily="2" charset="77"/>
            </a:endParaRPr>
          </a:p>
        </p:txBody>
      </p:sp>
    </p:spTree>
    <p:extLst>
      <p:ext uri="{BB962C8B-B14F-4D97-AF65-F5344CB8AC3E}">
        <p14:creationId xmlns:p14="http://schemas.microsoft.com/office/powerpoint/2010/main" val="281644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F6902-09A0-7F4E-4BB5-879E2A415B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60DAA0-2986-3B44-6B21-CD3B5EA1E87E}"/>
              </a:ext>
            </a:extLst>
          </p:cNvPr>
          <p:cNvSpPr>
            <a:spLocks noGrp="1"/>
          </p:cNvSpPr>
          <p:nvPr>
            <p:ph type="body" sz="quarter" idx="10"/>
          </p:nvPr>
        </p:nvSpPr>
        <p:spPr>
          <a:xfrm>
            <a:off x="643731" y="582753"/>
            <a:ext cx="10904538" cy="954087"/>
          </a:xfrm>
        </p:spPr>
        <p:txBody>
          <a:bodyPr/>
          <a:lstStyle/>
          <a:p>
            <a:r>
              <a:rPr lang="en-US" dirty="0">
                <a:effectLst>
                  <a:outerShdw blurRad="50800" dist="38100" dir="2700000" algn="tl" rotWithShape="0">
                    <a:prstClr val="black">
                      <a:alpha val="40000"/>
                    </a:prstClr>
                  </a:outerShdw>
                </a:effectLst>
              </a:rPr>
              <a:t>Philippians 4:6-7, ESV</a:t>
            </a:r>
          </a:p>
        </p:txBody>
      </p:sp>
      <p:sp>
        <p:nvSpPr>
          <p:cNvPr id="3" name="Text Placeholder 2">
            <a:extLst>
              <a:ext uri="{FF2B5EF4-FFF2-40B4-BE49-F238E27FC236}">
                <a16:creationId xmlns:a16="http://schemas.microsoft.com/office/drawing/2014/main" id="{97C0405E-D2B8-6399-6DD7-3A6195333F8B}"/>
              </a:ext>
            </a:extLst>
          </p:cNvPr>
          <p:cNvSpPr>
            <a:spLocks noGrp="1"/>
          </p:cNvSpPr>
          <p:nvPr>
            <p:ph type="body" sz="quarter" idx="11"/>
          </p:nvPr>
        </p:nvSpPr>
        <p:spPr>
          <a:xfrm>
            <a:off x="643731" y="1059796"/>
            <a:ext cx="10904538" cy="4212037"/>
          </a:xfrm>
        </p:spPr>
        <p:txBody>
          <a:bodyPr/>
          <a:lstStyle/>
          <a:p>
            <a:pPr algn="ctr"/>
            <a:endParaRPr lang="en-US" sz="4000" b="1" dirty="0"/>
          </a:p>
          <a:p>
            <a:pPr algn="ctr"/>
            <a:r>
              <a:rPr lang="en-US" sz="4000" dirty="0"/>
              <a:t>do not be anxious about anything, but in everything by prayer and supplication with thanksgiving let your requests be made known to God. And the peace of God, which surpasses all understanding, will guard your hearts and your minds in Christ Jesus. </a:t>
            </a:r>
          </a:p>
        </p:txBody>
      </p:sp>
    </p:spTree>
    <p:extLst>
      <p:ext uri="{BB962C8B-B14F-4D97-AF65-F5344CB8AC3E}">
        <p14:creationId xmlns:p14="http://schemas.microsoft.com/office/powerpoint/2010/main" val="163909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77538-BAF7-13D7-10EA-BA4BA034525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1FE01C-A082-78FE-036D-8FC7999D8E9E}"/>
              </a:ext>
            </a:extLst>
          </p:cNvPr>
          <p:cNvSpPr>
            <a:spLocks noGrp="1"/>
          </p:cNvSpPr>
          <p:nvPr>
            <p:ph type="body" sz="quarter" idx="10"/>
          </p:nvPr>
        </p:nvSpPr>
        <p:spPr/>
        <p:txBody>
          <a:bodyPr/>
          <a:lstStyle/>
          <a:p>
            <a:r>
              <a:rPr lang="en-US" sz="4000" b="0" dirty="0">
                <a:solidFill>
                  <a:srgbClr val="764728"/>
                </a:solidFill>
                <a:effectLst>
                  <a:outerShdw blurRad="50800" dist="38100" dir="2700000" algn="tl" rotWithShape="0">
                    <a:prstClr val="black">
                      <a:alpha val="40000"/>
                    </a:prstClr>
                  </a:outerShdw>
                </a:effectLst>
                <a:latin typeface="Montserrat" pitchFamily="2" charset="77"/>
              </a:rPr>
              <a:t>John tells us the Christmas story his way to help us understand that .</a:t>
            </a:r>
            <a:r>
              <a:rPr lang="en-US" sz="4000" b="0" dirty="0">
                <a:effectLst>
                  <a:outerShdw blurRad="50800" dist="38100" dir="2700000" algn="tl" rotWithShape="0">
                    <a:prstClr val="black">
                      <a:alpha val="40000"/>
                    </a:prstClr>
                  </a:outerShdw>
                </a:effectLst>
                <a:latin typeface="Montserrat" pitchFamily="2" charset="77"/>
              </a:rPr>
              <a:t> . .</a:t>
            </a:r>
          </a:p>
        </p:txBody>
      </p:sp>
      <p:sp>
        <p:nvSpPr>
          <p:cNvPr id="3" name="Text Placeholder 2">
            <a:extLst>
              <a:ext uri="{FF2B5EF4-FFF2-40B4-BE49-F238E27FC236}">
                <a16:creationId xmlns:a16="http://schemas.microsoft.com/office/drawing/2014/main" id="{AFDBAC71-3648-A76A-56DD-CE988B0C795B}"/>
              </a:ext>
            </a:extLst>
          </p:cNvPr>
          <p:cNvSpPr>
            <a:spLocks noGrp="1"/>
          </p:cNvSpPr>
          <p:nvPr>
            <p:ph type="body" sz="quarter" idx="11"/>
          </p:nvPr>
        </p:nvSpPr>
        <p:spPr>
          <a:xfrm>
            <a:off x="565150" y="2783717"/>
            <a:ext cx="10904537" cy="3535327"/>
          </a:xfrm>
        </p:spPr>
        <p:txBody>
          <a:bodyPr/>
          <a:lstStyle/>
          <a:p>
            <a:pPr algn="ctr"/>
            <a:r>
              <a:rPr lang="en-US" sz="4200" b="1" dirty="0"/>
              <a:t>God’s Word brings His light</a:t>
            </a:r>
          </a:p>
          <a:p>
            <a:pPr algn="ctr"/>
            <a:r>
              <a:rPr lang="en-US" sz="4200" b="1" dirty="0"/>
              <a:t>His Light brings His Peace</a:t>
            </a:r>
          </a:p>
        </p:txBody>
      </p:sp>
    </p:spTree>
    <p:extLst>
      <p:ext uri="{BB962C8B-B14F-4D97-AF65-F5344CB8AC3E}">
        <p14:creationId xmlns:p14="http://schemas.microsoft.com/office/powerpoint/2010/main" val="2383557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19521-4711-0EE4-A7BB-8195585ABB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1EAE02-A465-53B0-48F0-D9BC508E352A}"/>
              </a:ext>
            </a:extLst>
          </p:cNvPr>
          <p:cNvSpPr txBox="1"/>
          <p:nvPr/>
        </p:nvSpPr>
        <p:spPr>
          <a:xfrm>
            <a:off x="933158" y="952464"/>
            <a:ext cx="10325683" cy="6524863"/>
          </a:xfrm>
          <a:prstGeom prst="rect">
            <a:avLst/>
          </a:prstGeom>
          <a:noFill/>
        </p:spPr>
        <p:txBody>
          <a:bodyPr wrap="square" rtlCol="0">
            <a:spAutoFit/>
          </a:bodyPr>
          <a:lstStyle/>
          <a:p>
            <a:r>
              <a:rPr lang="en-US" sz="4200" b="1" dirty="0">
                <a:solidFill>
                  <a:srgbClr val="764728"/>
                </a:solidFill>
                <a:latin typeface="Montserrat" pitchFamily="2" charset="77"/>
              </a:rPr>
              <a:t>5. Step Up &amp; Follow The Instructions</a:t>
            </a:r>
          </a:p>
          <a:p>
            <a:endParaRPr lang="en-US" dirty="0">
              <a:solidFill>
                <a:srgbClr val="764728"/>
              </a:solidFill>
            </a:endParaRPr>
          </a:p>
          <a:p>
            <a:endParaRPr lang="en-US" dirty="0">
              <a:solidFill>
                <a:srgbClr val="764728"/>
              </a:solidFill>
            </a:endParaRPr>
          </a:p>
          <a:p>
            <a:r>
              <a:rPr lang="en-US" sz="4300" dirty="0">
                <a:solidFill>
                  <a:srgbClr val="764728"/>
                </a:solidFill>
              </a:rPr>
              <a:t>Stop asking Jesus to bless your solutions for peace and step up to the Cross for His.</a:t>
            </a:r>
          </a:p>
          <a:p>
            <a:endParaRPr lang="en-US" sz="4000" dirty="0">
              <a:solidFill>
                <a:srgbClr val="764728"/>
              </a:solidFill>
            </a:endParaRPr>
          </a:p>
          <a:p>
            <a:pPr marL="0" marR="0"/>
            <a:r>
              <a:rPr lang="en-US" sz="3600" i="1" dirty="0">
                <a:solidFill>
                  <a:srgbClr val="764728"/>
                </a:solidFill>
                <a:effectLst/>
                <a:latin typeface="Montserrat" pitchFamily="2" charset="77"/>
                <a:ea typeface="Calibri" panose="020F0502020204030204" pitchFamily="34" charset="0"/>
              </a:rPr>
              <a:t>If only you had paid attention to [and obeyed] my commands, your peace would have been like a river  - Is. 48:18</a:t>
            </a:r>
            <a:endParaRPr lang="en-US" sz="3600" dirty="0">
              <a:solidFill>
                <a:srgbClr val="764728"/>
              </a:solidFill>
            </a:endParaRPr>
          </a:p>
          <a:p>
            <a:endParaRPr lang="en-US" sz="4000" dirty="0"/>
          </a:p>
          <a:p>
            <a:endParaRPr lang="en-US" dirty="0"/>
          </a:p>
          <a:p>
            <a:endParaRPr lang="en-US" dirty="0"/>
          </a:p>
          <a:p>
            <a:endParaRPr lang="en-US" dirty="0"/>
          </a:p>
        </p:txBody>
      </p:sp>
    </p:spTree>
    <p:extLst>
      <p:ext uri="{BB962C8B-B14F-4D97-AF65-F5344CB8AC3E}">
        <p14:creationId xmlns:p14="http://schemas.microsoft.com/office/powerpoint/2010/main" val="2841482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342CB-D933-9BA9-DD56-D861AB69287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6BE2E0-A611-B987-3497-70DD24F33A67}"/>
              </a:ext>
            </a:extLst>
          </p:cNvPr>
          <p:cNvSpPr txBox="1"/>
          <p:nvPr/>
        </p:nvSpPr>
        <p:spPr>
          <a:xfrm>
            <a:off x="501316" y="841803"/>
            <a:ext cx="11189368" cy="5847755"/>
          </a:xfrm>
          <a:prstGeom prst="rect">
            <a:avLst/>
          </a:prstGeom>
          <a:noFill/>
        </p:spPr>
        <p:txBody>
          <a:bodyPr wrap="square" rtlCol="0">
            <a:spAutoFit/>
          </a:bodyPr>
          <a:lstStyle/>
          <a:p>
            <a:r>
              <a:rPr lang="en-US" sz="4000" b="1" dirty="0">
                <a:solidFill>
                  <a:srgbClr val="764728"/>
                </a:solidFill>
                <a:latin typeface="Montserrat" pitchFamily="2" charset="77"/>
              </a:rPr>
              <a:t>How to receive the peace &amp; light of Jesus</a:t>
            </a:r>
          </a:p>
          <a:p>
            <a:endParaRPr lang="en-US" sz="4000" dirty="0">
              <a:solidFill>
                <a:srgbClr val="764728"/>
              </a:solidFill>
              <a:latin typeface="Montserrat" pitchFamily="2" charset="77"/>
            </a:endParaRPr>
          </a:p>
          <a:p>
            <a:pPr marL="742950" indent="-742950">
              <a:buAutoNum type="arabicPeriod"/>
            </a:pPr>
            <a:r>
              <a:rPr lang="en-US" sz="4000" dirty="0">
                <a:solidFill>
                  <a:srgbClr val="764728"/>
                </a:solidFill>
                <a:latin typeface="Montserrat" pitchFamily="2" charset="77"/>
              </a:rPr>
              <a:t>Get Your Order Straight</a:t>
            </a:r>
          </a:p>
          <a:p>
            <a:pPr marL="742950" indent="-742950">
              <a:buAutoNum type="arabicPeriod"/>
            </a:pPr>
            <a:r>
              <a:rPr lang="en-US" sz="4000" dirty="0">
                <a:solidFill>
                  <a:srgbClr val="764728"/>
                </a:solidFill>
                <a:latin typeface="Montserrat" pitchFamily="2" charset="77"/>
              </a:rPr>
              <a:t>Acknowledge The Truth</a:t>
            </a:r>
          </a:p>
          <a:p>
            <a:pPr marL="742950" indent="-742950">
              <a:buAutoNum type="arabicPeriod"/>
            </a:pPr>
            <a:r>
              <a:rPr lang="en-US" sz="4000" dirty="0">
                <a:solidFill>
                  <a:srgbClr val="764728"/>
                </a:solidFill>
                <a:latin typeface="Montserrat" pitchFamily="2" charset="77"/>
              </a:rPr>
              <a:t>Open The Door (To His Grace)</a:t>
            </a:r>
          </a:p>
          <a:p>
            <a:pPr marL="742950" indent="-742950">
              <a:buAutoNum type="arabicPeriod"/>
            </a:pPr>
            <a:r>
              <a:rPr lang="en-US" sz="4000" dirty="0">
                <a:solidFill>
                  <a:srgbClr val="764728"/>
                </a:solidFill>
                <a:latin typeface="Montserrat" pitchFamily="2" charset="77"/>
              </a:rPr>
              <a:t>Slow Down (Get Alone With Jesus)</a:t>
            </a:r>
          </a:p>
          <a:p>
            <a:pPr marL="742950" indent="-742950">
              <a:buAutoNum type="arabicPeriod"/>
            </a:pPr>
            <a:r>
              <a:rPr lang="en-US" sz="4000" dirty="0">
                <a:solidFill>
                  <a:srgbClr val="764728"/>
                </a:solidFill>
                <a:latin typeface="Montserrat" pitchFamily="2" charset="77"/>
              </a:rPr>
              <a:t>Step Up  (Follow His Instructions)</a:t>
            </a:r>
          </a:p>
          <a:p>
            <a:endParaRPr lang="en-US" sz="4000" dirty="0"/>
          </a:p>
          <a:p>
            <a:endParaRPr lang="en-US" dirty="0"/>
          </a:p>
          <a:p>
            <a:endParaRPr lang="en-US" dirty="0"/>
          </a:p>
          <a:p>
            <a:endParaRPr lang="en-US" dirty="0"/>
          </a:p>
        </p:txBody>
      </p:sp>
    </p:spTree>
    <p:extLst>
      <p:ext uri="{BB962C8B-B14F-4D97-AF65-F5344CB8AC3E}">
        <p14:creationId xmlns:p14="http://schemas.microsoft.com/office/powerpoint/2010/main" val="242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azon has been hiding product listings with faster delivery speeds | Vox">
            <a:extLst>
              <a:ext uri="{FF2B5EF4-FFF2-40B4-BE49-F238E27FC236}">
                <a16:creationId xmlns:a16="http://schemas.microsoft.com/office/drawing/2014/main" id="{7DD4B6C2-CED0-B72B-FCFD-6CA84B6B1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814308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F46F26D8-8A67-8660-8436-76BD139EDDE7}"/>
              </a:ext>
            </a:extLst>
          </p:cNvPr>
          <p:cNvSpPr/>
          <p:nvPr/>
        </p:nvSpPr>
        <p:spPr>
          <a:xfrm>
            <a:off x="6516547" y="925975"/>
            <a:ext cx="5289630" cy="2503025"/>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900" b="1" dirty="0">
                <a:solidFill>
                  <a:srgbClr val="764728"/>
                </a:solidFill>
              </a:rPr>
              <a:t>66,000 packages</a:t>
            </a:r>
          </a:p>
          <a:p>
            <a:pPr algn="ctr"/>
            <a:r>
              <a:rPr lang="en-US" sz="4900" b="1" u="sng" dirty="0">
                <a:solidFill>
                  <a:srgbClr val="764728"/>
                </a:solidFill>
              </a:rPr>
              <a:t>delivered</a:t>
            </a:r>
            <a:r>
              <a:rPr lang="en-US" sz="4900" b="1" dirty="0">
                <a:solidFill>
                  <a:srgbClr val="764728"/>
                </a:solidFill>
              </a:rPr>
              <a:t> per hour</a:t>
            </a:r>
          </a:p>
        </p:txBody>
      </p:sp>
    </p:spTree>
    <p:extLst>
      <p:ext uri="{BB962C8B-B14F-4D97-AF65-F5344CB8AC3E}">
        <p14:creationId xmlns:p14="http://schemas.microsoft.com/office/powerpoint/2010/main" val="426517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ndlord Wants to Ban Packages Due to Tenants' Excessive Deliveries">
            <a:extLst>
              <a:ext uri="{FF2B5EF4-FFF2-40B4-BE49-F238E27FC236}">
                <a16:creationId xmlns:a16="http://schemas.microsoft.com/office/drawing/2014/main" id="{778AC9BF-AEB4-BF32-41D2-1B0E14A6E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191"/>
            <a:ext cx="12192000" cy="812925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88C32405-EFFF-7701-007A-E171CEFFB8E4}"/>
              </a:ext>
            </a:extLst>
          </p:cNvPr>
          <p:cNvSpPr/>
          <p:nvPr/>
        </p:nvSpPr>
        <p:spPr>
          <a:xfrm>
            <a:off x="590309" y="254643"/>
            <a:ext cx="5289630" cy="2503025"/>
          </a:xfrm>
          <a:prstGeom prst="round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dirty="0">
                <a:solidFill>
                  <a:srgbClr val="764728"/>
                </a:solidFill>
              </a:rPr>
              <a:t>2,640 packages</a:t>
            </a:r>
          </a:p>
          <a:p>
            <a:pPr algn="ctr"/>
            <a:r>
              <a:rPr lang="en-US" sz="5000" b="1" u="sng" dirty="0">
                <a:solidFill>
                  <a:srgbClr val="764728"/>
                </a:solidFill>
              </a:rPr>
              <a:t>never received</a:t>
            </a:r>
          </a:p>
          <a:p>
            <a:pPr algn="ctr"/>
            <a:r>
              <a:rPr lang="en-US" sz="5000" b="1" dirty="0">
                <a:solidFill>
                  <a:srgbClr val="764728"/>
                </a:solidFill>
              </a:rPr>
              <a:t>per hour!</a:t>
            </a:r>
          </a:p>
        </p:txBody>
      </p:sp>
    </p:spTree>
    <p:extLst>
      <p:ext uri="{BB962C8B-B14F-4D97-AF65-F5344CB8AC3E}">
        <p14:creationId xmlns:p14="http://schemas.microsoft.com/office/powerpoint/2010/main" val="309221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52DD5-7E4C-527D-5C62-0FCABBF59328}"/>
            </a:ext>
          </a:extLst>
        </p:cNvPr>
        <p:cNvGrpSpPr/>
        <p:nvPr/>
      </p:nvGrpSpPr>
      <p:grpSpPr>
        <a:xfrm>
          <a:off x="0" y="0"/>
          <a:ext cx="0" cy="0"/>
          <a:chOff x="0" y="0"/>
          <a:chExt cx="0" cy="0"/>
        </a:xfrm>
      </p:grpSpPr>
      <p:pic>
        <p:nvPicPr>
          <p:cNvPr id="2052" name="Picture 4" descr="A Holiday Look at “The Annunciation to the Shepherds” | Inside the MFAH |  The Museum of Fine Arts, Houston">
            <a:extLst>
              <a:ext uri="{FF2B5EF4-FFF2-40B4-BE49-F238E27FC236}">
                <a16:creationId xmlns:a16="http://schemas.microsoft.com/office/drawing/2014/main" id="{BC9C887B-CCA7-71CC-3753-5F80CA07F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204" y="0"/>
            <a:ext cx="93424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253F66A-6B8D-3A66-6268-451AE00460A2}"/>
              </a:ext>
            </a:extLst>
          </p:cNvPr>
          <p:cNvSpPr/>
          <p:nvPr/>
        </p:nvSpPr>
        <p:spPr>
          <a:xfrm>
            <a:off x="0" y="0"/>
            <a:ext cx="531278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764728"/>
                </a:solidFill>
                <a:effectLst/>
                <a:latin typeface="Montserrat" pitchFamily="2" charset="77"/>
              </a:rPr>
              <a:t>“there was with the angel a multitude of the heavenly host . . . saying, “Glory to God in the highest, and on earth </a:t>
            </a:r>
            <a:r>
              <a:rPr lang="en-US" sz="3500" b="1" dirty="0">
                <a:solidFill>
                  <a:srgbClr val="764728"/>
                </a:solidFill>
                <a:effectLst/>
                <a:latin typeface="Montserrat" pitchFamily="2" charset="77"/>
              </a:rPr>
              <a:t>peace</a:t>
            </a:r>
            <a:r>
              <a:rPr lang="en-US" sz="3500" dirty="0">
                <a:solidFill>
                  <a:srgbClr val="764728"/>
                </a:solidFill>
                <a:effectLst/>
                <a:latin typeface="Montserrat" pitchFamily="2" charset="77"/>
              </a:rPr>
              <a:t> [delivered] among those with whom</a:t>
            </a:r>
          </a:p>
          <a:p>
            <a:pPr algn="ctr"/>
            <a:r>
              <a:rPr lang="en-US" sz="3500" dirty="0">
                <a:solidFill>
                  <a:srgbClr val="764728"/>
                </a:solidFill>
                <a:effectLst/>
                <a:latin typeface="Montserrat" pitchFamily="2" charset="77"/>
              </a:rPr>
              <a:t>He is pleased!” </a:t>
            </a:r>
          </a:p>
          <a:p>
            <a:pPr algn="ctr"/>
            <a:endParaRPr lang="en-US" sz="3000" dirty="0">
              <a:solidFill>
                <a:srgbClr val="764728"/>
              </a:solidFill>
              <a:effectLst/>
              <a:latin typeface="Montserrat" pitchFamily="2" charset="77"/>
            </a:endParaRPr>
          </a:p>
          <a:p>
            <a:pPr algn="ctr"/>
            <a:r>
              <a:rPr lang="en-US" sz="3000" dirty="0">
                <a:solidFill>
                  <a:srgbClr val="764728"/>
                </a:solidFill>
                <a:latin typeface="Montserrat" pitchFamily="2" charset="77"/>
              </a:rPr>
              <a:t>Luke 2:13-14</a:t>
            </a:r>
            <a:endParaRPr lang="en-US" sz="3000" dirty="0">
              <a:solidFill>
                <a:srgbClr val="764728"/>
              </a:solidFill>
              <a:effectLst/>
              <a:latin typeface="Montserrat" pitchFamily="2" charset="77"/>
            </a:endParaRPr>
          </a:p>
        </p:txBody>
      </p:sp>
    </p:spTree>
    <p:extLst>
      <p:ext uri="{BB962C8B-B14F-4D97-AF65-F5344CB8AC3E}">
        <p14:creationId xmlns:p14="http://schemas.microsoft.com/office/powerpoint/2010/main" val="242542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d For Baby Jesus ~ Christmas Lesson for Children - Or so she says...">
            <a:extLst>
              <a:ext uri="{FF2B5EF4-FFF2-40B4-BE49-F238E27FC236}">
                <a16:creationId xmlns:a16="http://schemas.microsoft.com/office/drawing/2014/main" id="{20623FC5-B8AE-49ED-10A3-914BECEC8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14" y="-1446836"/>
            <a:ext cx="12953624"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00E21A-4382-FC76-6221-2FA6503D60B2}"/>
              </a:ext>
            </a:extLst>
          </p:cNvPr>
          <p:cNvSpPr/>
          <p:nvPr/>
        </p:nvSpPr>
        <p:spPr>
          <a:xfrm>
            <a:off x="-380814" y="4178461"/>
            <a:ext cx="12953624" cy="26795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i="1" dirty="0">
                <a:solidFill>
                  <a:srgbClr val="764728"/>
                </a:solidFill>
                <a:effectLst/>
                <a:latin typeface="Montserrat" pitchFamily="2" charset="77"/>
                <a:ea typeface="Calibri" panose="020F0502020204030204" pitchFamily="34" charset="0"/>
              </a:rPr>
              <a:t>For to us a child is born, to us a son is given . . . And he will be called . . . Prince of </a:t>
            </a:r>
            <a:r>
              <a:rPr lang="en-US" sz="4000" b="1" i="1" dirty="0">
                <a:solidFill>
                  <a:srgbClr val="764728"/>
                </a:solidFill>
                <a:effectLst/>
                <a:latin typeface="Montserrat" pitchFamily="2" charset="77"/>
                <a:ea typeface="Calibri" panose="020F0502020204030204" pitchFamily="34" charset="0"/>
              </a:rPr>
              <a:t>Peace</a:t>
            </a:r>
            <a:r>
              <a:rPr lang="en-US" sz="4000" i="1" dirty="0">
                <a:solidFill>
                  <a:srgbClr val="764728"/>
                </a:solidFill>
                <a:effectLst/>
                <a:latin typeface="Montserrat" pitchFamily="2" charset="77"/>
                <a:ea typeface="Calibri" panose="020F0502020204030204" pitchFamily="34" charset="0"/>
              </a:rPr>
              <a:t>. </a:t>
            </a:r>
          </a:p>
          <a:p>
            <a:pPr algn="ctr"/>
            <a:r>
              <a:rPr lang="en-US" sz="4000" i="1" dirty="0">
                <a:solidFill>
                  <a:srgbClr val="764728"/>
                </a:solidFill>
                <a:effectLst/>
                <a:latin typeface="Montserrat" pitchFamily="2" charset="77"/>
                <a:ea typeface="Calibri" panose="020F0502020204030204" pitchFamily="34" charset="0"/>
              </a:rPr>
              <a:t>Of His . . . </a:t>
            </a:r>
            <a:r>
              <a:rPr lang="en-US" sz="4000" b="1" i="1" dirty="0">
                <a:solidFill>
                  <a:srgbClr val="764728"/>
                </a:solidFill>
                <a:effectLst/>
                <a:latin typeface="Montserrat" pitchFamily="2" charset="77"/>
                <a:ea typeface="Calibri" panose="020F0502020204030204" pitchFamily="34" charset="0"/>
              </a:rPr>
              <a:t>peace</a:t>
            </a:r>
            <a:r>
              <a:rPr lang="en-US" sz="4000" i="1" dirty="0">
                <a:solidFill>
                  <a:srgbClr val="764728"/>
                </a:solidFill>
                <a:effectLst/>
                <a:latin typeface="Montserrat" pitchFamily="2" charset="77"/>
                <a:ea typeface="Calibri" panose="020F0502020204030204" pitchFamily="34" charset="0"/>
              </a:rPr>
              <a:t> there will be no end. </a:t>
            </a:r>
            <a:r>
              <a:rPr lang="en-US" sz="4000" i="1" dirty="0">
                <a:solidFill>
                  <a:srgbClr val="764728"/>
                </a:solidFill>
                <a:effectLst/>
                <a:latin typeface="Calibri Light" panose="020F0302020204030204" pitchFamily="34" charset="0"/>
                <a:ea typeface="Calibri" panose="020F0502020204030204" pitchFamily="34" charset="0"/>
              </a:rPr>
              <a:t> (Isaiah 9:6-7)</a:t>
            </a:r>
            <a:endParaRPr lang="en-US" sz="4000" dirty="0">
              <a:solidFill>
                <a:srgbClr val="764728"/>
              </a:solidFill>
              <a:effectLst/>
              <a:latin typeface="Calibri" panose="020F0502020204030204" pitchFamily="34" charset="0"/>
              <a:ea typeface="Calibri" panose="020F0502020204030204" pitchFamily="34" charset="0"/>
            </a:endParaRPr>
          </a:p>
          <a:p>
            <a:pPr algn="ctr"/>
            <a:endParaRPr lang="en-US" dirty="0"/>
          </a:p>
        </p:txBody>
      </p:sp>
    </p:spTree>
    <p:extLst>
      <p:ext uri="{BB962C8B-B14F-4D97-AF65-F5344CB8AC3E}">
        <p14:creationId xmlns:p14="http://schemas.microsoft.com/office/powerpoint/2010/main" val="225787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nk God That Christmas Thrives in Darkness - Grace Based Families">
            <a:extLst>
              <a:ext uri="{FF2B5EF4-FFF2-40B4-BE49-F238E27FC236}">
                <a16:creationId xmlns:a16="http://schemas.microsoft.com/office/drawing/2014/main" id="{30F58177-4873-B9DF-5B4F-0B2B59EAE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818" y="0"/>
            <a:ext cx="9392193" cy="73265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892A57E-DAD4-98A3-E4CA-32EC8EBD83D8}"/>
              </a:ext>
            </a:extLst>
          </p:cNvPr>
          <p:cNvSpPr/>
          <p:nvPr/>
        </p:nvSpPr>
        <p:spPr>
          <a:xfrm>
            <a:off x="0" y="0"/>
            <a:ext cx="531278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500" dirty="0">
                <a:solidFill>
                  <a:srgbClr val="764728"/>
                </a:solidFill>
                <a:effectLst/>
                <a:latin typeface="Montserrat" pitchFamily="2" charset="77"/>
              </a:rPr>
              <a:t>The true light that gives light to every person was coming into the world. . . He came to that which was his own, but his own </a:t>
            </a:r>
            <a:r>
              <a:rPr lang="en-US" sz="3500" b="1" dirty="0">
                <a:solidFill>
                  <a:srgbClr val="764728"/>
                </a:solidFill>
                <a:effectLst/>
                <a:latin typeface="Montserrat" pitchFamily="2" charset="77"/>
              </a:rPr>
              <a:t>did not receive him</a:t>
            </a:r>
            <a:r>
              <a:rPr lang="en-US" sz="3500" dirty="0">
                <a:solidFill>
                  <a:srgbClr val="764728"/>
                </a:solidFill>
                <a:effectLst/>
                <a:latin typeface="Montserrat" pitchFamily="2" charset="77"/>
              </a:rPr>
              <a:t>. </a:t>
            </a:r>
          </a:p>
          <a:p>
            <a:pPr algn="ctr"/>
            <a:endParaRPr lang="en-US" sz="3000" dirty="0">
              <a:solidFill>
                <a:srgbClr val="764728"/>
              </a:solidFill>
              <a:effectLst/>
              <a:latin typeface="Montserrat" pitchFamily="2" charset="77"/>
            </a:endParaRPr>
          </a:p>
          <a:p>
            <a:pPr algn="ctr"/>
            <a:r>
              <a:rPr lang="en-US" sz="3000" dirty="0">
                <a:solidFill>
                  <a:srgbClr val="764728"/>
                </a:solidFill>
                <a:latin typeface="Montserrat" pitchFamily="2" charset="77"/>
              </a:rPr>
              <a:t>John 1:9,11</a:t>
            </a:r>
            <a:endParaRPr lang="en-US" sz="3000" dirty="0">
              <a:solidFill>
                <a:srgbClr val="764728"/>
              </a:solidFill>
              <a:effectLst/>
              <a:latin typeface="Montserrat" pitchFamily="2" charset="77"/>
            </a:endParaRPr>
          </a:p>
        </p:txBody>
      </p:sp>
    </p:spTree>
    <p:extLst>
      <p:ext uri="{BB962C8B-B14F-4D97-AF65-F5344CB8AC3E}">
        <p14:creationId xmlns:p14="http://schemas.microsoft.com/office/powerpoint/2010/main" val="47214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1394E-CB71-11B3-B67A-C51994125526}"/>
            </a:ext>
          </a:extLst>
        </p:cNvPr>
        <p:cNvGrpSpPr/>
        <p:nvPr/>
      </p:nvGrpSpPr>
      <p:grpSpPr>
        <a:xfrm>
          <a:off x="0" y="0"/>
          <a:ext cx="0" cy="0"/>
          <a:chOff x="0" y="0"/>
          <a:chExt cx="0" cy="0"/>
        </a:xfrm>
      </p:grpSpPr>
      <p:pic>
        <p:nvPicPr>
          <p:cNvPr id="3074" name="Picture 2" descr="30+ Book Bible Coffee Table Stock Photos, Pictures &amp; Royalty-Free Images -  iStock">
            <a:extLst>
              <a:ext uri="{FF2B5EF4-FFF2-40B4-BE49-F238E27FC236}">
                <a16:creationId xmlns:a16="http://schemas.microsoft.com/office/drawing/2014/main" id="{C59612F4-D793-995A-745B-77D39EDFE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281" y="0"/>
            <a:ext cx="10460622" cy="6973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7840305-419C-43FF-AD3C-21DA8D0BA6F1}"/>
              </a:ext>
            </a:extLst>
          </p:cNvPr>
          <p:cNvSpPr/>
          <p:nvPr/>
        </p:nvSpPr>
        <p:spPr>
          <a:xfrm>
            <a:off x="6879220" y="0"/>
            <a:ext cx="531278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764728"/>
                </a:solidFill>
                <a:effectLst/>
                <a:latin typeface="Montserrat" pitchFamily="2" charset="77"/>
              </a:rPr>
              <a:t>“</a:t>
            </a:r>
            <a:r>
              <a:rPr lang="en-US" sz="4000" kern="0" dirty="0">
                <a:solidFill>
                  <a:srgbClr val="764728"/>
                </a:solidFill>
                <a:effectLst/>
                <a:latin typeface="Montserrat" pitchFamily="2" charset="77"/>
                <a:ea typeface="Calibri" panose="020F0502020204030204" pitchFamily="34" charset="0"/>
              </a:rPr>
              <a:t>He was in the world, and though the world was made through him, the world did not recognize him. </a:t>
            </a:r>
            <a:r>
              <a:rPr lang="en-US" sz="4000" dirty="0">
                <a:solidFill>
                  <a:srgbClr val="764728"/>
                </a:solidFill>
                <a:effectLst/>
                <a:latin typeface="Montserrat" pitchFamily="2" charset="77"/>
              </a:rPr>
              <a:t>” </a:t>
            </a:r>
          </a:p>
          <a:p>
            <a:pPr algn="ctr"/>
            <a:endParaRPr lang="en-US" sz="3500" dirty="0">
              <a:solidFill>
                <a:srgbClr val="764728"/>
              </a:solidFill>
              <a:latin typeface="Montserrat" pitchFamily="2" charset="77"/>
            </a:endParaRPr>
          </a:p>
          <a:p>
            <a:pPr algn="ctr"/>
            <a:r>
              <a:rPr lang="en-US" sz="3500" dirty="0">
                <a:solidFill>
                  <a:srgbClr val="764728"/>
                </a:solidFill>
                <a:effectLst/>
                <a:latin typeface="Montserrat" pitchFamily="2" charset="77"/>
              </a:rPr>
              <a:t>John 1:10</a:t>
            </a:r>
          </a:p>
          <a:p>
            <a:pPr algn="ctr"/>
            <a:endParaRPr lang="en-US" sz="3000" dirty="0">
              <a:solidFill>
                <a:schemeClr val="tx1"/>
              </a:solidFill>
              <a:effectLst/>
              <a:latin typeface="Montserrat" pitchFamily="2" charset="77"/>
            </a:endParaRPr>
          </a:p>
        </p:txBody>
      </p:sp>
    </p:spTree>
    <p:extLst>
      <p:ext uri="{BB962C8B-B14F-4D97-AF65-F5344CB8AC3E}">
        <p14:creationId xmlns:p14="http://schemas.microsoft.com/office/powerpoint/2010/main" val="311553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AD30E-E9DB-6090-3069-FD303514D31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9A74AC-92D6-C295-9951-C669F85E289C}"/>
              </a:ext>
            </a:extLst>
          </p:cNvPr>
          <p:cNvSpPr txBox="1"/>
          <p:nvPr/>
        </p:nvSpPr>
        <p:spPr>
          <a:xfrm>
            <a:off x="1256741" y="832149"/>
            <a:ext cx="9678517" cy="6940361"/>
          </a:xfrm>
          <a:prstGeom prst="rect">
            <a:avLst/>
          </a:prstGeom>
          <a:noFill/>
        </p:spPr>
        <p:txBody>
          <a:bodyPr wrap="square" rtlCol="0">
            <a:spAutoFit/>
          </a:bodyPr>
          <a:lstStyle/>
          <a:p>
            <a:r>
              <a:rPr lang="en-US" sz="5000" b="1" dirty="0">
                <a:solidFill>
                  <a:srgbClr val="764728"/>
                </a:solidFill>
                <a:latin typeface="Montserrat" pitchFamily="2" charset="77"/>
              </a:rPr>
              <a:t>1. Get your order straight</a:t>
            </a:r>
          </a:p>
          <a:p>
            <a:endParaRPr lang="en-US" dirty="0">
              <a:solidFill>
                <a:srgbClr val="764728"/>
              </a:solidFill>
            </a:endParaRPr>
          </a:p>
          <a:p>
            <a:endParaRPr lang="en-US" dirty="0">
              <a:solidFill>
                <a:srgbClr val="764728"/>
              </a:solidFill>
            </a:endParaRPr>
          </a:p>
          <a:p>
            <a:r>
              <a:rPr lang="en-US" sz="4000" dirty="0">
                <a:solidFill>
                  <a:srgbClr val="764728"/>
                </a:solidFill>
              </a:rPr>
              <a:t>Peace is not the absence of problems.</a:t>
            </a:r>
          </a:p>
          <a:p>
            <a:r>
              <a:rPr lang="en-US" sz="4000" dirty="0">
                <a:solidFill>
                  <a:srgbClr val="764728"/>
                </a:solidFill>
              </a:rPr>
              <a:t>It’s the presence of everything Jesus gives</a:t>
            </a:r>
          </a:p>
          <a:p>
            <a:endParaRPr lang="en-US" sz="4000" dirty="0">
              <a:solidFill>
                <a:srgbClr val="764728"/>
              </a:solidFill>
            </a:endParaRPr>
          </a:p>
          <a:p>
            <a:r>
              <a:rPr lang="en-US" sz="3500" dirty="0">
                <a:solidFill>
                  <a:srgbClr val="764728"/>
                </a:solidFill>
                <a:effectLst/>
                <a:latin typeface="Montserrat" pitchFamily="2" charset="77"/>
              </a:rPr>
              <a:t>“in </a:t>
            </a:r>
            <a:r>
              <a:rPr lang="en-US" sz="3500" dirty="0">
                <a:solidFill>
                  <a:srgbClr val="764728"/>
                </a:solidFill>
                <a:latin typeface="Montserrat" pitchFamily="2" charset="77"/>
              </a:rPr>
              <a:t>M</a:t>
            </a:r>
            <a:r>
              <a:rPr lang="en-US" sz="3500" dirty="0">
                <a:solidFill>
                  <a:srgbClr val="764728"/>
                </a:solidFill>
                <a:effectLst/>
                <a:latin typeface="Montserrat" pitchFamily="2" charset="77"/>
              </a:rPr>
              <a:t>e you may have peace. In this world you will have trouble. But take heart! I have overcome the world.” </a:t>
            </a:r>
            <a:r>
              <a:rPr lang="en-US" sz="3500" dirty="0">
                <a:solidFill>
                  <a:srgbClr val="764728"/>
                </a:solidFill>
                <a:latin typeface="Montserrat" pitchFamily="2" charset="77"/>
              </a:rPr>
              <a:t> - </a:t>
            </a:r>
            <a:r>
              <a:rPr lang="en-US" sz="3500" dirty="0">
                <a:solidFill>
                  <a:srgbClr val="764728"/>
                </a:solidFill>
                <a:effectLst/>
                <a:latin typeface="Montserrat" pitchFamily="2" charset="77"/>
              </a:rPr>
              <a:t>John 16:33</a:t>
            </a:r>
          </a:p>
          <a:p>
            <a:endParaRPr lang="en-US" sz="4000" dirty="0"/>
          </a:p>
          <a:p>
            <a:endParaRPr lang="en-US" sz="4000" dirty="0"/>
          </a:p>
          <a:p>
            <a:endParaRPr lang="en-US" dirty="0"/>
          </a:p>
          <a:p>
            <a:endParaRPr lang="en-US" dirty="0"/>
          </a:p>
          <a:p>
            <a:endParaRPr lang="en-US" dirty="0"/>
          </a:p>
        </p:txBody>
      </p:sp>
    </p:spTree>
    <p:extLst>
      <p:ext uri="{BB962C8B-B14F-4D97-AF65-F5344CB8AC3E}">
        <p14:creationId xmlns:p14="http://schemas.microsoft.com/office/powerpoint/2010/main" val="912181037"/>
      </p:ext>
    </p:extLst>
  </p:cSld>
  <p:clrMapOvr>
    <a:masterClrMapping/>
  </p:clrMapOvr>
</p:sld>
</file>

<file path=ppt/theme/theme1.xml><?xml version="1.0" encoding="utf-8"?>
<a:theme xmlns:a="http://schemas.openxmlformats.org/drawingml/2006/main" name="The Gift of His Word">
  <a:themeElements>
    <a:clrScheme name="Custom 1">
      <a:dk1>
        <a:srgbClr val="000000"/>
      </a:dk1>
      <a:lt1>
        <a:srgbClr val="FFFFFF"/>
      </a:lt1>
      <a:dk2>
        <a:srgbClr val="2C2D2E"/>
      </a:dk2>
      <a:lt2>
        <a:srgbClr val="E7E6E6"/>
      </a:lt2>
      <a:accent1>
        <a:srgbClr val="EF3641"/>
      </a:accent1>
      <a:accent2>
        <a:srgbClr val="ABD037"/>
      </a:accent2>
      <a:accent3>
        <a:srgbClr val="28BFC9"/>
      </a:accent3>
      <a:accent4>
        <a:srgbClr val="FCB022"/>
      </a:accent4>
      <a:accent5>
        <a:srgbClr val="FCFCFF"/>
      </a:accent5>
      <a:accent6>
        <a:srgbClr val="ABD037"/>
      </a:accent6>
      <a:hlink>
        <a:srgbClr val="28BFC9"/>
      </a:hlink>
      <a:folHlink>
        <a:srgbClr val="E6470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Gift of His Word" id="{AF3D77A8-9DF7-B343-B6E2-DEBEA5AC3C08}" vid="{11A35DBD-74A8-A040-99C6-8D814EEED3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The Gift of His Word</Template>
  <TotalTime>1846</TotalTime>
  <Words>1683</Words>
  <Application>Microsoft Macintosh PowerPoint</Application>
  <PresentationFormat>Widescreen</PresentationFormat>
  <Paragraphs>218</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Calibri Light</vt:lpstr>
      <vt:lpstr>Google Sans</vt:lpstr>
      <vt:lpstr>Montserrat</vt:lpstr>
      <vt:lpstr>Montserrat Semi Bold</vt:lpstr>
      <vt:lpstr>The Gift of His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Shawn Franco</dc:creator>
  <cp:lastModifiedBy>Shawn Franco</cp:lastModifiedBy>
  <cp:revision>2</cp:revision>
  <dcterms:created xsi:type="dcterms:W3CDTF">2024-12-03T21:31:01Z</dcterms:created>
  <dcterms:modified xsi:type="dcterms:W3CDTF">2024-12-05T22:43:54Z</dcterms:modified>
</cp:coreProperties>
</file>