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5"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0" r:id="rId20"/>
  </p:sldIdLst>
  <p:sldSz cx="12192000" cy="6858000"/>
  <p:notesSz cx="6858000" cy="9144000"/>
  <p:embeddedFontLst>
    <p:embeddedFont>
      <p:font typeface="Montserrat" panose="00000500000000000000" pitchFamily="2" charset="0"/>
      <p:regular r:id="rId21"/>
      <p:bold r:id="rId22"/>
      <p:italic r:id="rId23"/>
      <p:boldItalic r:id="rId24"/>
    </p:embeddedFont>
    <p:embeddedFont>
      <p:font typeface="Montserrat Black" panose="00000A00000000000000" pitchFamily="2" charset="0"/>
      <p:bold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1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3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A white rectangular frame with red and blue border&#10;&#10;Description automatically generated">
            <a:extLst>
              <a:ext uri="{FF2B5EF4-FFF2-40B4-BE49-F238E27FC236}">
                <a16:creationId xmlns:a16="http://schemas.microsoft.com/office/drawing/2014/main" id="{57DEB441-AA6A-D017-80D8-3E1656C168CF}"/>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9600" b="1" i="0" spc="300">
                <a:solidFill>
                  <a:srgbClr val="3E8ECC"/>
                </a:solidFill>
                <a:latin typeface="Montserrat" pitchFamily="2" charset="77"/>
              </a:defRPr>
            </a:lvl1pPr>
          </a:lstStyle>
          <a:p>
            <a:pPr lvl="0"/>
            <a:r>
              <a:rPr lang="en-US" dirty="0"/>
              <a:t>MAIN</a:t>
            </a:r>
          </a:p>
          <a:p>
            <a:pPr lvl="0"/>
            <a:r>
              <a:rPr lang="en-US" dirty="0"/>
              <a:t>POINT</a:t>
            </a:r>
          </a:p>
        </p:txBody>
      </p:sp>
    </p:spTree>
    <p:extLst>
      <p:ext uri="{BB962C8B-B14F-4D97-AF65-F5344CB8AC3E}">
        <p14:creationId xmlns:p14="http://schemas.microsoft.com/office/powerpoint/2010/main" val="400569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3" name="Picture 2" descr="A white rectangular frame with red and blue border&#10;&#10;Description automatically generated">
            <a:extLst>
              <a:ext uri="{FF2B5EF4-FFF2-40B4-BE49-F238E27FC236}">
                <a16:creationId xmlns:a16="http://schemas.microsoft.com/office/drawing/2014/main" id="{96C64DF9-9170-4663-0F26-000300746601}"/>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4400" b="1" i="0" u="none" spc="300">
                <a:solidFill>
                  <a:srgbClr val="3E8ECC"/>
                </a:solidFill>
                <a:latin typeface="Montserrat Black" panose="00000A00000000000000" pitchFamily="2" charset="0"/>
              </a:defRPr>
            </a:lvl1pPr>
          </a:lstStyle>
          <a:p>
            <a:pPr lvl="0"/>
            <a:r>
              <a:rPr lang="en-US" dirty="0"/>
              <a:t>SCRIPTURE REFERENCE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rgbClr val="3E8ECC"/>
                </a:solidFill>
                <a:latin typeface="Montserrat" pitchFamily="2" charset="77"/>
                <a:cs typeface="Montserrat" pitchFamily="2" charset="77"/>
              </a:defRPr>
            </a:lvl1pPr>
            <a:lvl2pPr marL="457200" indent="0">
              <a:buNone/>
              <a:defRPr b="0" i="0">
                <a:solidFill>
                  <a:srgbClr val="3E8ECC"/>
                </a:solidFill>
                <a:latin typeface="Montserrat" pitchFamily="2" charset="77"/>
                <a:cs typeface="Montserrat" pitchFamily="2" charset="77"/>
              </a:defRPr>
            </a:lvl2pPr>
            <a:lvl3pPr marL="914400" indent="0">
              <a:buNone/>
              <a:defRPr b="0" i="0">
                <a:solidFill>
                  <a:srgbClr val="3E8ECC"/>
                </a:solidFill>
                <a:latin typeface="Montserrat" pitchFamily="2" charset="77"/>
                <a:cs typeface="Montserrat" pitchFamily="2" charset="77"/>
              </a:defRPr>
            </a:lvl3pPr>
            <a:lvl4pPr marL="1371600" indent="0">
              <a:buNone/>
              <a:defRPr b="0" i="0">
                <a:solidFill>
                  <a:srgbClr val="3E8ECC"/>
                </a:solidFill>
                <a:latin typeface="Montserrat" pitchFamily="2" charset="77"/>
                <a:cs typeface="Montserrat" pitchFamily="2" charset="77"/>
              </a:defRPr>
            </a:lvl4pPr>
            <a:lvl5pPr marL="1828800" indent="0">
              <a:buNone/>
              <a:defRPr b="0" i="0">
                <a:solidFill>
                  <a:srgbClr val="3E8ECC"/>
                </a:solidFill>
                <a:latin typeface="Montserrat" pitchFamily="2" charset="77"/>
                <a:cs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586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A white rectangular frame with red and blue border&#10;&#10;Description automatically generated">
            <a:extLst>
              <a:ext uri="{FF2B5EF4-FFF2-40B4-BE49-F238E27FC236}">
                <a16:creationId xmlns:a16="http://schemas.microsoft.com/office/drawing/2014/main" id="{2662119F-8BB3-9027-ECEF-8174A9E9EEC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82705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group of people with text&#10;&#10;Description automatically generated">
            <a:extLst>
              <a:ext uri="{FF2B5EF4-FFF2-40B4-BE49-F238E27FC236}">
                <a16:creationId xmlns:a16="http://schemas.microsoft.com/office/drawing/2014/main" id="{4C5A5F00-1603-55FA-6296-60CA5570AD5C}"/>
              </a:ext>
            </a:extLst>
          </p:cNvPr>
          <p:cNvPicPr>
            <a:picLocks noChangeAspect="1"/>
          </p:cNvPicPr>
          <p:nvPr/>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3046320778"/>
      </p:ext>
    </p:extLst>
  </p:cSld>
  <p:clrMap bg1="lt1" tx1="dk1" bg2="lt2" tx2="dk2" accent1="accent1" accent2="accent2" accent3="accent3" accent4="accent4" accent5="accent5" accent6="accent6" hlink="hlink" folHlink="folHlink"/>
  <p:sldLayoutIdLst>
    <p:sldLayoutId id="2147483659" r:id="rId1"/>
    <p:sldLayoutId id="2147483656" r:id="rId2"/>
    <p:sldLayoutId id="2147483657" r:id="rId3"/>
    <p:sldLayoutId id="214748365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878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D8211-30C5-E291-68B1-65B8480D9AAA}"/>
              </a:ext>
            </a:extLst>
          </p:cNvPr>
          <p:cNvSpPr>
            <a:spLocks noGrp="1"/>
          </p:cNvSpPr>
          <p:nvPr>
            <p:ph type="body" sz="quarter" idx="10"/>
          </p:nvPr>
        </p:nvSpPr>
        <p:spPr>
          <a:xfrm>
            <a:off x="917418" y="1923256"/>
            <a:ext cx="10357163" cy="3011487"/>
          </a:xfrm>
        </p:spPr>
        <p:txBody>
          <a:bodyPr/>
          <a:lstStyle/>
          <a:p>
            <a:r>
              <a:rPr lang="en-US" sz="7200" dirty="0"/>
              <a:t>Banquet Master:</a:t>
            </a:r>
          </a:p>
          <a:p>
            <a:r>
              <a:rPr lang="en-US" sz="6000" dirty="0">
                <a:solidFill>
                  <a:srgbClr val="BD5145"/>
                </a:solidFill>
              </a:rPr>
              <a:t>Jesus Saves the Best for Last</a:t>
            </a:r>
          </a:p>
        </p:txBody>
      </p:sp>
    </p:spTree>
    <p:extLst>
      <p:ext uri="{BB962C8B-B14F-4D97-AF65-F5344CB8AC3E}">
        <p14:creationId xmlns:p14="http://schemas.microsoft.com/office/powerpoint/2010/main" val="2831809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B5A180-821F-EAA2-A706-E12578CD76ED}"/>
              </a:ext>
            </a:extLst>
          </p:cNvPr>
          <p:cNvSpPr>
            <a:spLocks noGrp="1"/>
          </p:cNvSpPr>
          <p:nvPr>
            <p:ph type="body" sz="quarter" idx="10"/>
          </p:nvPr>
        </p:nvSpPr>
        <p:spPr>
          <a:xfrm>
            <a:off x="565150" y="905785"/>
            <a:ext cx="10904538" cy="954087"/>
          </a:xfrm>
        </p:spPr>
        <p:txBody>
          <a:bodyPr/>
          <a:lstStyle/>
          <a:p>
            <a:r>
              <a:rPr lang="en-US" i="1" dirty="0"/>
              <a:t>John 2:10</a:t>
            </a:r>
          </a:p>
          <a:p>
            <a:endParaRPr lang="en-US" dirty="0"/>
          </a:p>
        </p:txBody>
      </p:sp>
      <p:sp>
        <p:nvSpPr>
          <p:cNvPr id="3" name="Text Placeholder 2">
            <a:extLst>
              <a:ext uri="{FF2B5EF4-FFF2-40B4-BE49-F238E27FC236}">
                <a16:creationId xmlns:a16="http://schemas.microsoft.com/office/drawing/2014/main" id="{B1F69632-B213-6800-652C-4691655EF52C}"/>
              </a:ext>
            </a:extLst>
          </p:cNvPr>
          <p:cNvSpPr>
            <a:spLocks noGrp="1"/>
          </p:cNvSpPr>
          <p:nvPr>
            <p:ph type="body" sz="quarter" idx="11"/>
          </p:nvPr>
        </p:nvSpPr>
        <p:spPr>
          <a:xfrm>
            <a:off x="643731" y="2412761"/>
            <a:ext cx="10904538" cy="2032478"/>
          </a:xfrm>
        </p:spPr>
        <p:txBody>
          <a:bodyPr/>
          <a:lstStyle/>
          <a:p>
            <a:r>
              <a:rPr lang="en-US" sz="3200" i="1" baseline="30000" dirty="0"/>
              <a:t>10</a:t>
            </a:r>
            <a:r>
              <a:rPr lang="en-US" sz="3200" i="1" dirty="0"/>
              <a:t> and said, “Everyone brings out the choice wine first and then the cheaper wine after the guests have had too much to drink; but you have saved the best till now.” </a:t>
            </a:r>
          </a:p>
          <a:p>
            <a:endParaRPr lang="en-US" dirty="0"/>
          </a:p>
        </p:txBody>
      </p:sp>
    </p:spTree>
    <p:extLst>
      <p:ext uri="{BB962C8B-B14F-4D97-AF65-F5344CB8AC3E}">
        <p14:creationId xmlns:p14="http://schemas.microsoft.com/office/powerpoint/2010/main" val="1151658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B5A180-821F-EAA2-A706-E12578CD76ED}"/>
              </a:ext>
            </a:extLst>
          </p:cNvPr>
          <p:cNvSpPr>
            <a:spLocks noGrp="1"/>
          </p:cNvSpPr>
          <p:nvPr>
            <p:ph type="body" sz="quarter" idx="10"/>
          </p:nvPr>
        </p:nvSpPr>
        <p:spPr>
          <a:xfrm>
            <a:off x="565150" y="905785"/>
            <a:ext cx="10904538" cy="954087"/>
          </a:xfrm>
        </p:spPr>
        <p:txBody>
          <a:bodyPr/>
          <a:lstStyle/>
          <a:p>
            <a:r>
              <a:rPr lang="en-US" i="1" dirty="0"/>
              <a:t>Hebrews 12:11</a:t>
            </a:r>
          </a:p>
          <a:p>
            <a:endParaRPr lang="en-US" dirty="0"/>
          </a:p>
        </p:txBody>
      </p:sp>
      <p:sp>
        <p:nvSpPr>
          <p:cNvPr id="3" name="Text Placeholder 2">
            <a:extLst>
              <a:ext uri="{FF2B5EF4-FFF2-40B4-BE49-F238E27FC236}">
                <a16:creationId xmlns:a16="http://schemas.microsoft.com/office/drawing/2014/main" id="{B1F69632-B213-6800-652C-4691655EF52C}"/>
              </a:ext>
            </a:extLst>
          </p:cNvPr>
          <p:cNvSpPr>
            <a:spLocks noGrp="1"/>
          </p:cNvSpPr>
          <p:nvPr>
            <p:ph type="body" sz="quarter" idx="11"/>
          </p:nvPr>
        </p:nvSpPr>
        <p:spPr>
          <a:xfrm>
            <a:off x="643731" y="2412761"/>
            <a:ext cx="10904538" cy="2032478"/>
          </a:xfrm>
        </p:spPr>
        <p:txBody>
          <a:bodyPr/>
          <a:lstStyle/>
          <a:p>
            <a:r>
              <a:rPr lang="en-US" sz="3200" i="1" baseline="30000" dirty="0"/>
              <a:t>11 </a:t>
            </a:r>
            <a:r>
              <a:rPr lang="en-US" sz="3200" i="1" dirty="0"/>
              <a:t>No discipline seems pleasant at the time, but painful. Later on, however, it produces a harvest of righteousness and peace for those who have been trained by it.</a:t>
            </a:r>
          </a:p>
          <a:p>
            <a:endParaRPr lang="en-US" dirty="0"/>
          </a:p>
        </p:txBody>
      </p:sp>
    </p:spTree>
    <p:extLst>
      <p:ext uri="{BB962C8B-B14F-4D97-AF65-F5344CB8AC3E}">
        <p14:creationId xmlns:p14="http://schemas.microsoft.com/office/powerpoint/2010/main" val="3916917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D8211-30C5-E291-68B1-65B8480D9AAA}"/>
              </a:ext>
            </a:extLst>
          </p:cNvPr>
          <p:cNvSpPr>
            <a:spLocks noGrp="1"/>
          </p:cNvSpPr>
          <p:nvPr>
            <p:ph type="body" sz="quarter" idx="10"/>
          </p:nvPr>
        </p:nvSpPr>
        <p:spPr>
          <a:xfrm>
            <a:off x="917418" y="1923256"/>
            <a:ext cx="10357163" cy="3011487"/>
          </a:xfrm>
        </p:spPr>
        <p:txBody>
          <a:bodyPr/>
          <a:lstStyle/>
          <a:p>
            <a:r>
              <a:rPr lang="en-US" sz="7200" dirty="0"/>
              <a:t>The Disciples:</a:t>
            </a:r>
          </a:p>
          <a:p>
            <a:r>
              <a:rPr lang="en-US" sz="6000" dirty="0">
                <a:solidFill>
                  <a:srgbClr val="BD5145"/>
                </a:solidFill>
              </a:rPr>
              <a:t>Jesus Is for Real</a:t>
            </a:r>
          </a:p>
        </p:txBody>
      </p:sp>
    </p:spTree>
    <p:extLst>
      <p:ext uri="{BB962C8B-B14F-4D97-AF65-F5344CB8AC3E}">
        <p14:creationId xmlns:p14="http://schemas.microsoft.com/office/powerpoint/2010/main" val="449849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B5A180-821F-EAA2-A706-E12578CD76ED}"/>
              </a:ext>
            </a:extLst>
          </p:cNvPr>
          <p:cNvSpPr>
            <a:spLocks noGrp="1"/>
          </p:cNvSpPr>
          <p:nvPr>
            <p:ph type="body" sz="quarter" idx="10"/>
          </p:nvPr>
        </p:nvSpPr>
        <p:spPr>
          <a:xfrm>
            <a:off x="565150" y="751876"/>
            <a:ext cx="10904538" cy="954087"/>
          </a:xfrm>
        </p:spPr>
        <p:txBody>
          <a:bodyPr/>
          <a:lstStyle/>
          <a:p>
            <a:r>
              <a:rPr lang="en-US" i="1" dirty="0"/>
              <a:t>John 2:11</a:t>
            </a:r>
          </a:p>
          <a:p>
            <a:endParaRPr lang="en-US" dirty="0"/>
          </a:p>
        </p:txBody>
      </p:sp>
      <p:sp>
        <p:nvSpPr>
          <p:cNvPr id="3" name="Text Placeholder 2">
            <a:extLst>
              <a:ext uri="{FF2B5EF4-FFF2-40B4-BE49-F238E27FC236}">
                <a16:creationId xmlns:a16="http://schemas.microsoft.com/office/drawing/2014/main" id="{B1F69632-B213-6800-652C-4691655EF52C}"/>
              </a:ext>
            </a:extLst>
          </p:cNvPr>
          <p:cNvSpPr>
            <a:spLocks noGrp="1"/>
          </p:cNvSpPr>
          <p:nvPr>
            <p:ph type="body" sz="quarter" idx="11"/>
          </p:nvPr>
        </p:nvSpPr>
        <p:spPr>
          <a:xfrm>
            <a:off x="643731" y="2638643"/>
            <a:ext cx="10904538" cy="1580713"/>
          </a:xfrm>
        </p:spPr>
        <p:txBody>
          <a:bodyPr/>
          <a:lstStyle/>
          <a:p>
            <a:r>
              <a:rPr lang="en-US" sz="3200" i="1" baseline="30000" dirty="0"/>
              <a:t>11</a:t>
            </a:r>
            <a:r>
              <a:rPr lang="en-US" sz="3200" i="1" dirty="0"/>
              <a:t> What Jesus did here in Cana of Galilee was the first of the signs through which he revealed his glory; and his disciples believed in him.</a:t>
            </a:r>
          </a:p>
          <a:p>
            <a:endParaRPr lang="en-US" dirty="0"/>
          </a:p>
          <a:p>
            <a:endParaRPr lang="en-US" dirty="0"/>
          </a:p>
        </p:txBody>
      </p:sp>
    </p:spTree>
    <p:extLst>
      <p:ext uri="{BB962C8B-B14F-4D97-AF65-F5344CB8AC3E}">
        <p14:creationId xmlns:p14="http://schemas.microsoft.com/office/powerpoint/2010/main" val="2062063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D8211-30C5-E291-68B1-65B8480D9AAA}"/>
              </a:ext>
            </a:extLst>
          </p:cNvPr>
          <p:cNvSpPr>
            <a:spLocks noGrp="1"/>
          </p:cNvSpPr>
          <p:nvPr>
            <p:ph type="body" sz="quarter" idx="10"/>
          </p:nvPr>
        </p:nvSpPr>
        <p:spPr>
          <a:xfrm>
            <a:off x="917418" y="1923256"/>
            <a:ext cx="10357163" cy="3011487"/>
          </a:xfrm>
        </p:spPr>
        <p:txBody>
          <a:bodyPr/>
          <a:lstStyle/>
          <a:p>
            <a:r>
              <a:rPr lang="en-US" sz="7200" dirty="0"/>
              <a:t>What is preventing you from spreading the good news?</a:t>
            </a:r>
            <a:endParaRPr lang="en-US" sz="6000" dirty="0">
              <a:solidFill>
                <a:srgbClr val="BD5145"/>
              </a:solidFill>
            </a:endParaRPr>
          </a:p>
        </p:txBody>
      </p:sp>
    </p:spTree>
    <p:extLst>
      <p:ext uri="{BB962C8B-B14F-4D97-AF65-F5344CB8AC3E}">
        <p14:creationId xmlns:p14="http://schemas.microsoft.com/office/powerpoint/2010/main" val="984365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B5A180-821F-EAA2-A706-E12578CD76ED}"/>
              </a:ext>
            </a:extLst>
          </p:cNvPr>
          <p:cNvSpPr>
            <a:spLocks noGrp="1"/>
          </p:cNvSpPr>
          <p:nvPr>
            <p:ph type="body" sz="quarter" idx="10"/>
          </p:nvPr>
        </p:nvSpPr>
        <p:spPr>
          <a:xfrm>
            <a:off x="565150" y="751876"/>
            <a:ext cx="10904538" cy="954087"/>
          </a:xfrm>
        </p:spPr>
        <p:txBody>
          <a:bodyPr/>
          <a:lstStyle/>
          <a:p>
            <a:r>
              <a:rPr lang="en-US" i="1" dirty="0"/>
              <a:t>Charles Spurgeon</a:t>
            </a:r>
          </a:p>
          <a:p>
            <a:endParaRPr lang="en-US" dirty="0"/>
          </a:p>
        </p:txBody>
      </p:sp>
      <p:sp>
        <p:nvSpPr>
          <p:cNvPr id="3" name="Text Placeholder 2">
            <a:extLst>
              <a:ext uri="{FF2B5EF4-FFF2-40B4-BE49-F238E27FC236}">
                <a16:creationId xmlns:a16="http://schemas.microsoft.com/office/drawing/2014/main" id="{B1F69632-B213-6800-652C-4691655EF52C}"/>
              </a:ext>
            </a:extLst>
          </p:cNvPr>
          <p:cNvSpPr>
            <a:spLocks noGrp="1"/>
          </p:cNvSpPr>
          <p:nvPr>
            <p:ph type="body" sz="quarter" idx="11"/>
          </p:nvPr>
        </p:nvSpPr>
        <p:spPr>
          <a:xfrm>
            <a:off x="643731" y="2050389"/>
            <a:ext cx="10904538" cy="2757222"/>
          </a:xfrm>
        </p:spPr>
        <p:txBody>
          <a:bodyPr/>
          <a:lstStyle/>
          <a:p>
            <a:r>
              <a:rPr lang="en-US" sz="3200" i="1" dirty="0"/>
              <a:t>“It is manifest that one miracle proves the power to work every miracle. If Christ can turn water into wine by his will, he can do anything and everything. If Jesus has once exercised a power beyond nature, we may readily believe that he can do it again: there is no limit to his power.”</a:t>
            </a:r>
            <a:endParaRPr lang="en-US" dirty="0"/>
          </a:p>
          <a:p>
            <a:endParaRPr lang="en-US" dirty="0"/>
          </a:p>
        </p:txBody>
      </p:sp>
    </p:spTree>
    <p:extLst>
      <p:ext uri="{BB962C8B-B14F-4D97-AF65-F5344CB8AC3E}">
        <p14:creationId xmlns:p14="http://schemas.microsoft.com/office/powerpoint/2010/main" val="1989746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B5A180-821F-EAA2-A706-E12578CD76ED}"/>
              </a:ext>
            </a:extLst>
          </p:cNvPr>
          <p:cNvSpPr>
            <a:spLocks noGrp="1"/>
          </p:cNvSpPr>
          <p:nvPr>
            <p:ph type="body" sz="quarter" idx="10"/>
          </p:nvPr>
        </p:nvSpPr>
        <p:spPr>
          <a:xfrm>
            <a:off x="565150" y="905785"/>
            <a:ext cx="10904538" cy="954087"/>
          </a:xfrm>
        </p:spPr>
        <p:txBody>
          <a:bodyPr/>
          <a:lstStyle/>
          <a:p>
            <a:r>
              <a:rPr lang="en-US" i="1" dirty="0"/>
              <a:t>John 2:1-11</a:t>
            </a:r>
          </a:p>
          <a:p>
            <a:endParaRPr lang="en-US" dirty="0"/>
          </a:p>
        </p:txBody>
      </p:sp>
      <p:sp>
        <p:nvSpPr>
          <p:cNvPr id="3" name="Text Placeholder 2">
            <a:extLst>
              <a:ext uri="{FF2B5EF4-FFF2-40B4-BE49-F238E27FC236}">
                <a16:creationId xmlns:a16="http://schemas.microsoft.com/office/drawing/2014/main" id="{B1F69632-B213-6800-652C-4691655EF52C}"/>
              </a:ext>
            </a:extLst>
          </p:cNvPr>
          <p:cNvSpPr>
            <a:spLocks noGrp="1"/>
          </p:cNvSpPr>
          <p:nvPr>
            <p:ph type="body" sz="quarter" idx="11"/>
          </p:nvPr>
        </p:nvSpPr>
        <p:spPr>
          <a:xfrm>
            <a:off x="565150" y="1382828"/>
            <a:ext cx="10904538" cy="3535327"/>
          </a:xfrm>
        </p:spPr>
        <p:txBody>
          <a:bodyPr/>
          <a:lstStyle/>
          <a:p>
            <a:r>
              <a:rPr lang="en-US" sz="3200" i="1" dirty="0"/>
              <a:t>On the third day a wedding took place at Cana in Galilee. Jesus’ mother was there, </a:t>
            </a:r>
            <a:r>
              <a:rPr lang="en-US" sz="3200" i="1" baseline="30000" dirty="0"/>
              <a:t>2</a:t>
            </a:r>
            <a:r>
              <a:rPr lang="en-US" sz="3200" i="1" dirty="0"/>
              <a:t> and Jesus and his disciples had also been invited to the wedding. </a:t>
            </a:r>
            <a:r>
              <a:rPr lang="en-US" sz="3200" i="1" baseline="30000" dirty="0"/>
              <a:t>3</a:t>
            </a:r>
            <a:r>
              <a:rPr lang="en-US" sz="3200" i="1" dirty="0"/>
              <a:t> When the wine was gone, Jesus’ mother said to him, “They have no more wine.” </a:t>
            </a:r>
            <a:r>
              <a:rPr lang="en-US" sz="3200" i="1" baseline="30000" dirty="0"/>
              <a:t>4</a:t>
            </a:r>
            <a:r>
              <a:rPr lang="en-US" sz="3200" i="1" dirty="0"/>
              <a:t> “Woman, why do you involve me?” Jesus replied. “My hour has not yet come.” </a:t>
            </a:r>
            <a:r>
              <a:rPr lang="en-US" sz="3200" i="1" baseline="30000" dirty="0"/>
              <a:t>5</a:t>
            </a:r>
            <a:r>
              <a:rPr lang="en-US" sz="3200" i="1" dirty="0"/>
              <a:t> His mother said to the servants, “Do whatever he tells you.” </a:t>
            </a:r>
            <a:r>
              <a:rPr lang="en-US" sz="3200" i="1" baseline="30000" dirty="0"/>
              <a:t>6</a:t>
            </a:r>
            <a:r>
              <a:rPr lang="en-US" sz="3200" i="1" dirty="0"/>
              <a:t> Nearby stood six stone water jars, the kind used by the Jews for ceremonial washing, each holding from twenty to thirty gallons.</a:t>
            </a:r>
          </a:p>
          <a:p>
            <a:endParaRPr lang="en-US" dirty="0"/>
          </a:p>
        </p:txBody>
      </p:sp>
    </p:spTree>
    <p:extLst>
      <p:ext uri="{BB962C8B-B14F-4D97-AF65-F5344CB8AC3E}">
        <p14:creationId xmlns:p14="http://schemas.microsoft.com/office/powerpoint/2010/main" val="303392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B5A180-821F-EAA2-A706-E12578CD76ED}"/>
              </a:ext>
            </a:extLst>
          </p:cNvPr>
          <p:cNvSpPr>
            <a:spLocks noGrp="1"/>
          </p:cNvSpPr>
          <p:nvPr>
            <p:ph type="body" sz="quarter" idx="10"/>
          </p:nvPr>
        </p:nvSpPr>
        <p:spPr>
          <a:xfrm>
            <a:off x="565150" y="751876"/>
            <a:ext cx="10904538" cy="954087"/>
          </a:xfrm>
        </p:spPr>
        <p:txBody>
          <a:bodyPr/>
          <a:lstStyle/>
          <a:p>
            <a:r>
              <a:rPr lang="en-US" i="1" dirty="0"/>
              <a:t>John 2:1-11</a:t>
            </a:r>
          </a:p>
          <a:p>
            <a:endParaRPr lang="en-US" dirty="0"/>
          </a:p>
        </p:txBody>
      </p:sp>
      <p:sp>
        <p:nvSpPr>
          <p:cNvPr id="3" name="Text Placeholder 2">
            <a:extLst>
              <a:ext uri="{FF2B5EF4-FFF2-40B4-BE49-F238E27FC236}">
                <a16:creationId xmlns:a16="http://schemas.microsoft.com/office/drawing/2014/main" id="{B1F69632-B213-6800-652C-4691655EF52C}"/>
              </a:ext>
            </a:extLst>
          </p:cNvPr>
          <p:cNvSpPr>
            <a:spLocks noGrp="1"/>
          </p:cNvSpPr>
          <p:nvPr>
            <p:ph type="body" sz="quarter" idx="11"/>
          </p:nvPr>
        </p:nvSpPr>
        <p:spPr>
          <a:xfrm>
            <a:off x="565150" y="1325449"/>
            <a:ext cx="10904538" cy="3535327"/>
          </a:xfrm>
        </p:spPr>
        <p:txBody>
          <a:bodyPr/>
          <a:lstStyle/>
          <a:p>
            <a:r>
              <a:rPr lang="en-US" i="1" baseline="30000" dirty="0"/>
              <a:t>7</a:t>
            </a:r>
            <a:r>
              <a:rPr lang="en-US" i="1" dirty="0"/>
              <a:t> Jesus said to the servants, “Fill the jars with water”; so they filled them to the brim. </a:t>
            </a:r>
            <a:r>
              <a:rPr lang="en-US" i="1" baseline="30000" dirty="0"/>
              <a:t>8</a:t>
            </a:r>
            <a:r>
              <a:rPr lang="en-US" i="1" dirty="0"/>
              <a:t> Then he told them, “Now draw some out and take it to the master of the banquet.” They did so, </a:t>
            </a:r>
            <a:r>
              <a:rPr lang="en-US" i="1" baseline="30000" dirty="0"/>
              <a:t>9</a:t>
            </a:r>
            <a:r>
              <a:rPr lang="en-US" i="1" dirty="0"/>
              <a:t> and the master of the banquet tasted the water that had been turned into wine. He did not realize where it had come from, though the servants who had drawn the water knew. Then he called the bridegroom aside </a:t>
            </a:r>
            <a:r>
              <a:rPr lang="en-US" i="1" baseline="30000" dirty="0"/>
              <a:t>10</a:t>
            </a:r>
            <a:r>
              <a:rPr lang="en-US" i="1" dirty="0"/>
              <a:t> and said, “Everyone brings out the choice wine first and then the cheaper wine after the guests have had too much to drink; but you have saved the best till now.” </a:t>
            </a:r>
            <a:r>
              <a:rPr lang="en-US" i="1" baseline="30000" dirty="0"/>
              <a:t>11</a:t>
            </a:r>
            <a:r>
              <a:rPr lang="en-US" i="1" dirty="0"/>
              <a:t> What Jesus did here in Cana of Galilee was the first of the signs through which he revealed his glory; and his disciples believed in him.</a:t>
            </a:r>
          </a:p>
          <a:p>
            <a:endParaRPr lang="en-US" dirty="0"/>
          </a:p>
          <a:p>
            <a:endParaRPr lang="en-US" dirty="0"/>
          </a:p>
        </p:txBody>
      </p:sp>
    </p:spTree>
    <p:extLst>
      <p:ext uri="{BB962C8B-B14F-4D97-AF65-F5344CB8AC3E}">
        <p14:creationId xmlns:p14="http://schemas.microsoft.com/office/powerpoint/2010/main" val="361638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D8211-30C5-E291-68B1-65B8480D9AAA}"/>
              </a:ext>
            </a:extLst>
          </p:cNvPr>
          <p:cNvSpPr>
            <a:spLocks noGrp="1"/>
          </p:cNvSpPr>
          <p:nvPr>
            <p:ph type="body" sz="quarter" idx="10"/>
          </p:nvPr>
        </p:nvSpPr>
        <p:spPr>
          <a:xfrm>
            <a:off x="917418" y="1923256"/>
            <a:ext cx="10357163" cy="3011487"/>
          </a:xfrm>
        </p:spPr>
        <p:txBody>
          <a:bodyPr/>
          <a:lstStyle/>
          <a:p>
            <a:r>
              <a:rPr lang="en-US" sz="7200" dirty="0"/>
              <a:t>Mary:</a:t>
            </a:r>
          </a:p>
          <a:p>
            <a:r>
              <a:rPr lang="en-US" sz="6000" dirty="0">
                <a:solidFill>
                  <a:srgbClr val="BD5145"/>
                </a:solidFill>
              </a:rPr>
              <a:t>Expect Jesus to do BIG things, and don’t tell Him how to do them</a:t>
            </a:r>
          </a:p>
        </p:txBody>
      </p:sp>
    </p:spTree>
    <p:extLst>
      <p:ext uri="{BB962C8B-B14F-4D97-AF65-F5344CB8AC3E}">
        <p14:creationId xmlns:p14="http://schemas.microsoft.com/office/powerpoint/2010/main" val="3506713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B5A180-821F-EAA2-A706-E12578CD76ED}"/>
              </a:ext>
            </a:extLst>
          </p:cNvPr>
          <p:cNvSpPr>
            <a:spLocks noGrp="1"/>
          </p:cNvSpPr>
          <p:nvPr>
            <p:ph type="body" sz="quarter" idx="10"/>
          </p:nvPr>
        </p:nvSpPr>
        <p:spPr>
          <a:xfrm>
            <a:off x="565150" y="905785"/>
            <a:ext cx="10904538" cy="954087"/>
          </a:xfrm>
        </p:spPr>
        <p:txBody>
          <a:bodyPr/>
          <a:lstStyle/>
          <a:p>
            <a:r>
              <a:rPr lang="en-US" i="1" dirty="0"/>
              <a:t>John 2:3-5</a:t>
            </a:r>
          </a:p>
          <a:p>
            <a:endParaRPr lang="en-US" dirty="0"/>
          </a:p>
        </p:txBody>
      </p:sp>
      <p:sp>
        <p:nvSpPr>
          <p:cNvPr id="3" name="Text Placeholder 2">
            <a:extLst>
              <a:ext uri="{FF2B5EF4-FFF2-40B4-BE49-F238E27FC236}">
                <a16:creationId xmlns:a16="http://schemas.microsoft.com/office/drawing/2014/main" id="{B1F69632-B213-6800-652C-4691655EF52C}"/>
              </a:ext>
            </a:extLst>
          </p:cNvPr>
          <p:cNvSpPr>
            <a:spLocks noGrp="1"/>
          </p:cNvSpPr>
          <p:nvPr>
            <p:ph type="body" sz="quarter" idx="11"/>
          </p:nvPr>
        </p:nvSpPr>
        <p:spPr>
          <a:xfrm>
            <a:off x="565150" y="1971303"/>
            <a:ext cx="10904538" cy="3535327"/>
          </a:xfrm>
        </p:spPr>
        <p:txBody>
          <a:bodyPr/>
          <a:lstStyle/>
          <a:p>
            <a:r>
              <a:rPr lang="en-US" sz="3600" i="1" baseline="30000" dirty="0"/>
              <a:t>3</a:t>
            </a:r>
            <a:r>
              <a:rPr lang="en-US" sz="3600" i="1" dirty="0"/>
              <a:t> When the wine was gone, Jesus’ mother said to him, “They have no more wine.” </a:t>
            </a:r>
            <a:r>
              <a:rPr lang="en-US" sz="3600" i="1" baseline="30000" dirty="0"/>
              <a:t>4</a:t>
            </a:r>
            <a:r>
              <a:rPr lang="en-US" sz="3600" i="1" dirty="0"/>
              <a:t> “Woman, why do you involve me?” Jesus replied. “My hour has not yet come.” </a:t>
            </a:r>
            <a:r>
              <a:rPr lang="en-US" sz="3600" i="1" baseline="30000" dirty="0"/>
              <a:t>5</a:t>
            </a:r>
            <a:r>
              <a:rPr lang="en-US" sz="3600" i="1" dirty="0"/>
              <a:t> His mother said to the servants, “Do whatever he tells you.”</a:t>
            </a:r>
          </a:p>
          <a:p>
            <a:endParaRPr lang="en-US" dirty="0"/>
          </a:p>
        </p:txBody>
      </p:sp>
    </p:spTree>
    <p:extLst>
      <p:ext uri="{BB962C8B-B14F-4D97-AF65-F5344CB8AC3E}">
        <p14:creationId xmlns:p14="http://schemas.microsoft.com/office/powerpoint/2010/main" val="264637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D8211-30C5-E291-68B1-65B8480D9AAA}"/>
              </a:ext>
            </a:extLst>
          </p:cNvPr>
          <p:cNvSpPr>
            <a:spLocks noGrp="1"/>
          </p:cNvSpPr>
          <p:nvPr>
            <p:ph type="body" sz="quarter" idx="10"/>
          </p:nvPr>
        </p:nvSpPr>
        <p:spPr>
          <a:xfrm>
            <a:off x="917418" y="1923256"/>
            <a:ext cx="10357163" cy="3011487"/>
          </a:xfrm>
        </p:spPr>
        <p:txBody>
          <a:bodyPr/>
          <a:lstStyle/>
          <a:p>
            <a:r>
              <a:rPr lang="en-US" sz="7200" dirty="0"/>
              <a:t>Servants:</a:t>
            </a:r>
          </a:p>
          <a:p>
            <a:r>
              <a:rPr lang="en-US" sz="6000" dirty="0">
                <a:solidFill>
                  <a:srgbClr val="BD5145"/>
                </a:solidFill>
              </a:rPr>
              <a:t>Obey Jesus Without Question</a:t>
            </a:r>
          </a:p>
        </p:txBody>
      </p:sp>
    </p:spTree>
    <p:extLst>
      <p:ext uri="{BB962C8B-B14F-4D97-AF65-F5344CB8AC3E}">
        <p14:creationId xmlns:p14="http://schemas.microsoft.com/office/powerpoint/2010/main" val="278309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B5A180-821F-EAA2-A706-E12578CD76ED}"/>
              </a:ext>
            </a:extLst>
          </p:cNvPr>
          <p:cNvSpPr>
            <a:spLocks noGrp="1"/>
          </p:cNvSpPr>
          <p:nvPr>
            <p:ph type="body" sz="quarter" idx="10"/>
          </p:nvPr>
        </p:nvSpPr>
        <p:spPr>
          <a:xfrm>
            <a:off x="565150" y="905785"/>
            <a:ext cx="10904538" cy="954087"/>
          </a:xfrm>
        </p:spPr>
        <p:txBody>
          <a:bodyPr/>
          <a:lstStyle/>
          <a:p>
            <a:r>
              <a:rPr lang="en-US" i="1" dirty="0"/>
              <a:t>John 2:7</a:t>
            </a:r>
          </a:p>
          <a:p>
            <a:endParaRPr lang="en-US" dirty="0"/>
          </a:p>
        </p:txBody>
      </p:sp>
      <p:sp>
        <p:nvSpPr>
          <p:cNvPr id="3" name="Text Placeholder 2">
            <a:extLst>
              <a:ext uri="{FF2B5EF4-FFF2-40B4-BE49-F238E27FC236}">
                <a16:creationId xmlns:a16="http://schemas.microsoft.com/office/drawing/2014/main" id="{B1F69632-B213-6800-652C-4691655EF52C}"/>
              </a:ext>
            </a:extLst>
          </p:cNvPr>
          <p:cNvSpPr>
            <a:spLocks noGrp="1"/>
          </p:cNvSpPr>
          <p:nvPr>
            <p:ph type="body" sz="quarter" idx="11"/>
          </p:nvPr>
        </p:nvSpPr>
        <p:spPr>
          <a:xfrm>
            <a:off x="643731" y="2531531"/>
            <a:ext cx="10904538" cy="1794938"/>
          </a:xfrm>
        </p:spPr>
        <p:txBody>
          <a:bodyPr/>
          <a:lstStyle/>
          <a:p>
            <a:r>
              <a:rPr lang="en-US" sz="4000" i="1" baseline="30000" dirty="0"/>
              <a:t>7</a:t>
            </a:r>
            <a:r>
              <a:rPr lang="en-US" sz="4000" i="1" dirty="0"/>
              <a:t> Jesus said to the servants, “Fill the jars with water”; so they filled them to the brim. </a:t>
            </a:r>
          </a:p>
          <a:p>
            <a:endParaRPr lang="en-US" dirty="0"/>
          </a:p>
        </p:txBody>
      </p:sp>
    </p:spTree>
    <p:extLst>
      <p:ext uri="{BB962C8B-B14F-4D97-AF65-F5344CB8AC3E}">
        <p14:creationId xmlns:p14="http://schemas.microsoft.com/office/powerpoint/2010/main" val="39874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D8211-30C5-E291-68B1-65B8480D9AAA}"/>
              </a:ext>
            </a:extLst>
          </p:cNvPr>
          <p:cNvSpPr>
            <a:spLocks noGrp="1"/>
          </p:cNvSpPr>
          <p:nvPr>
            <p:ph type="body" sz="quarter" idx="10"/>
          </p:nvPr>
        </p:nvSpPr>
        <p:spPr>
          <a:xfrm>
            <a:off x="917418" y="1923256"/>
            <a:ext cx="10357163" cy="3011487"/>
          </a:xfrm>
        </p:spPr>
        <p:txBody>
          <a:bodyPr/>
          <a:lstStyle/>
          <a:p>
            <a:r>
              <a:rPr lang="en-US" sz="7200" dirty="0"/>
              <a:t>Bridegroom:</a:t>
            </a:r>
          </a:p>
          <a:p>
            <a:r>
              <a:rPr lang="en-US" sz="6000" dirty="0">
                <a:solidFill>
                  <a:srgbClr val="BD5145"/>
                </a:solidFill>
              </a:rPr>
              <a:t>Jesus Loves to Save the Day</a:t>
            </a:r>
          </a:p>
        </p:txBody>
      </p:sp>
    </p:spTree>
    <p:extLst>
      <p:ext uri="{BB962C8B-B14F-4D97-AF65-F5344CB8AC3E}">
        <p14:creationId xmlns:p14="http://schemas.microsoft.com/office/powerpoint/2010/main" val="3158859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B5A180-821F-EAA2-A706-E12578CD76ED}"/>
              </a:ext>
            </a:extLst>
          </p:cNvPr>
          <p:cNvSpPr>
            <a:spLocks noGrp="1"/>
          </p:cNvSpPr>
          <p:nvPr>
            <p:ph type="body" sz="quarter" idx="10"/>
          </p:nvPr>
        </p:nvSpPr>
        <p:spPr>
          <a:xfrm>
            <a:off x="565150" y="905785"/>
            <a:ext cx="10904538" cy="954087"/>
          </a:xfrm>
        </p:spPr>
        <p:txBody>
          <a:bodyPr/>
          <a:lstStyle/>
          <a:p>
            <a:r>
              <a:rPr lang="en-US" i="1" dirty="0"/>
              <a:t>John 2:9-10</a:t>
            </a:r>
          </a:p>
          <a:p>
            <a:endParaRPr lang="en-US" dirty="0"/>
          </a:p>
        </p:txBody>
      </p:sp>
      <p:sp>
        <p:nvSpPr>
          <p:cNvPr id="3" name="Text Placeholder 2">
            <a:extLst>
              <a:ext uri="{FF2B5EF4-FFF2-40B4-BE49-F238E27FC236}">
                <a16:creationId xmlns:a16="http://schemas.microsoft.com/office/drawing/2014/main" id="{B1F69632-B213-6800-652C-4691655EF52C}"/>
              </a:ext>
            </a:extLst>
          </p:cNvPr>
          <p:cNvSpPr>
            <a:spLocks noGrp="1"/>
          </p:cNvSpPr>
          <p:nvPr>
            <p:ph type="body" sz="quarter" idx="11"/>
          </p:nvPr>
        </p:nvSpPr>
        <p:spPr>
          <a:xfrm>
            <a:off x="643731" y="1661336"/>
            <a:ext cx="10904538" cy="3535327"/>
          </a:xfrm>
        </p:spPr>
        <p:txBody>
          <a:bodyPr/>
          <a:lstStyle/>
          <a:p>
            <a:r>
              <a:rPr lang="en-US" sz="3200" i="1" baseline="30000" dirty="0"/>
              <a:t>9</a:t>
            </a:r>
            <a:r>
              <a:rPr lang="en-US" sz="3200" i="1" dirty="0"/>
              <a:t> and the master of the banquet tasted the water that had been turned into wine. He did not realize where it had come from, though the servants who had drawn the water knew. Then he called the bridegroom aside </a:t>
            </a:r>
            <a:r>
              <a:rPr lang="en-US" sz="3200" i="1" baseline="30000" dirty="0"/>
              <a:t>10</a:t>
            </a:r>
            <a:r>
              <a:rPr lang="en-US" sz="3200" i="1" dirty="0"/>
              <a:t> and said, “Everyone brings out the choice wine first and then the cheaper wine after the guests have had too much to drink; but you have saved the best till now.” </a:t>
            </a:r>
          </a:p>
          <a:p>
            <a:endParaRPr lang="en-US" dirty="0"/>
          </a:p>
        </p:txBody>
      </p:sp>
    </p:spTree>
    <p:extLst>
      <p:ext uri="{BB962C8B-B14F-4D97-AF65-F5344CB8AC3E}">
        <p14:creationId xmlns:p14="http://schemas.microsoft.com/office/powerpoint/2010/main" val="4102100652"/>
      </p:ext>
    </p:extLst>
  </p:cSld>
  <p:clrMapOvr>
    <a:masterClrMapping/>
  </p:clrMapOvr>
</p:sld>
</file>

<file path=ppt/theme/theme1.xml><?xml version="1.0" encoding="utf-8"?>
<a:theme xmlns:a="http://schemas.openxmlformats.org/drawingml/2006/main" name="Believe 316">
  <a:themeElements>
    <a:clrScheme name="Custom 1">
      <a:dk1>
        <a:srgbClr val="000000"/>
      </a:dk1>
      <a:lt1>
        <a:srgbClr val="FFFFFF"/>
      </a:lt1>
      <a:dk2>
        <a:srgbClr val="2C2D2E"/>
      </a:dk2>
      <a:lt2>
        <a:srgbClr val="E7E6E6"/>
      </a:lt2>
      <a:accent1>
        <a:srgbClr val="EF3641"/>
      </a:accent1>
      <a:accent2>
        <a:srgbClr val="ABD037"/>
      </a:accent2>
      <a:accent3>
        <a:srgbClr val="28BFC9"/>
      </a:accent3>
      <a:accent4>
        <a:srgbClr val="FCB022"/>
      </a:accent4>
      <a:accent5>
        <a:srgbClr val="FCFCFF"/>
      </a:accent5>
      <a:accent6>
        <a:srgbClr val="ABD037"/>
      </a:accent6>
      <a:hlink>
        <a:srgbClr val="28BFC9"/>
      </a:hlink>
      <a:folHlink>
        <a:srgbClr val="E64707"/>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lieve 316" id="{7E2312FA-C487-42FE-A2EC-7A687D05AE26}" vid="{95912957-84C5-4726-9298-26C5C1DF72E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30CC1EDBDC0041BCE4BE59F07D828B" ma:contentTypeVersion="4" ma:contentTypeDescription="Create a new document." ma:contentTypeScope="" ma:versionID="203f22ce9b726e28032c5eb94049fd96">
  <xsd:schema xmlns:xsd="http://www.w3.org/2001/XMLSchema" xmlns:xs="http://www.w3.org/2001/XMLSchema" xmlns:p="http://schemas.microsoft.com/office/2006/metadata/properties" xmlns:ns2="f7c4830f-b1a6-42b3-b848-5d2a71c2e19f" targetNamespace="http://schemas.microsoft.com/office/2006/metadata/properties" ma:root="true" ma:fieldsID="af08a97f9857524dcc7614a31613a357" ns2:_="">
    <xsd:import namespace="f7c4830f-b1a6-42b3-b848-5d2a71c2e19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4830f-b1a6-42b3-b848-5d2a71c2e1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939897-70EF-4C05-A19D-0B16B3F24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c4830f-b1a6-42b3-b848-5d2a71c2e1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F6AD17-0431-4181-99E5-526102DC62A8}">
  <ds:schemaRefs>
    <ds:schemaRef ds:uri="http://schemas.microsoft.com/sharepoint/v3/contenttype/forms"/>
  </ds:schemaRefs>
</ds:datastoreItem>
</file>

<file path=customXml/itemProps3.xml><?xml version="1.0" encoding="utf-8"?>
<ds:datastoreItem xmlns:ds="http://schemas.openxmlformats.org/officeDocument/2006/customXml" ds:itemID="{AA4EAB3A-1364-4EA7-9A84-A03864ED594D}">
  <ds:schemaRefs>
    <ds:schemaRef ds:uri="http://www.w3.org/XML/1998/namespace"/>
    <ds:schemaRef ds:uri="http://purl.org/dc/elements/1.1/"/>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f7c4830f-b1a6-42b3-b848-5d2a71c2e19f"/>
  </ds:schemaRefs>
</ds:datastoreItem>
</file>

<file path=docProps/app.xml><?xml version="1.0" encoding="utf-8"?>
<Properties xmlns="http://schemas.openxmlformats.org/officeDocument/2006/extended-properties" xmlns:vt="http://schemas.openxmlformats.org/officeDocument/2006/docPropsVTypes">
  <Template>Believe 316</Template>
  <TotalTime>58</TotalTime>
  <Words>665</Words>
  <Application>Microsoft Office PowerPoint</Application>
  <PresentationFormat>Widescreen</PresentationFormat>
  <Paragraphs>29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Montserrat Black</vt:lpstr>
      <vt:lpstr>Montserrat</vt:lpstr>
      <vt:lpstr>Believe 316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Edgar Ruiz-Sanchez</dc:creator>
  <cp:lastModifiedBy>Edgar Ruiz-Sanchez</cp:lastModifiedBy>
  <cp:revision>1</cp:revision>
  <dcterms:created xsi:type="dcterms:W3CDTF">2024-10-03T16:21:43Z</dcterms:created>
  <dcterms:modified xsi:type="dcterms:W3CDTF">2024-10-03T17:20:14Z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0x010100D930CC1EDBDC0041BCE4BE59F07D828B</vt:lpwstr>
  </property>
</Properties>
</file>