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54"/>
  </p:notesMasterIdLst>
  <p:sldIdLst>
    <p:sldId id="256" r:id="rId2"/>
    <p:sldId id="257" r:id="rId3"/>
    <p:sldId id="260" r:id="rId4"/>
    <p:sldId id="259" r:id="rId5"/>
    <p:sldId id="268" r:id="rId6"/>
    <p:sldId id="262" r:id="rId7"/>
    <p:sldId id="258" r:id="rId8"/>
    <p:sldId id="264" r:id="rId9"/>
    <p:sldId id="263" r:id="rId10"/>
    <p:sldId id="265" r:id="rId11"/>
    <p:sldId id="266" r:id="rId12"/>
    <p:sldId id="269" r:id="rId13"/>
    <p:sldId id="267" r:id="rId14"/>
    <p:sldId id="270" r:id="rId15"/>
    <p:sldId id="261" r:id="rId16"/>
    <p:sldId id="27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4" r:id="rId29"/>
    <p:sldId id="283" r:id="rId30"/>
    <p:sldId id="285" r:id="rId31"/>
    <p:sldId id="287" r:id="rId32"/>
    <p:sldId id="289" r:id="rId33"/>
    <p:sldId id="286" r:id="rId34"/>
    <p:sldId id="288" r:id="rId35"/>
    <p:sldId id="290" r:id="rId36"/>
    <p:sldId id="291" r:id="rId37"/>
    <p:sldId id="293" r:id="rId38"/>
    <p:sldId id="292" r:id="rId39"/>
    <p:sldId id="294" r:id="rId40"/>
    <p:sldId id="295" r:id="rId41"/>
    <p:sldId id="296" r:id="rId42"/>
    <p:sldId id="297" r:id="rId43"/>
    <p:sldId id="298" r:id="rId44"/>
    <p:sldId id="300" r:id="rId45"/>
    <p:sldId id="299" r:id="rId46"/>
    <p:sldId id="302" r:id="rId47"/>
    <p:sldId id="301" r:id="rId48"/>
    <p:sldId id="303" r:id="rId49"/>
    <p:sldId id="305" r:id="rId50"/>
    <p:sldId id="306" r:id="rId51"/>
    <p:sldId id="307" r:id="rId52"/>
    <p:sldId id="30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4"/>
  </p:normalViewPr>
  <p:slideViewPr>
    <p:cSldViewPr snapToGrid="0">
      <p:cViewPr varScale="1">
        <p:scale>
          <a:sx n="104" d="100"/>
          <a:sy n="104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42FF2-C7D0-1E4B-BE12-BFE530F4409A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19A25-031E-D946-885E-35B3F826D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0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9A25-031E-D946-885E-35B3F826D6D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9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D7B5F-CF1B-0ABC-EAB0-DDEF324C5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2631E-432C-3021-369A-603138A1C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83E88-C975-BF24-709E-EC35EAD05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83FBE-9BA8-7184-827E-4A8A3037E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9A25-031E-D946-885E-35B3F826D6D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5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27893-243C-AAD9-B454-057F75287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1AE935-7A40-3157-FB85-73786FF6A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5F1BC-2E81-D7A4-4360-96453CD46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875F2-190C-BEDB-391F-EFACF9277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9A25-031E-D946-885E-35B3F826D6D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B1E7B-BFD9-CD62-DAC2-52A44266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5DC6F-36E7-9C36-AC5C-682B949CF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6A319-F47C-E435-BC44-9B7DD84F1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628FD-8B69-D583-91FE-59BA49D79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9A25-031E-D946-885E-35B3F826D6D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286E2-2701-2CAE-AF4C-E26259FAF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645DEC-D001-8C87-DB9E-5FDE9B130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D1AC00-BA0D-9040-232D-939B0C6D8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14D5F-CA22-8A00-F5A8-398A00F1F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9A25-031E-D946-885E-35B3F826D6D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B136F-CD25-5697-C18E-5A1D0D4A5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87123C-7264-1B6B-738F-E224CD210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A4600C-2BE2-EBE9-AB65-9B2C7A997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9DF0B-444B-71C6-CBD7-2C7518F88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19A25-031E-D946-885E-35B3F826D6D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red and blue border&#10;&#10;Description automatically generated">
            <a:extLst>
              <a:ext uri="{FF2B5EF4-FFF2-40B4-BE49-F238E27FC236}">
                <a16:creationId xmlns:a16="http://schemas.microsoft.com/office/drawing/2014/main" id="{57DEB441-AA6A-D017-80D8-3E1656C16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600" b="1" i="0" spc="300">
                <a:solidFill>
                  <a:srgbClr val="3E8ECC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red and blue border&#10;&#10;Description automatically generated">
            <a:extLst>
              <a:ext uri="{FF2B5EF4-FFF2-40B4-BE49-F238E27FC236}">
                <a16:creationId xmlns:a16="http://schemas.microsoft.com/office/drawing/2014/main" id="{96C64DF9-9170-4663-0F26-000300746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0" u="none" spc="300">
                <a:solidFill>
                  <a:srgbClr val="3E8ECC"/>
                </a:solidFill>
                <a:latin typeface="Montserrat Semi Bold" pitchFamily="2" charset="77"/>
              </a:defRPr>
            </a:lvl1pPr>
          </a:lstStyle>
          <a:p>
            <a:pPr lvl="0"/>
            <a:r>
              <a:rPr lang="en-US" dirty="0"/>
              <a:t>SCRIPTURE REFERENCE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3E8ECC"/>
                </a:solidFill>
                <a:latin typeface="Montserrat" pitchFamily="2" charset="77"/>
                <a:cs typeface="Montserrat" pitchFamily="2" charset="77"/>
              </a:defRPr>
            </a:lvl1pPr>
            <a:lvl2pPr marL="457200" indent="0">
              <a:buNone/>
              <a:defRPr b="0" i="0">
                <a:solidFill>
                  <a:srgbClr val="3E8ECC"/>
                </a:solidFill>
                <a:latin typeface="Montserrat" pitchFamily="2" charset="77"/>
                <a:cs typeface="Montserrat" pitchFamily="2" charset="77"/>
              </a:defRPr>
            </a:lvl2pPr>
            <a:lvl3pPr marL="914400" indent="0">
              <a:buNone/>
              <a:defRPr b="0" i="0">
                <a:solidFill>
                  <a:srgbClr val="3E8ECC"/>
                </a:solidFill>
                <a:latin typeface="Montserrat" pitchFamily="2" charset="77"/>
                <a:cs typeface="Montserrat" pitchFamily="2" charset="77"/>
              </a:defRPr>
            </a:lvl3pPr>
            <a:lvl4pPr marL="1371600" indent="0">
              <a:buNone/>
              <a:defRPr b="0" i="0">
                <a:solidFill>
                  <a:srgbClr val="3E8ECC"/>
                </a:solidFill>
                <a:latin typeface="Montserrat" pitchFamily="2" charset="77"/>
                <a:cs typeface="Montserrat" pitchFamily="2" charset="77"/>
              </a:defRPr>
            </a:lvl4pPr>
            <a:lvl5pPr marL="1828800" indent="0">
              <a:buNone/>
              <a:defRPr b="0" i="0">
                <a:solidFill>
                  <a:srgbClr val="3E8ECC"/>
                </a:solidFill>
                <a:latin typeface="Montserrat" pitchFamily="2" charset="77"/>
                <a:cs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red and blue border&#10;&#10;Description automatically generated">
            <a:extLst>
              <a:ext uri="{FF2B5EF4-FFF2-40B4-BE49-F238E27FC236}">
                <a16:creationId xmlns:a16="http://schemas.microsoft.com/office/drawing/2014/main" id="{2662119F-8BB3-9027-ECEF-8174A9E9E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ith text&#10;&#10;Description automatically generated">
            <a:extLst>
              <a:ext uri="{FF2B5EF4-FFF2-40B4-BE49-F238E27FC236}">
                <a16:creationId xmlns:a16="http://schemas.microsoft.com/office/drawing/2014/main" id="{4C5A5F00-1603-55FA-6296-60CA5570A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1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3D14C-65D0-3DD8-40AD-AF1E8CD12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88826-A81B-3E2B-A84A-83FF3D8A9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834B70-6082-3A7C-6494-200687771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5003824"/>
            <a:ext cx="10904538" cy="954087"/>
          </a:xfrm>
        </p:spPr>
        <p:txBody>
          <a:bodyPr/>
          <a:lstStyle/>
          <a:p>
            <a:r>
              <a:rPr lang="en-US" dirty="0"/>
              <a:t>John 13:34 NIV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7456B-C55C-0F21-964F-2CB153EEAC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001652"/>
            <a:ext cx="11260266" cy="3535327"/>
          </a:xfrm>
        </p:spPr>
        <p:txBody>
          <a:bodyPr/>
          <a:lstStyle/>
          <a:p>
            <a:r>
              <a:rPr lang="en-US" sz="5000" dirty="0">
                <a:solidFill>
                  <a:srgbClr val="FF0000"/>
                </a:solidFill>
              </a:rPr>
              <a:t>LOVE</a:t>
            </a:r>
            <a:r>
              <a:rPr lang="en-US" sz="5000" dirty="0"/>
              <a:t> ONE ANOTHER. </a:t>
            </a:r>
          </a:p>
        </p:txBody>
      </p:sp>
    </p:spTree>
    <p:extLst>
      <p:ext uri="{BB962C8B-B14F-4D97-AF65-F5344CB8AC3E}">
        <p14:creationId xmlns:p14="http://schemas.microsoft.com/office/powerpoint/2010/main" val="206644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A1112-1627-CC12-3B02-7562AD65C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61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95AC5-D72A-2497-D701-A8BBC7E56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3A37DB-D186-FA88-68E0-9BEAB0B033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5003824"/>
            <a:ext cx="10904538" cy="954087"/>
          </a:xfrm>
        </p:spPr>
        <p:txBody>
          <a:bodyPr/>
          <a:lstStyle/>
          <a:p>
            <a:r>
              <a:rPr lang="en-US" dirty="0"/>
              <a:t>John 13:34 NIV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F8DB2-4E0E-6947-86D2-8074C4F0EF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396172"/>
            <a:ext cx="11260266" cy="3535327"/>
          </a:xfrm>
        </p:spPr>
        <p:txBody>
          <a:bodyPr/>
          <a:lstStyle/>
          <a:p>
            <a:r>
              <a:rPr lang="en-US" sz="5000" dirty="0"/>
              <a:t>LOVE ONE ANOTHER. </a:t>
            </a:r>
            <a:r>
              <a:rPr lang="en-US" sz="5000" dirty="0">
                <a:solidFill>
                  <a:srgbClr val="FF0000"/>
                </a:solidFill>
              </a:rPr>
              <a:t>JUST AS I HAVE LOVED YOU</a:t>
            </a:r>
            <a:r>
              <a:rPr lang="en-US" sz="5000" dirty="0"/>
              <a:t>, YOU SHOULD LOVE EACH OTHER. </a:t>
            </a:r>
          </a:p>
        </p:txBody>
      </p:sp>
    </p:spTree>
    <p:extLst>
      <p:ext uri="{BB962C8B-B14F-4D97-AF65-F5344CB8AC3E}">
        <p14:creationId xmlns:p14="http://schemas.microsoft.com/office/powerpoint/2010/main" val="173022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06E2B-FDE1-C8D8-2F02-2DB3DD62C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23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ED752-6A39-0027-A660-830D2F081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C7FAA1-2236-C203-C608-D8D571D6C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WHAT DOES LOVE </a:t>
            </a:r>
            <a:r>
              <a:rPr lang="en-US" sz="6000" dirty="0">
                <a:solidFill>
                  <a:srgbClr val="FF0000"/>
                </a:solidFill>
              </a:rPr>
              <a:t>REQUIRE</a:t>
            </a:r>
            <a:r>
              <a:rPr lang="en-US" sz="6000" dirty="0"/>
              <a:t> OF ME?</a:t>
            </a:r>
          </a:p>
        </p:txBody>
      </p:sp>
    </p:spTree>
    <p:extLst>
      <p:ext uri="{BB962C8B-B14F-4D97-AF65-F5344CB8AC3E}">
        <p14:creationId xmlns:p14="http://schemas.microsoft.com/office/powerpoint/2010/main" val="341479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89582-2A0E-4BE3-EE24-45E77A4E5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338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628A9-AD9E-80E7-7035-16422DB0C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DCB1DD-C36F-5266-9B54-EDF78E225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JESUS DOESN’T SAY </a:t>
            </a:r>
            <a:r>
              <a:rPr lang="en-US" sz="6000" dirty="0">
                <a:solidFill>
                  <a:srgbClr val="FF0000"/>
                </a:solidFill>
              </a:rPr>
              <a:t>CAN</a:t>
            </a:r>
            <a:r>
              <a:rPr lang="en-US" sz="6000" dirty="0"/>
              <a:t> </a:t>
            </a:r>
            <a:r>
              <a:rPr lang="en-US" sz="6000" dirty="0">
                <a:solidFill>
                  <a:srgbClr val="FF0000"/>
                </a:solidFill>
              </a:rPr>
              <a:t>YOU</a:t>
            </a:r>
            <a:r>
              <a:rPr lang="en-US" sz="6000" dirty="0"/>
              <a:t> LOVE ONE ANOTHER?</a:t>
            </a:r>
          </a:p>
        </p:txBody>
      </p:sp>
    </p:spTree>
    <p:extLst>
      <p:ext uri="{BB962C8B-B14F-4D97-AF65-F5344CB8AC3E}">
        <p14:creationId xmlns:p14="http://schemas.microsoft.com/office/powerpoint/2010/main" val="101077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B330D-FB65-83C8-BBFA-8C95B9684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58DDD-F974-7C5E-B1AE-310CC4460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1805913"/>
            <a:ext cx="11442357" cy="3011487"/>
          </a:xfrm>
        </p:spPr>
        <p:txBody>
          <a:bodyPr/>
          <a:lstStyle/>
          <a:p>
            <a:r>
              <a:rPr lang="en-US" sz="6000" dirty="0">
                <a:solidFill>
                  <a:srgbClr val="FF0000"/>
                </a:solidFill>
              </a:rPr>
              <a:t>WILL</a:t>
            </a:r>
            <a:r>
              <a:rPr lang="en-US" sz="6000" dirty="0"/>
              <a:t> YOU?</a:t>
            </a:r>
          </a:p>
        </p:txBody>
      </p:sp>
    </p:spTree>
    <p:extLst>
      <p:ext uri="{BB962C8B-B14F-4D97-AF65-F5344CB8AC3E}">
        <p14:creationId xmlns:p14="http://schemas.microsoft.com/office/powerpoint/2010/main" val="14581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B7B7F-8E45-E5B2-A6D0-172B2480F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23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DE6A8-F088-154E-9CB5-D8CF82E2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055" y="1620562"/>
            <a:ext cx="11244648" cy="3011487"/>
          </a:xfrm>
        </p:spPr>
        <p:txBody>
          <a:bodyPr/>
          <a:lstStyle/>
          <a:p>
            <a:r>
              <a:rPr lang="en-US" sz="6000" dirty="0"/>
              <a:t>DISAGREEMENT IS </a:t>
            </a:r>
            <a:r>
              <a:rPr lang="en-US" sz="6000" dirty="0">
                <a:solidFill>
                  <a:srgbClr val="FF0000"/>
                </a:solidFill>
              </a:rPr>
              <a:t>UN</a:t>
            </a:r>
            <a:r>
              <a:rPr lang="en-US" sz="6000" dirty="0"/>
              <a:t>AVOIDABLE. </a:t>
            </a:r>
          </a:p>
        </p:txBody>
      </p:sp>
    </p:spTree>
    <p:extLst>
      <p:ext uri="{BB962C8B-B14F-4D97-AF65-F5344CB8AC3E}">
        <p14:creationId xmlns:p14="http://schemas.microsoft.com/office/powerpoint/2010/main" val="1558469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CC705-73AA-8F2B-6C0F-E2D523996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DD7434-49B4-8E94-A628-0120DF0BD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5003824"/>
            <a:ext cx="10904538" cy="954087"/>
          </a:xfrm>
        </p:spPr>
        <p:txBody>
          <a:bodyPr/>
          <a:lstStyle/>
          <a:p>
            <a:r>
              <a:rPr lang="en-US" dirty="0"/>
              <a:t>John 13:35 NIV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E54CE-9811-73DB-7811-B30D7BA47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334384"/>
            <a:ext cx="11260266" cy="3535327"/>
          </a:xfrm>
        </p:spPr>
        <p:txBody>
          <a:bodyPr/>
          <a:lstStyle/>
          <a:p>
            <a:r>
              <a:rPr lang="en-US" sz="5000" dirty="0">
                <a:solidFill>
                  <a:srgbClr val="FF0000"/>
                </a:solidFill>
              </a:rPr>
              <a:t>BY THIS </a:t>
            </a:r>
            <a:r>
              <a:rPr lang="en-US" sz="5000" dirty="0"/>
              <a:t>EVERYONE WILL KNOW THAT YOU ARE MY DISCIPLES, IF YOU LOVE ONE ANOTHER.”</a:t>
            </a:r>
          </a:p>
        </p:txBody>
      </p:sp>
    </p:spTree>
    <p:extLst>
      <p:ext uri="{BB962C8B-B14F-4D97-AF65-F5344CB8AC3E}">
        <p14:creationId xmlns:p14="http://schemas.microsoft.com/office/powerpoint/2010/main" val="320964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22EFD-D08A-C0EA-B1DE-1A60B52CC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63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99998-E10A-48BA-C66B-28426EDD6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169819-6BE4-8A9D-D32D-E73CBB4B8D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THE LITMUS TEST FOR HOW THE WORLD WILL KNOW IF YOU ARE JESUS FOLLOWER IS </a:t>
            </a:r>
            <a:r>
              <a:rPr lang="en-US" sz="6000" dirty="0">
                <a:solidFill>
                  <a:srgbClr val="FF0000"/>
                </a:solidFill>
              </a:rPr>
              <a:t>HOW YOU LOVE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690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29ABA-BC49-8047-E7CC-11D04E9BD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940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993B8-7883-15AE-A8E8-AE0B44FD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346429-4173-0150-4EB8-47F6593FB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TENSION</a:t>
            </a:r>
          </a:p>
        </p:txBody>
      </p:sp>
    </p:spTree>
    <p:extLst>
      <p:ext uri="{BB962C8B-B14F-4D97-AF65-F5344CB8AC3E}">
        <p14:creationId xmlns:p14="http://schemas.microsoft.com/office/powerpoint/2010/main" val="2429063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56D59-318B-93F7-8DE2-42445790E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68DE3F-8966-F242-F5E4-3B6A18265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WHEN DO I GET TO HAVE MY VOICE BE </a:t>
            </a:r>
            <a:r>
              <a:rPr lang="en-US" sz="6000" dirty="0">
                <a:solidFill>
                  <a:srgbClr val="FF0000"/>
                </a:solidFill>
              </a:rPr>
              <a:t>HEARD</a:t>
            </a:r>
            <a:r>
              <a:rPr lang="en-US" sz="60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53951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725BD-FC68-80F5-1872-6705015F5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445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46299-1E73-A591-B8C9-3BF17502B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29B660-5C96-67A5-C8BA-6E18B9372E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184" y="5459218"/>
            <a:ext cx="10904538" cy="954087"/>
          </a:xfrm>
        </p:spPr>
        <p:txBody>
          <a:bodyPr/>
          <a:lstStyle/>
          <a:p>
            <a:r>
              <a:rPr lang="en-US" dirty="0"/>
              <a:t>James 5:19-20 NIV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AB6D0-AFC3-A612-AFEA-19EA5BEB0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867" y="1322028"/>
            <a:ext cx="11260266" cy="3535327"/>
          </a:xfrm>
        </p:spPr>
        <p:txBody>
          <a:bodyPr/>
          <a:lstStyle/>
          <a:p>
            <a:r>
              <a:rPr lang="en-US" sz="5000" dirty="0"/>
              <a:t>MY BROTHERS AND SISTERS, IF ONE OF YOU SHOULD WANDER FROM THE TRUTH AND </a:t>
            </a:r>
            <a:r>
              <a:rPr lang="en-US" sz="5000" dirty="0">
                <a:solidFill>
                  <a:srgbClr val="FF0000"/>
                </a:solidFill>
              </a:rPr>
              <a:t>SOMEONE SHOULD BRING </a:t>
            </a:r>
            <a:r>
              <a:rPr lang="en-US" sz="5000" dirty="0"/>
              <a:t>THAT PERSON BACK, </a:t>
            </a:r>
          </a:p>
        </p:txBody>
      </p:sp>
    </p:spTree>
    <p:extLst>
      <p:ext uri="{BB962C8B-B14F-4D97-AF65-F5344CB8AC3E}">
        <p14:creationId xmlns:p14="http://schemas.microsoft.com/office/powerpoint/2010/main" val="744401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199B1-46C4-573D-C31D-4D376DB7B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FA77AE-F45A-2D92-B1D5-819762DCD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184" y="5459218"/>
            <a:ext cx="10904538" cy="954087"/>
          </a:xfrm>
        </p:spPr>
        <p:txBody>
          <a:bodyPr/>
          <a:lstStyle/>
          <a:p>
            <a:r>
              <a:rPr lang="en-US" dirty="0"/>
              <a:t>James 5:19-20 NIV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1E210-CDCB-64AD-0B6F-B13E6C01CA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867" y="1322028"/>
            <a:ext cx="11260266" cy="3535327"/>
          </a:xfrm>
        </p:spPr>
        <p:txBody>
          <a:bodyPr/>
          <a:lstStyle/>
          <a:p>
            <a:r>
              <a:rPr lang="en-US" sz="5000" dirty="0"/>
              <a:t>REMEMBER THIS: WHOEVER TURNS A SINNER FROM THE ERROR OF THEIR WAY </a:t>
            </a:r>
            <a:r>
              <a:rPr lang="en-US" sz="5000" dirty="0">
                <a:solidFill>
                  <a:srgbClr val="FF0000"/>
                </a:solidFill>
              </a:rPr>
              <a:t>WILL SAVE THEM </a:t>
            </a:r>
            <a:r>
              <a:rPr lang="en-US" sz="5000" dirty="0"/>
              <a:t>FROM DEATH AND COVER OVER A MULTITUDE OF SINS.</a:t>
            </a:r>
          </a:p>
        </p:txBody>
      </p:sp>
    </p:spTree>
    <p:extLst>
      <p:ext uri="{BB962C8B-B14F-4D97-AF65-F5344CB8AC3E}">
        <p14:creationId xmlns:p14="http://schemas.microsoft.com/office/powerpoint/2010/main" val="1891544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DB66E-E809-AF9B-FDA8-79F816FF7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1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06AC4-241A-58A1-E014-BA01E846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333B90-A91D-5C01-52B3-0117F06D75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DISAGREEMENT IS </a:t>
            </a:r>
            <a:r>
              <a:rPr lang="en-US" sz="6000" dirty="0">
                <a:solidFill>
                  <a:srgbClr val="FF0000"/>
                </a:solidFill>
              </a:rPr>
              <a:t>UN</a:t>
            </a:r>
            <a:r>
              <a:rPr lang="en-US" sz="6000" dirty="0"/>
              <a:t>AVOIDABLE, BUT DIVISION IS A </a:t>
            </a:r>
            <a:r>
              <a:rPr lang="en-US" sz="6000" dirty="0">
                <a:solidFill>
                  <a:srgbClr val="FF0000"/>
                </a:solidFill>
              </a:rPr>
              <a:t>CHOICE</a:t>
            </a:r>
            <a:r>
              <a:rPr lang="en-US" sz="6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004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1349C-1197-1104-CBDD-CDE323C6F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485EE-5E4C-19A9-8DE0-84358A6920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2176" y="1496994"/>
            <a:ext cx="11442357" cy="3011487"/>
          </a:xfrm>
        </p:spPr>
        <p:txBody>
          <a:bodyPr/>
          <a:lstStyle/>
          <a:p>
            <a:pPr algn="l"/>
            <a:r>
              <a:rPr lang="en-US" sz="6000" dirty="0"/>
              <a:t>1.	BE </a:t>
            </a:r>
            <a:r>
              <a:rPr lang="en-US" sz="6000" dirty="0">
                <a:solidFill>
                  <a:srgbClr val="FF0000"/>
                </a:solidFill>
              </a:rPr>
              <a:t>CURIOUS</a:t>
            </a:r>
          </a:p>
        </p:txBody>
      </p:sp>
    </p:spTree>
    <p:extLst>
      <p:ext uri="{BB962C8B-B14F-4D97-AF65-F5344CB8AC3E}">
        <p14:creationId xmlns:p14="http://schemas.microsoft.com/office/powerpoint/2010/main" val="2507793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D6E3F-7229-087A-B6FA-4EBEE049E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0D7BB-2C81-2869-3410-D1BC74903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I </a:t>
            </a:r>
            <a:r>
              <a:rPr lang="en-US" sz="6000" dirty="0">
                <a:solidFill>
                  <a:srgbClr val="FF0000"/>
                </a:solidFill>
              </a:rPr>
              <a:t>DON’T</a:t>
            </a:r>
            <a:r>
              <a:rPr lang="en-US" sz="6000" dirty="0"/>
              <a:t> KNOW…</a:t>
            </a:r>
          </a:p>
        </p:txBody>
      </p:sp>
    </p:spTree>
    <p:extLst>
      <p:ext uri="{BB962C8B-B14F-4D97-AF65-F5344CB8AC3E}">
        <p14:creationId xmlns:p14="http://schemas.microsoft.com/office/powerpoint/2010/main" val="4220553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9BFAD-F594-732F-BF43-19805DD7E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64C7B8-F0BC-D768-2DC0-997B12CD3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184" y="5459218"/>
            <a:ext cx="10904538" cy="954087"/>
          </a:xfrm>
        </p:spPr>
        <p:txBody>
          <a:bodyPr/>
          <a:lstStyle/>
          <a:p>
            <a:r>
              <a:rPr lang="en-US" dirty="0"/>
              <a:t>James 1:19 NIV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07EFB-1804-BB3B-8704-059C4BE409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867" y="1161390"/>
            <a:ext cx="11260266" cy="3535327"/>
          </a:xfrm>
        </p:spPr>
        <p:txBody>
          <a:bodyPr/>
          <a:lstStyle/>
          <a:p>
            <a:r>
              <a:rPr lang="en-US" sz="5000" dirty="0"/>
              <a:t>MY DEAR BROTHERS AND SISTERS, TAKE NOTE OF THIS: EVERYONE SHOULD BE </a:t>
            </a:r>
            <a:r>
              <a:rPr lang="en-US" sz="5000" dirty="0">
                <a:solidFill>
                  <a:srgbClr val="FF0000"/>
                </a:solidFill>
              </a:rPr>
              <a:t>QUICK TO LISTEN</a:t>
            </a:r>
            <a:r>
              <a:rPr lang="en-US" sz="5000" dirty="0"/>
              <a:t>, SLOW TO SPEAK AND SLOW TO BECOME ANGRY,</a:t>
            </a:r>
          </a:p>
        </p:txBody>
      </p:sp>
    </p:spTree>
    <p:extLst>
      <p:ext uri="{BB962C8B-B14F-4D97-AF65-F5344CB8AC3E}">
        <p14:creationId xmlns:p14="http://schemas.microsoft.com/office/powerpoint/2010/main" val="1533919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8EAA-55D6-F447-D4F6-A94DA6924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540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2A7B6-F7C9-A60B-0AD4-521AE4811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8AF96-FF9C-747E-116D-826A7A5DF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OH…</a:t>
            </a:r>
          </a:p>
        </p:txBody>
      </p:sp>
    </p:spTree>
    <p:extLst>
      <p:ext uri="{BB962C8B-B14F-4D97-AF65-F5344CB8AC3E}">
        <p14:creationId xmlns:p14="http://schemas.microsoft.com/office/powerpoint/2010/main" val="1822880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66890-D076-A6A6-D8A8-0F199EB08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785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32DBC-881B-087F-E16F-7AD13D5B8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CADB32-A272-0F73-704F-012EB6A98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1539" y="1731773"/>
            <a:ext cx="11442357" cy="3011487"/>
          </a:xfrm>
        </p:spPr>
        <p:txBody>
          <a:bodyPr/>
          <a:lstStyle/>
          <a:p>
            <a:pPr algn="l"/>
            <a:r>
              <a:rPr lang="en-US" sz="6000" dirty="0"/>
              <a:t>2.	GET </a:t>
            </a:r>
            <a:r>
              <a:rPr lang="en-US" sz="6000" dirty="0">
                <a:solidFill>
                  <a:srgbClr val="FF0000"/>
                </a:solidFill>
              </a:rPr>
              <a:t>CLOSE</a:t>
            </a:r>
          </a:p>
        </p:txBody>
      </p:sp>
    </p:spTree>
    <p:extLst>
      <p:ext uri="{BB962C8B-B14F-4D97-AF65-F5344CB8AC3E}">
        <p14:creationId xmlns:p14="http://schemas.microsoft.com/office/powerpoint/2010/main" val="451801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1D179-95A5-35BA-68CF-03ED38100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7254C5-DE1F-3E6E-1CCE-26BFB8A2C9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DIFFERENT POLITICAL VIEWS ARE USUALLY FUELED BY </a:t>
            </a:r>
            <a:r>
              <a:rPr lang="en-US" sz="6000" dirty="0">
                <a:solidFill>
                  <a:srgbClr val="FF0000"/>
                </a:solidFill>
              </a:rPr>
              <a:t>DIFFERENT LIFE EXPERIENCES</a:t>
            </a:r>
            <a:r>
              <a:rPr lang="en-US" sz="6000" dirty="0"/>
              <a:t>, NOT LOW IQ.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42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925C8-21BC-4F32-883D-1F17FE356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235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D6C1F-AD6F-CCD2-333D-17520B8EC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2E9971-AB78-EC03-4FF0-79D045A42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YOU DO UNTO OTHERS EXACTLY WHAT YOU </a:t>
            </a:r>
            <a:r>
              <a:rPr lang="en-US" sz="6000" dirty="0">
                <a:solidFill>
                  <a:srgbClr val="FF0000"/>
                </a:solidFill>
              </a:rPr>
              <a:t>DO NOT WANT</a:t>
            </a:r>
            <a:r>
              <a:rPr lang="en-US" sz="6000" dirty="0"/>
              <a:t> DONE UNTO YOU.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7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468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45971-BDFE-C7A6-060D-6EA97E473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227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A5076-8BC7-8152-B66E-3C061A32A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4B65E-D6DA-88C8-0D3A-7E865C9AF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184" y="5459218"/>
            <a:ext cx="10904538" cy="954087"/>
          </a:xfrm>
        </p:spPr>
        <p:txBody>
          <a:bodyPr/>
          <a:lstStyle/>
          <a:p>
            <a:r>
              <a:rPr lang="en-US" dirty="0"/>
              <a:t>Galatians 6:2 NIV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5A591-3010-6738-3D94-F71D8E4D6F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867" y="1532093"/>
            <a:ext cx="11260266" cy="3535327"/>
          </a:xfrm>
        </p:spPr>
        <p:txBody>
          <a:bodyPr/>
          <a:lstStyle/>
          <a:p>
            <a:r>
              <a:rPr lang="en-US" sz="5000" dirty="0">
                <a:solidFill>
                  <a:srgbClr val="FF0000"/>
                </a:solidFill>
              </a:rPr>
              <a:t>CARRY</a:t>
            </a:r>
            <a:r>
              <a:rPr lang="en-US" sz="5000" dirty="0"/>
              <a:t> EACH OTHER’S BURDENS, AND IN THIS WAY YOU WILL </a:t>
            </a:r>
            <a:r>
              <a:rPr lang="en-US" sz="5000" dirty="0">
                <a:solidFill>
                  <a:srgbClr val="FF0000"/>
                </a:solidFill>
              </a:rPr>
              <a:t>FULFILL</a:t>
            </a:r>
            <a:r>
              <a:rPr lang="en-US" sz="5000" dirty="0"/>
              <a:t> THE LAW OF CHRIST. </a:t>
            </a:r>
          </a:p>
        </p:txBody>
      </p:sp>
    </p:spTree>
    <p:extLst>
      <p:ext uri="{BB962C8B-B14F-4D97-AF65-F5344CB8AC3E}">
        <p14:creationId xmlns:p14="http://schemas.microsoft.com/office/powerpoint/2010/main" val="3255452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73ED6-746B-F8C5-71ED-48778B8BD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4902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B49BD-784E-B595-75AC-29B366DAF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A193CF-4797-3A27-0C65-8275E04B3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620" y="1496994"/>
            <a:ext cx="11442357" cy="3011487"/>
          </a:xfrm>
        </p:spPr>
        <p:txBody>
          <a:bodyPr/>
          <a:lstStyle/>
          <a:p>
            <a:pPr algn="l"/>
            <a:r>
              <a:rPr lang="en-US" sz="6000" dirty="0"/>
              <a:t>3.	</a:t>
            </a:r>
            <a:r>
              <a:rPr lang="en-US" sz="6000" dirty="0">
                <a:solidFill>
                  <a:srgbClr val="FF0000"/>
                </a:solidFill>
              </a:rPr>
              <a:t>LIVE</a:t>
            </a:r>
            <a:r>
              <a:rPr lang="en-US" sz="6000" dirty="0"/>
              <a:t> IT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78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9D339-54ED-4129-3D98-D3B30A474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EF3C65-1AB2-D274-828B-9649D0D86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184" y="5459218"/>
            <a:ext cx="10904538" cy="954087"/>
          </a:xfrm>
        </p:spPr>
        <p:txBody>
          <a:bodyPr/>
          <a:lstStyle/>
          <a:p>
            <a:r>
              <a:rPr lang="en-US" dirty="0"/>
              <a:t>Ephesians 4:1NIV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B6E7F-6334-9DA7-D050-F56F98DF70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867" y="1322028"/>
            <a:ext cx="11260266" cy="3535327"/>
          </a:xfrm>
        </p:spPr>
        <p:txBody>
          <a:bodyPr/>
          <a:lstStyle/>
          <a:p>
            <a:r>
              <a:rPr lang="en-US" sz="5000" dirty="0"/>
              <a:t>I URGE YOU TO </a:t>
            </a:r>
            <a:r>
              <a:rPr lang="en-US" sz="5000" dirty="0">
                <a:solidFill>
                  <a:srgbClr val="FF0000"/>
                </a:solidFill>
              </a:rPr>
              <a:t>LIVE A LIFE WORTHY </a:t>
            </a:r>
            <a:r>
              <a:rPr lang="en-US" sz="5000" dirty="0"/>
              <a:t>OF THE CALLING YOU HAVE RECEIVED.</a:t>
            </a:r>
          </a:p>
        </p:txBody>
      </p:sp>
    </p:spTree>
    <p:extLst>
      <p:ext uri="{BB962C8B-B14F-4D97-AF65-F5344CB8AC3E}">
        <p14:creationId xmlns:p14="http://schemas.microsoft.com/office/powerpoint/2010/main" val="182923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808D-EF7F-21F3-9AD4-837FD4FE4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836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7C6AC-1434-1EB3-49F7-73BD6AC42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22107-C92B-EC51-C1A2-128FE1BF59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184" y="5459218"/>
            <a:ext cx="10904538" cy="954087"/>
          </a:xfrm>
        </p:spPr>
        <p:txBody>
          <a:bodyPr/>
          <a:lstStyle/>
          <a:p>
            <a:r>
              <a:rPr lang="en-US" dirty="0"/>
              <a:t>Matthew 11:28NIV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10049-D67C-6B4D-74B9-78DA5995C0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867" y="1334385"/>
            <a:ext cx="11260266" cy="3535327"/>
          </a:xfrm>
        </p:spPr>
        <p:txBody>
          <a:bodyPr/>
          <a:lstStyle/>
          <a:p>
            <a:r>
              <a:rPr lang="en-US" sz="5000" dirty="0">
                <a:solidFill>
                  <a:srgbClr val="FF0000"/>
                </a:solidFill>
              </a:rPr>
              <a:t>COME TO ME</a:t>
            </a:r>
            <a:r>
              <a:rPr lang="en-US" sz="5000" dirty="0"/>
              <a:t>, </a:t>
            </a:r>
            <a:r>
              <a:rPr lang="en-US" sz="5000" dirty="0">
                <a:solidFill>
                  <a:srgbClr val="FF0000"/>
                </a:solidFill>
              </a:rPr>
              <a:t>ALL</a:t>
            </a:r>
            <a:r>
              <a:rPr lang="en-US" sz="5000" dirty="0"/>
              <a:t> YOU WHO ARE WEARY AND BURDENED, AND I WILL GIVE YOU REST.</a:t>
            </a:r>
          </a:p>
        </p:txBody>
      </p:sp>
    </p:spTree>
    <p:extLst>
      <p:ext uri="{BB962C8B-B14F-4D97-AF65-F5344CB8AC3E}">
        <p14:creationId xmlns:p14="http://schemas.microsoft.com/office/powerpoint/2010/main" val="1393786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93F8-1878-6FF2-26FE-EC2E7B723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337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F6908-9F2A-63A7-A3A6-5D9DA7778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52851E-4EE6-5F8A-5F4A-47A8B9D4C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 SHAME DOESN’T CHANGE… BUT </a:t>
            </a:r>
            <a:r>
              <a:rPr lang="en-US" sz="6000" dirty="0">
                <a:solidFill>
                  <a:srgbClr val="FF0000"/>
                </a:solidFill>
              </a:rPr>
              <a:t>LOVE DOES</a:t>
            </a:r>
            <a:r>
              <a:rPr lang="en-US" sz="6000" dirty="0"/>
              <a:t>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9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992B6-D23A-FAB3-1284-1FD027E1D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BE5225-D3A2-875C-91C8-557E703EBF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pPr algn="l"/>
            <a:r>
              <a:rPr lang="en-US" sz="5000" dirty="0"/>
              <a:t>THE ENEMY KNOWS IF HE CAN </a:t>
            </a:r>
            <a:r>
              <a:rPr lang="en-US" sz="5000" dirty="0">
                <a:solidFill>
                  <a:srgbClr val="FF0000"/>
                </a:solidFill>
              </a:rPr>
              <a:t>DIVIDE</a:t>
            </a:r>
            <a:r>
              <a:rPr lang="en-US" sz="5000" dirty="0"/>
              <a:t> US, HE CAN </a:t>
            </a:r>
            <a:r>
              <a:rPr lang="en-US" sz="5000" dirty="0">
                <a:solidFill>
                  <a:srgbClr val="FF0000"/>
                </a:solidFill>
              </a:rPr>
              <a:t>CONQUER</a:t>
            </a:r>
            <a:r>
              <a:rPr lang="en-US" sz="5000" dirty="0"/>
              <a:t> US. HE CAN DESTROY OUR </a:t>
            </a:r>
            <a:r>
              <a:rPr lang="en-US" sz="5000" dirty="0">
                <a:solidFill>
                  <a:srgbClr val="FF0000"/>
                </a:solidFill>
              </a:rPr>
              <a:t>INFLUENCE</a:t>
            </a:r>
            <a:r>
              <a:rPr lang="en-US" sz="5000" dirty="0"/>
              <a:t>; STEAL OUR </a:t>
            </a:r>
            <a:r>
              <a:rPr lang="en-US" sz="5000" dirty="0">
                <a:solidFill>
                  <a:srgbClr val="FF0000"/>
                </a:solidFill>
              </a:rPr>
              <a:t>WITNESS</a:t>
            </a:r>
            <a:r>
              <a:rPr lang="en-US" sz="5000" dirty="0"/>
              <a:t>; SILENCE OUR </a:t>
            </a:r>
            <a:r>
              <a:rPr lang="en-US" sz="5000" dirty="0">
                <a:solidFill>
                  <a:srgbClr val="FF0000"/>
                </a:solidFill>
              </a:rPr>
              <a:t>VOICE</a:t>
            </a:r>
            <a:r>
              <a:rPr lang="en-US" sz="5000" dirty="0"/>
              <a:t>.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9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4A9F5-7FDD-C556-0E06-7B59F0918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8FC1AA-C1FC-5C96-DB82-DC7B1B50B0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346" y="2065407"/>
            <a:ext cx="11442357" cy="3011487"/>
          </a:xfrm>
        </p:spPr>
        <p:txBody>
          <a:bodyPr/>
          <a:lstStyle/>
          <a:p>
            <a:r>
              <a:rPr lang="en-US" sz="6000" dirty="0"/>
              <a:t>IF YOU WANT TO INFLUENCE CHANGE, THE </a:t>
            </a:r>
            <a:r>
              <a:rPr lang="en-US" sz="6000" dirty="0">
                <a:solidFill>
                  <a:srgbClr val="FF0000"/>
                </a:solidFill>
              </a:rPr>
              <a:t>CHANGE</a:t>
            </a:r>
            <a:r>
              <a:rPr lang="en-US" sz="6000" dirty="0"/>
              <a:t> HAS TO </a:t>
            </a:r>
            <a:r>
              <a:rPr lang="en-US" sz="6000" dirty="0">
                <a:solidFill>
                  <a:srgbClr val="FF0000"/>
                </a:solidFill>
              </a:rPr>
              <a:t>START</a:t>
            </a:r>
            <a:r>
              <a:rPr lang="en-US" sz="6000" dirty="0"/>
              <a:t> IN YOU. </a:t>
            </a:r>
          </a:p>
        </p:txBody>
      </p:sp>
    </p:spTree>
    <p:extLst>
      <p:ext uri="{BB962C8B-B14F-4D97-AF65-F5344CB8AC3E}">
        <p14:creationId xmlns:p14="http://schemas.microsoft.com/office/powerpoint/2010/main" val="1046366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3871-3158-168E-9252-F067E224D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DB7FD9-8826-ACDE-57DB-B027CC7EB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184" y="5459218"/>
            <a:ext cx="10904538" cy="954087"/>
          </a:xfrm>
        </p:spPr>
        <p:txBody>
          <a:bodyPr/>
          <a:lstStyle/>
          <a:p>
            <a:r>
              <a:rPr lang="en-US" dirty="0"/>
              <a:t>2 Corinthians 5:18-19NIV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F25E5-300E-5A1C-F7CA-7FEE6A2897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867" y="951324"/>
            <a:ext cx="11260266" cy="3535327"/>
          </a:xfrm>
        </p:spPr>
        <p:txBody>
          <a:bodyPr/>
          <a:lstStyle/>
          <a:p>
            <a:r>
              <a:rPr lang="en-US" sz="5000" dirty="0"/>
              <a:t>GOD HAS </a:t>
            </a:r>
            <a:r>
              <a:rPr lang="en-US" sz="5000" dirty="0">
                <a:solidFill>
                  <a:srgbClr val="FF0000"/>
                </a:solidFill>
              </a:rPr>
              <a:t>GIVEN US THIS TASK </a:t>
            </a:r>
            <a:r>
              <a:rPr lang="en-US" sz="5000" dirty="0"/>
              <a:t>OF RECONCILING PEOPLE TO HIM. FOR GOD WAS IN CHRIST, RECONCILING THE WORLD TO HIMSELF, NO LONGER COUNTING PEOPLE’S SINS AGAINST THEM. </a:t>
            </a:r>
          </a:p>
        </p:txBody>
      </p:sp>
    </p:spTree>
    <p:extLst>
      <p:ext uri="{BB962C8B-B14F-4D97-AF65-F5344CB8AC3E}">
        <p14:creationId xmlns:p14="http://schemas.microsoft.com/office/powerpoint/2010/main" val="6592698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59D92-0E53-B081-7F16-86450E117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2D96A9-F73E-FE81-FAD8-A8D96B76E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184" y="5459218"/>
            <a:ext cx="10904538" cy="954087"/>
          </a:xfrm>
        </p:spPr>
        <p:txBody>
          <a:bodyPr/>
          <a:lstStyle/>
          <a:p>
            <a:r>
              <a:rPr lang="en-US" dirty="0"/>
              <a:t>2 Corinthians 5:18-19NIV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8143-EAC2-5420-F877-955C970334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867" y="1902795"/>
            <a:ext cx="11260266" cy="3535327"/>
          </a:xfrm>
        </p:spPr>
        <p:txBody>
          <a:bodyPr/>
          <a:lstStyle/>
          <a:p>
            <a:r>
              <a:rPr lang="en-US" sz="5000" dirty="0"/>
              <a:t>AND </a:t>
            </a:r>
            <a:r>
              <a:rPr lang="en-US" sz="5000" dirty="0">
                <a:solidFill>
                  <a:srgbClr val="FF0000"/>
                </a:solidFill>
              </a:rPr>
              <a:t>HE GAVE US </a:t>
            </a:r>
            <a:r>
              <a:rPr lang="en-US" sz="5000" dirty="0"/>
              <a:t>THIS WONDERFUL MESSAGE OF RECONCILIATION. </a:t>
            </a:r>
          </a:p>
        </p:txBody>
      </p:sp>
    </p:spTree>
    <p:extLst>
      <p:ext uri="{BB962C8B-B14F-4D97-AF65-F5344CB8AC3E}">
        <p14:creationId xmlns:p14="http://schemas.microsoft.com/office/powerpoint/2010/main" val="3252123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2AAE5-0B50-BF48-44AF-9D9D8B151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461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F7A21-B7DE-6993-2E46-26BF2E106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38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60321-FD8C-29D8-EECD-6AF72E28D9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5003824"/>
            <a:ext cx="10904538" cy="954087"/>
          </a:xfrm>
        </p:spPr>
        <p:txBody>
          <a:bodyPr/>
          <a:lstStyle/>
          <a:p>
            <a:r>
              <a:rPr lang="en-US" dirty="0"/>
              <a:t>2 Corinthians 5:20 NLT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AC83B-56DB-EF23-C9C1-76A83D62E3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569164"/>
            <a:ext cx="11260266" cy="3535327"/>
          </a:xfrm>
        </p:spPr>
        <p:txBody>
          <a:bodyPr/>
          <a:lstStyle/>
          <a:p>
            <a:r>
              <a:rPr lang="en-US" sz="5000" dirty="0"/>
              <a:t>WE ARE CHRIST’S AMBASSADORS…</a:t>
            </a:r>
          </a:p>
        </p:txBody>
      </p:sp>
    </p:spTree>
    <p:extLst>
      <p:ext uri="{BB962C8B-B14F-4D97-AF65-F5344CB8AC3E}">
        <p14:creationId xmlns:p14="http://schemas.microsoft.com/office/powerpoint/2010/main" val="223692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925F-4B61-8925-3190-C74D87CEA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95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C3AA7-656D-9E07-4F68-878C5371D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D14C55-BF5A-4244-B0B1-067A610455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5003824"/>
            <a:ext cx="10904538" cy="954087"/>
          </a:xfrm>
        </p:spPr>
        <p:txBody>
          <a:bodyPr/>
          <a:lstStyle/>
          <a:p>
            <a:r>
              <a:rPr lang="en-US" dirty="0"/>
              <a:t>2 Corinthians 5:20 NLT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388B3-2F95-E890-BCA1-04BA203441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643304"/>
            <a:ext cx="11260266" cy="3535327"/>
          </a:xfrm>
        </p:spPr>
        <p:txBody>
          <a:bodyPr/>
          <a:lstStyle/>
          <a:p>
            <a:r>
              <a:rPr lang="en-US" sz="5000" dirty="0"/>
              <a:t>WE ARE CHRIST’S AMBASSADORS; GOD IS MAKING HIS APPEAL </a:t>
            </a:r>
            <a:r>
              <a:rPr lang="en-US" sz="5000" dirty="0">
                <a:solidFill>
                  <a:srgbClr val="FF0000"/>
                </a:solidFill>
              </a:rPr>
              <a:t>THROUGH US</a:t>
            </a:r>
            <a:r>
              <a:rPr lang="en-US" sz="5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0971425"/>
      </p:ext>
    </p:extLst>
  </p:cSld>
  <p:clrMapOvr>
    <a:masterClrMapping/>
  </p:clrMapOvr>
</p:sld>
</file>

<file path=ppt/theme/theme1.xml><?xml version="1.0" encoding="utf-8"?>
<a:theme xmlns:a="http://schemas.openxmlformats.org/drawingml/2006/main" name="Believe 316">
  <a:themeElements>
    <a:clrScheme name="Custom 1">
      <a:dk1>
        <a:srgbClr val="000000"/>
      </a:dk1>
      <a:lt1>
        <a:srgbClr val="FFFFFF"/>
      </a:lt1>
      <a:dk2>
        <a:srgbClr val="2C2D2E"/>
      </a:dk2>
      <a:lt2>
        <a:srgbClr val="E7E6E6"/>
      </a:lt2>
      <a:accent1>
        <a:srgbClr val="EF3641"/>
      </a:accent1>
      <a:accent2>
        <a:srgbClr val="ABD037"/>
      </a:accent2>
      <a:accent3>
        <a:srgbClr val="28BFC9"/>
      </a:accent3>
      <a:accent4>
        <a:srgbClr val="FCB022"/>
      </a:accent4>
      <a:accent5>
        <a:srgbClr val="FCFCFF"/>
      </a:accent5>
      <a:accent6>
        <a:srgbClr val="ABD037"/>
      </a:accent6>
      <a:hlink>
        <a:srgbClr val="28BFC9"/>
      </a:hlink>
      <a:folHlink>
        <a:srgbClr val="E647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lieve 316" id="{9AF99C8C-E707-9946-A062-37198DDB4D8B}" vid="{6B8998DF-C326-4345-8082-4C98D47F07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Believe 316</Template>
  <TotalTime>2758</TotalTime>
  <Words>435</Words>
  <Application>Microsoft Macintosh PowerPoint</Application>
  <PresentationFormat>Widescreen</PresentationFormat>
  <Paragraphs>50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Montserrat Semi Bold</vt:lpstr>
      <vt:lpstr>Aptos</vt:lpstr>
      <vt:lpstr>Arial</vt:lpstr>
      <vt:lpstr>Montserrat</vt:lpstr>
      <vt:lpstr>Believe 316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Baldwin</dc:creator>
  <cp:lastModifiedBy>Hannah Baldwin</cp:lastModifiedBy>
  <cp:revision>1</cp:revision>
  <dcterms:created xsi:type="dcterms:W3CDTF">2024-10-07T16:16:12Z</dcterms:created>
  <dcterms:modified xsi:type="dcterms:W3CDTF">2024-10-09T14:14:12Z</dcterms:modified>
</cp:coreProperties>
</file>