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82" r:id="rId3"/>
    <p:sldId id="364" r:id="rId4"/>
    <p:sldId id="387" r:id="rId5"/>
    <p:sldId id="396" r:id="rId6"/>
    <p:sldId id="389" r:id="rId7"/>
    <p:sldId id="390" r:id="rId8"/>
    <p:sldId id="392" r:id="rId9"/>
    <p:sldId id="393" r:id="rId10"/>
    <p:sldId id="394" r:id="rId11"/>
    <p:sldId id="395" r:id="rId12"/>
    <p:sldId id="397" r:id="rId13"/>
    <p:sldId id="328" r:id="rId14"/>
    <p:sldId id="398" r:id="rId15"/>
    <p:sldId id="257" r:id="rId16"/>
    <p:sldId id="400" r:id="rId17"/>
    <p:sldId id="401" r:id="rId18"/>
    <p:sldId id="403" r:id="rId19"/>
    <p:sldId id="404" r:id="rId20"/>
    <p:sldId id="405" r:id="rId21"/>
    <p:sldId id="406" r:id="rId22"/>
    <p:sldId id="407" r:id="rId23"/>
    <p:sldId id="408" r:id="rId24"/>
    <p:sldId id="40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63" autoAdjust="0"/>
    <p:restoredTop sz="84499"/>
  </p:normalViewPr>
  <p:slideViewPr>
    <p:cSldViewPr snapToGrid="0" showGuides="1">
      <p:cViewPr varScale="1">
        <p:scale>
          <a:sx n="106" d="100"/>
          <a:sy n="106" d="100"/>
        </p:scale>
        <p:origin x="1032" y="184"/>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4DAC50-5095-4968-915D-AE9B806413F4}" type="datetimeFigureOut">
              <a:rPr lang="en-US" smtClean="0"/>
              <a:t>12/31/21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6276A-6EB4-4BF7-BAE1-8D41B2C2040E}" type="slidenum">
              <a:rPr lang="en-US" smtClean="0"/>
              <a:t>‹#›</a:t>
            </a:fld>
            <a:endParaRPr lang="en-US"/>
          </a:p>
        </p:txBody>
      </p:sp>
    </p:spTree>
    <p:extLst>
      <p:ext uri="{BB962C8B-B14F-4D97-AF65-F5344CB8AC3E}">
        <p14:creationId xmlns:p14="http://schemas.microsoft.com/office/powerpoint/2010/main" val="761548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2</a:t>
            </a:fld>
            <a:endParaRPr lang="en-US"/>
          </a:p>
        </p:txBody>
      </p:sp>
    </p:spTree>
    <p:extLst>
      <p:ext uri="{BB962C8B-B14F-4D97-AF65-F5344CB8AC3E}">
        <p14:creationId xmlns:p14="http://schemas.microsoft.com/office/powerpoint/2010/main" val="2754207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11</a:t>
            </a:fld>
            <a:endParaRPr lang="en-US"/>
          </a:p>
        </p:txBody>
      </p:sp>
    </p:spTree>
    <p:extLst>
      <p:ext uri="{BB962C8B-B14F-4D97-AF65-F5344CB8AC3E}">
        <p14:creationId xmlns:p14="http://schemas.microsoft.com/office/powerpoint/2010/main" val="2738044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12</a:t>
            </a:fld>
            <a:endParaRPr lang="en-US"/>
          </a:p>
        </p:txBody>
      </p:sp>
    </p:spTree>
    <p:extLst>
      <p:ext uri="{BB962C8B-B14F-4D97-AF65-F5344CB8AC3E}">
        <p14:creationId xmlns:p14="http://schemas.microsoft.com/office/powerpoint/2010/main" val="671046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his holiness is accomplished through unholy but repentant people who get together)</a:t>
            </a:r>
          </a:p>
          <a:p>
            <a:r>
              <a:rPr lang="en-US" sz="1200" kern="1200" dirty="0">
                <a:solidFill>
                  <a:schemeClr val="tx1"/>
                </a:solidFill>
                <a:effectLst/>
                <a:latin typeface="+mn-lt"/>
                <a:ea typeface="+mn-ea"/>
                <a:cs typeface="+mn-cs"/>
              </a:rPr>
              <a:t>If you don’t have a place – you don’t have a priority)</a:t>
            </a:r>
          </a:p>
          <a:p>
            <a:r>
              <a:rPr lang="en-US" sz="1200" kern="1200" dirty="0">
                <a:solidFill>
                  <a:schemeClr val="tx1"/>
                </a:solidFill>
                <a:effectLst/>
                <a:latin typeface="+mn-lt"/>
                <a:ea typeface="+mn-ea"/>
                <a:cs typeface="+mn-cs"/>
              </a:rPr>
              <a:t>Everything that is important to you, you have a place for (home and church)</a:t>
            </a:r>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13</a:t>
            </a:fld>
            <a:endParaRPr lang="en-US"/>
          </a:p>
        </p:txBody>
      </p:sp>
    </p:spTree>
    <p:extLst>
      <p:ext uri="{BB962C8B-B14F-4D97-AF65-F5344CB8AC3E}">
        <p14:creationId xmlns:p14="http://schemas.microsoft.com/office/powerpoint/2010/main" val="3808741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his holiness is accomplished through unholy but repentant people who get together)</a:t>
            </a:r>
          </a:p>
          <a:p>
            <a:r>
              <a:rPr lang="en-US" sz="1200" kern="1200" dirty="0">
                <a:solidFill>
                  <a:schemeClr val="tx1"/>
                </a:solidFill>
                <a:effectLst/>
                <a:latin typeface="+mn-lt"/>
                <a:ea typeface="+mn-ea"/>
                <a:cs typeface="+mn-cs"/>
              </a:rPr>
              <a:t>If you don’t have a place – you don’t have a priority)</a:t>
            </a:r>
          </a:p>
          <a:p>
            <a:r>
              <a:rPr lang="en-US" sz="1200" kern="1200">
                <a:solidFill>
                  <a:schemeClr val="tx1"/>
                </a:solidFill>
                <a:effectLst/>
                <a:latin typeface="+mn-lt"/>
                <a:ea typeface="+mn-ea"/>
                <a:cs typeface="+mn-cs"/>
              </a:rPr>
              <a:t>Everything that is important to you, you have a place for (home and church)</a:t>
            </a:r>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14</a:t>
            </a:fld>
            <a:endParaRPr lang="en-US"/>
          </a:p>
        </p:txBody>
      </p:sp>
    </p:spTree>
    <p:extLst>
      <p:ext uri="{BB962C8B-B14F-4D97-AF65-F5344CB8AC3E}">
        <p14:creationId xmlns:p14="http://schemas.microsoft.com/office/powerpoint/2010/main" val="2829071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Anything we have is either clutter or constipation</a:t>
            </a:r>
          </a:p>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15</a:t>
            </a:fld>
            <a:endParaRPr lang="en-US"/>
          </a:p>
        </p:txBody>
      </p:sp>
    </p:spTree>
    <p:extLst>
      <p:ext uri="{BB962C8B-B14F-4D97-AF65-F5344CB8AC3E}">
        <p14:creationId xmlns:p14="http://schemas.microsoft.com/office/powerpoint/2010/main" val="1408083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his holiness is accomplished through unholy but repentant people who get together)</a:t>
            </a:r>
          </a:p>
          <a:p>
            <a:r>
              <a:rPr lang="en-US" sz="1200" kern="1200" dirty="0">
                <a:solidFill>
                  <a:schemeClr val="tx1"/>
                </a:solidFill>
                <a:effectLst/>
                <a:latin typeface="+mn-lt"/>
                <a:ea typeface="+mn-ea"/>
                <a:cs typeface="+mn-cs"/>
              </a:rPr>
              <a:t>If you don’t have a place – you don’t have a priority)</a:t>
            </a:r>
          </a:p>
          <a:p>
            <a:r>
              <a:rPr lang="en-US" sz="1200" kern="1200">
                <a:solidFill>
                  <a:schemeClr val="tx1"/>
                </a:solidFill>
                <a:effectLst/>
                <a:latin typeface="+mn-lt"/>
                <a:ea typeface="+mn-ea"/>
                <a:cs typeface="+mn-cs"/>
              </a:rPr>
              <a:t>Everything that is important to you, you have a place for (home and church)</a:t>
            </a:r>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16</a:t>
            </a:fld>
            <a:endParaRPr lang="en-US"/>
          </a:p>
        </p:txBody>
      </p:sp>
    </p:spTree>
    <p:extLst>
      <p:ext uri="{BB962C8B-B14F-4D97-AF65-F5344CB8AC3E}">
        <p14:creationId xmlns:p14="http://schemas.microsoft.com/office/powerpoint/2010/main" val="3172285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Anything we have is either clutter or constipation</a:t>
            </a:r>
          </a:p>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17</a:t>
            </a:fld>
            <a:endParaRPr lang="en-US"/>
          </a:p>
        </p:txBody>
      </p:sp>
    </p:spTree>
    <p:extLst>
      <p:ext uri="{BB962C8B-B14F-4D97-AF65-F5344CB8AC3E}">
        <p14:creationId xmlns:p14="http://schemas.microsoft.com/office/powerpoint/2010/main" val="145182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his holiness is accomplished through unholy but repentant people who get together)</a:t>
            </a:r>
          </a:p>
          <a:p>
            <a:r>
              <a:rPr lang="en-US" sz="1200" kern="1200" dirty="0">
                <a:solidFill>
                  <a:schemeClr val="tx1"/>
                </a:solidFill>
                <a:effectLst/>
                <a:latin typeface="+mn-lt"/>
                <a:ea typeface="+mn-ea"/>
                <a:cs typeface="+mn-cs"/>
              </a:rPr>
              <a:t>If you don’t have a place – you don’t have a priority)</a:t>
            </a:r>
          </a:p>
          <a:p>
            <a:r>
              <a:rPr lang="en-US" sz="1200" kern="1200">
                <a:solidFill>
                  <a:schemeClr val="tx1"/>
                </a:solidFill>
                <a:effectLst/>
                <a:latin typeface="+mn-lt"/>
                <a:ea typeface="+mn-ea"/>
                <a:cs typeface="+mn-cs"/>
              </a:rPr>
              <a:t>Everything that is important to you, you have a place for (home and church)</a:t>
            </a:r>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18</a:t>
            </a:fld>
            <a:endParaRPr lang="en-US"/>
          </a:p>
        </p:txBody>
      </p:sp>
    </p:spTree>
    <p:extLst>
      <p:ext uri="{BB962C8B-B14F-4D97-AF65-F5344CB8AC3E}">
        <p14:creationId xmlns:p14="http://schemas.microsoft.com/office/powerpoint/2010/main" val="3519601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Anything we have is either clutter or constipation</a:t>
            </a:r>
          </a:p>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19</a:t>
            </a:fld>
            <a:endParaRPr lang="en-US"/>
          </a:p>
        </p:txBody>
      </p:sp>
    </p:spTree>
    <p:extLst>
      <p:ext uri="{BB962C8B-B14F-4D97-AF65-F5344CB8AC3E}">
        <p14:creationId xmlns:p14="http://schemas.microsoft.com/office/powerpoint/2010/main" val="1790939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20</a:t>
            </a:fld>
            <a:endParaRPr lang="en-US"/>
          </a:p>
        </p:txBody>
      </p:sp>
    </p:spTree>
    <p:extLst>
      <p:ext uri="{BB962C8B-B14F-4D97-AF65-F5344CB8AC3E}">
        <p14:creationId xmlns:p14="http://schemas.microsoft.com/office/powerpoint/2010/main" val="3042048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knowing that someone loves you is not the same as being in their presence and them expressing that love</a:t>
            </a:r>
          </a:p>
        </p:txBody>
      </p:sp>
      <p:sp>
        <p:nvSpPr>
          <p:cNvPr id="4" name="Slide Number Placeholder 3"/>
          <p:cNvSpPr>
            <a:spLocks noGrp="1"/>
          </p:cNvSpPr>
          <p:nvPr>
            <p:ph type="sldNum" sz="quarter" idx="5"/>
          </p:nvPr>
        </p:nvSpPr>
        <p:spPr/>
        <p:txBody>
          <a:bodyPr/>
          <a:lstStyle/>
          <a:p>
            <a:fld id="{7056276A-6EB4-4BF7-BAE1-8D41B2C2040E}" type="slidenum">
              <a:rPr lang="en-US" smtClean="0"/>
              <a:t>3</a:t>
            </a:fld>
            <a:endParaRPr lang="en-US"/>
          </a:p>
        </p:txBody>
      </p:sp>
    </p:spTree>
    <p:extLst>
      <p:ext uri="{BB962C8B-B14F-4D97-AF65-F5344CB8AC3E}">
        <p14:creationId xmlns:p14="http://schemas.microsoft.com/office/powerpoint/2010/main" val="3907048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Anything we have is either clutter or constipation</a:t>
            </a:r>
          </a:p>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21</a:t>
            </a:fld>
            <a:endParaRPr lang="en-US"/>
          </a:p>
        </p:txBody>
      </p:sp>
    </p:spTree>
    <p:extLst>
      <p:ext uri="{BB962C8B-B14F-4D97-AF65-F5344CB8AC3E}">
        <p14:creationId xmlns:p14="http://schemas.microsoft.com/office/powerpoint/2010/main" val="694817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Anything we have is either clutter or constipation</a:t>
            </a:r>
          </a:p>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22</a:t>
            </a:fld>
            <a:endParaRPr lang="en-US"/>
          </a:p>
        </p:txBody>
      </p:sp>
    </p:spTree>
    <p:extLst>
      <p:ext uri="{BB962C8B-B14F-4D97-AF65-F5344CB8AC3E}">
        <p14:creationId xmlns:p14="http://schemas.microsoft.com/office/powerpoint/2010/main" val="36601464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23</a:t>
            </a:fld>
            <a:endParaRPr lang="en-US"/>
          </a:p>
        </p:txBody>
      </p:sp>
    </p:spTree>
    <p:extLst>
      <p:ext uri="{BB962C8B-B14F-4D97-AF65-F5344CB8AC3E}">
        <p14:creationId xmlns:p14="http://schemas.microsoft.com/office/powerpoint/2010/main" val="3050545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Anything we have is either clutter or constipation</a:t>
            </a:r>
          </a:p>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24</a:t>
            </a:fld>
            <a:endParaRPr lang="en-US"/>
          </a:p>
        </p:txBody>
      </p:sp>
    </p:spTree>
    <p:extLst>
      <p:ext uri="{BB962C8B-B14F-4D97-AF65-F5344CB8AC3E}">
        <p14:creationId xmlns:p14="http://schemas.microsoft.com/office/powerpoint/2010/main" val="1489622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4</a:t>
            </a:fld>
            <a:endParaRPr lang="en-US"/>
          </a:p>
        </p:txBody>
      </p:sp>
    </p:spTree>
    <p:extLst>
      <p:ext uri="{BB962C8B-B14F-4D97-AF65-F5344CB8AC3E}">
        <p14:creationId xmlns:p14="http://schemas.microsoft.com/office/powerpoint/2010/main" val="2832514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knowing that someone loves you is not the same as being in their presence and them expressing that love</a:t>
            </a:r>
          </a:p>
        </p:txBody>
      </p:sp>
      <p:sp>
        <p:nvSpPr>
          <p:cNvPr id="4" name="Slide Number Placeholder 3"/>
          <p:cNvSpPr>
            <a:spLocks noGrp="1"/>
          </p:cNvSpPr>
          <p:nvPr>
            <p:ph type="sldNum" sz="quarter" idx="5"/>
          </p:nvPr>
        </p:nvSpPr>
        <p:spPr/>
        <p:txBody>
          <a:bodyPr/>
          <a:lstStyle/>
          <a:p>
            <a:fld id="{7056276A-6EB4-4BF7-BAE1-8D41B2C2040E}" type="slidenum">
              <a:rPr lang="en-US" smtClean="0"/>
              <a:t>5</a:t>
            </a:fld>
            <a:endParaRPr lang="en-US"/>
          </a:p>
        </p:txBody>
      </p:sp>
    </p:spTree>
    <p:extLst>
      <p:ext uri="{BB962C8B-B14F-4D97-AF65-F5344CB8AC3E}">
        <p14:creationId xmlns:p14="http://schemas.microsoft.com/office/powerpoint/2010/main" val="3397856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6</a:t>
            </a:fld>
            <a:endParaRPr lang="en-US"/>
          </a:p>
        </p:txBody>
      </p:sp>
    </p:spTree>
    <p:extLst>
      <p:ext uri="{BB962C8B-B14F-4D97-AF65-F5344CB8AC3E}">
        <p14:creationId xmlns:p14="http://schemas.microsoft.com/office/powerpoint/2010/main" val="1378258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7</a:t>
            </a:fld>
            <a:endParaRPr lang="en-US"/>
          </a:p>
        </p:txBody>
      </p:sp>
    </p:spTree>
    <p:extLst>
      <p:ext uri="{BB962C8B-B14F-4D97-AF65-F5344CB8AC3E}">
        <p14:creationId xmlns:p14="http://schemas.microsoft.com/office/powerpoint/2010/main" val="4095355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knowing that someone loves you is not the same as being in their presence and them expressing that love</a:t>
            </a:r>
          </a:p>
        </p:txBody>
      </p:sp>
      <p:sp>
        <p:nvSpPr>
          <p:cNvPr id="4" name="Slide Number Placeholder 3"/>
          <p:cNvSpPr>
            <a:spLocks noGrp="1"/>
          </p:cNvSpPr>
          <p:nvPr>
            <p:ph type="sldNum" sz="quarter" idx="5"/>
          </p:nvPr>
        </p:nvSpPr>
        <p:spPr/>
        <p:txBody>
          <a:bodyPr/>
          <a:lstStyle/>
          <a:p>
            <a:fld id="{7056276A-6EB4-4BF7-BAE1-8D41B2C2040E}" type="slidenum">
              <a:rPr lang="en-US" smtClean="0"/>
              <a:t>8</a:t>
            </a:fld>
            <a:endParaRPr lang="en-US"/>
          </a:p>
        </p:txBody>
      </p:sp>
    </p:spTree>
    <p:extLst>
      <p:ext uri="{BB962C8B-B14F-4D97-AF65-F5344CB8AC3E}">
        <p14:creationId xmlns:p14="http://schemas.microsoft.com/office/powerpoint/2010/main" val="3087756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9</a:t>
            </a:fld>
            <a:endParaRPr lang="en-US"/>
          </a:p>
        </p:txBody>
      </p:sp>
    </p:spTree>
    <p:extLst>
      <p:ext uri="{BB962C8B-B14F-4D97-AF65-F5344CB8AC3E}">
        <p14:creationId xmlns:p14="http://schemas.microsoft.com/office/powerpoint/2010/main" val="92196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56276A-6EB4-4BF7-BAE1-8D41B2C2040E}" type="slidenum">
              <a:rPr lang="en-US" smtClean="0"/>
              <a:t>10</a:t>
            </a:fld>
            <a:endParaRPr lang="en-US"/>
          </a:p>
        </p:txBody>
      </p:sp>
    </p:spTree>
    <p:extLst>
      <p:ext uri="{BB962C8B-B14F-4D97-AF65-F5344CB8AC3E}">
        <p14:creationId xmlns:p14="http://schemas.microsoft.com/office/powerpoint/2010/main" val="1508997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89433-3A4F-4FE4-9A3E-ACCA0909A3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E23977-7E63-4F18-950E-3FEF3679F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3E2C18-D148-4513-8086-89CA2D547B8A}"/>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5" name="Footer Placeholder 4">
            <a:extLst>
              <a:ext uri="{FF2B5EF4-FFF2-40B4-BE49-F238E27FC236}">
                <a16:creationId xmlns:a16="http://schemas.microsoft.com/office/drawing/2014/main" id="{4462AC25-F223-441F-8C20-C6FEC82A84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BFD2AF-F3EA-455C-B167-659C00A44227}"/>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134668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D604-DF65-4545-908E-F496C35824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FD11E4-AD52-4CE7-B6B3-0826A65997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5AFBE-FDB5-4F0E-A366-157395706ECB}"/>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5" name="Footer Placeholder 4">
            <a:extLst>
              <a:ext uri="{FF2B5EF4-FFF2-40B4-BE49-F238E27FC236}">
                <a16:creationId xmlns:a16="http://schemas.microsoft.com/office/drawing/2014/main" id="{BC5C206A-CBD0-4DB6-AED6-048C573337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273A39-353B-4923-B6B6-76EA4B233BC7}"/>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398760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2D19BC-E26C-4A0C-8800-2EFAE90FB5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9351C1-DC18-4383-87C6-DD4DCB3E2D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E1EA4-593D-4E4C-8E5A-F95B53453A33}"/>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5" name="Footer Placeholder 4">
            <a:extLst>
              <a:ext uri="{FF2B5EF4-FFF2-40B4-BE49-F238E27FC236}">
                <a16:creationId xmlns:a16="http://schemas.microsoft.com/office/drawing/2014/main" id="{326218AB-C36A-41B1-B9F7-522385B58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BDC53-3AB1-48F5-AC4B-CDFB5F5D2729}"/>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245619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E9C46-4773-4E52-8DAD-302A23147B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3C6B12-4CEB-4293-B220-8F5ED3AE61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027C4-24D3-46F5-ACE4-E837C6F36652}"/>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5" name="Footer Placeholder 4">
            <a:extLst>
              <a:ext uri="{FF2B5EF4-FFF2-40B4-BE49-F238E27FC236}">
                <a16:creationId xmlns:a16="http://schemas.microsoft.com/office/drawing/2014/main" id="{B9442126-0A4D-48F2-A5AE-F817B306F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E5A67-7E1E-405E-B9B6-9966B1FFF69C}"/>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1976425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5BBC1-AAFF-4B1D-84FE-AE4364203C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50E057-C0D8-426B-9ABC-869AD14B02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775F9E-BDBA-4B88-BDA8-CAB31CD218F6}"/>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5" name="Footer Placeholder 4">
            <a:extLst>
              <a:ext uri="{FF2B5EF4-FFF2-40B4-BE49-F238E27FC236}">
                <a16:creationId xmlns:a16="http://schemas.microsoft.com/office/drawing/2014/main" id="{08D1FBCA-A138-49C8-A420-A425AA4F5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BC2ED-0C8C-45A4-92DA-D119336652BF}"/>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165762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4680-7636-414B-A3D4-34A4ACF867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143C15-73B0-4E86-A12B-8B715949F8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48B244-5B83-4563-9F8A-BAB994BBEF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BF7636-B592-4989-AD8E-CB4893CDB35C}"/>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6" name="Footer Placeholder 5">
            <a:extLst>
              <a:ext uri="{FF2B5EF4-FFF2-40B4-BE49-F238E27FC236}">
                <a16:creationId xmlns:a16="http://schemas.microsoft.com/office/drawing/2014/main" id="{10B0C4C8-BF8B-4500-AAB9-6E8C448178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6AA061-CA01-4193-B523-B50B0BF6752C}"/>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458912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9B245-06BC-4509-A207-F2DAD7E887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0C0C91-6EFA-45F8-A98D-F3C360A705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AE9D28-A271-432E-AC5A-61EBB5C72A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21DAF9-C555-4051-98B8-3208242E60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E0B175-08A4-45C1-80CD-D10FD304E6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5F0055-4BB7-42CB-999A-9F05AB347AA4}"/>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8" name="Footer Placeholder 7">
            <a:extLst>
              <a:ext uri="{FF2B5EF4-FFF2-40B4-BE49-F238E27FC236}">
                <a16:creationId xmlns:a16="http://schemas.microsoft.com/office/drawing/2014/main" id="{FEDF9F27-429E-4178-94A6-19EB26CBA0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693EBB-C707-47B7-92E9-335FDD7B947C}"/>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211916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E3C4-959D-4D75-9D0F-DB18D1CDA0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C30F52-FB90-4AEE-B50A-189740974AC3}"/>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4" name="Footer Placeholder 3">
            <a:extLst>
              <a:ext uri="{FF2B5EF4-FFF2-40B4-BE49-F238E27FC236}">
                <a16:creationId xmlns:a16="http://schemas.microsoft.com/office/drawing/2014/main" id="{6F55C0C4-17B5-4AC0-AEBB-E0950EC3B8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A6C1E0-FA01-49FF-8ECA-9B68256A4840}"/>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2095614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517889-5795-4975-9318-BC49588E553F}"/>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3" name="Footer Placeholder 2">
            <a:extLst>
              <a:ext uri="{FF2B5EF4-FFF2-40B4-BE49-F238E27FC236}">
                <a16:creationId xmlns:a16="http://schemas.microsoft.com/office/drawing/2014/main" id="{4A14E2C3-CB2D-424B-BDF2-4808AF2621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C9BABD-1DC2-4CBC-B49B-DAE3C0FDFC80}"/>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235191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0BE8D-9291-404D-9E91-FEF628F66B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9DF466-8283-4790-928E-A08E8F49B6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12358E-BFB6-46EB-9EBA-5A8A4EF0AF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C12672-7A0D-4B09-BF21-8DBF0CF7457D}"/>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6" name="Footer Placeholder 5">
            <a:extLst>
              <a:ext uri="{FF2B5EF4-FFF2-40B4-BE49-F238E27FC236}">
                <a16:creationId xmlns:a16="http://schemas.microsoft.com/office/drawing/2014/main" id="{5E6AB884-84B9-439A-9FEF-AB1F5276FD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E268A-1C46-4CB5-A4F1-0FF2E8919B8D}"/>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343868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3696-4F0F-4BE5-8015-6F5109D778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DB9055-6545-46BB-A0AF-0718E1AC2D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E04A47-EEC3-46AA-85C3-FA020FC02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334868-B5FE-48A1-9FC5-4483C365C5CA}"/>
              </a:ext>
            </a:extLst>
          </p:cNvPr>
          <p:cNvSpPr>
            <a:spLocks noGrp="1"/>
          </p:cNvSpPr>
          <p:nvPr>
            <p:ph type="dt" sz="half" idx="10"/>
          </p:nvPr>
        </p:nvSpPr>
        <p:spPr/>
        <p:txBody>
          <a:bodyPr/>
          <a:lstStyle/>
          <a:p>
            <a:fld id="{028939B1-0321-4475-8725-12E5B13A5117}" type="datetimeFigureOut">
              <a:rPr lang="en-US" smtClean="0"/>
              <a:t>12/31/21</a:t>
            </a:fld>
            <a:endParaRPr lang="en-US"/>
          </a:p>
        </p:txBody>
      </p:sp>
      <p:sp>
        <p:nvSpPr>
          <p:cNvPr id="6" name="Footer Placeholder 5">
            <a:extLst>
              <a:ext uri="{FF2B5EF4-FFF2-40B4-BE49-F238E27FC236}">
                <a16:creationId xmlns:a16="http://schemas.microsoft.com/office/drawing/2014/main" id="{3DFD7027-0450-41E6-B272-5F60581D55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7C947-5700-4544-B5D5-99BF22E33779}"/>
              </a:ext>
            </a:extLst>
          </p:cNvPr>
          <p:cNvSpPr>
            <a:spLocks noGrp="1"/>
          </p:cNvSpPr>
          <p:nvPr>
            <p:ph type="sldNum" sz="quarter" idx="12"/>
          </p:nvPr>
        </p:nvSpPr>
        <p:spPr/>
        <p:txBody>
          <a:bodyPr/>
          <a:lstStyle/>
          <a:p>
            <a:fld id="{971AAC38-402D-4F20-8842-4667E349204A}" type="slidenum">
              <a:rPr lang="en-US" smtClean="0"/>
              <a:t>‹#›</a:t>
            </a:fld>
            <a:endParaRPr lang="en-US"/>
          </a:p>
        </p:txBody>
      </p:sp>
    </p:spTree>
    <p:extLst>
      <p:ext uri="{BB962C8B-B14F-4D97-AF65-F5344CB8AC3E}">
        <p14:creationId xmlns:p14="http://schemas.microsoft.com/office/powerpoint/2010/main" val="195557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616AAA-56A2-40A0-87C0-861D913BFF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93DEED-3136-45D7-9367-B1230F8DC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F36962-C3E2-4BDC-B5B9-5102AE5DB2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939B1-0321-4475-8725-12E5B13A5117}" type="datetimeFigureOut">
              <a:rPr lang="en-US" smtClean="0"/>
              <a:t>12/31/21</a:t>
            </a:fld>
            <a:endParaRPr lang="en-US"/>
          </a:p>
        </p:txBody>
      </p:sp>
      <p:sp>
        <p:nvSpPr>
          <p:cNvPr id="5" name="Footer Placeholder 4">
            <a:extLst>
              <a:ext uri="{FF2B5EF4-FFF2-40B4-BE49-F238E27FC236}">
                <a16:creationId xmlns:a16="http://schemas.microsoft.com/office/drawing/2014/main" id="{7664B4AD-05C3-4D3F-836C-17E15FB90D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FEB96E-A62A-4E22-9795-AD35D22419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AAC38-402D-4F20-8842-4667E349204A}" type="slidenum">
              <a:rPr lang="en-US" smtClean="0"/>
              <a:t>‹#›</a:t>
            </a:fld>
            <a:endParaRPr lang="en-US"/>
          </a:p>
        </p:txBody>
      </p:sp>
    </p:spTree>
    <p:extLst>
      <p:ext uri="{BB962C8B-B14F-4D97-AF65-F5344CB8AC3E}">
        <p14:creationId xmlns:p14="http://schemas.microsoft.com/office/powerpoint/2010/main" val="1770640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1686002" y="2056311"/>
            <a:ext cx="8819996" cy="2745378"/>
          </a:xfrm>
        </p:spPr>
        <p:txBody>
          <a:bodyPr>
            <a:normAutofit fontScale="90000"/>
          </a:bodyPr>
          <a:lstStyle/>
          <a:p>
            <a:pPr algn="l"/>
            <a:r>
              <a:rPr lang="en-US" sz="7000" b="1" dirty="0">
                <a:solidFill>
                  <a:schemeClr val="accent1">
                    <a:lumMod val="50000"/>
                  </a:schemeClr>
                </a:solidFill>
                <a:latin typeface="+mn-lt"/>
              </a:rPr>
              <a:t>A New Year</a:t>
            </a:r>
            <a:br>
              <a:rPr lang="en-US" sz="7000" b="1" dirty="0">
                <a:solidFill>
                  <a:schemeClr val="accent1">
                    <a:lumMod val="50000"/>
                  </a:schemeClr>
                </a:solidFill>
                <a:latin typeface="+mn-lt"/>
              </a:rPr>
            </a:br>
            <a:r>
              <a:rPr lang="en-US" sz="7000" b="1" dirty="0">
                <a:solidFill>
                  <a:schemeClr val="accent1">
                    <a:lumMod val="50000"/>
                  </a:schemeClr>
                </a:solidFill>
                <a:latin typeface="+mn-lt"/>
              </a:rPr>
              <a:t>To Bring Us Closer</a:t>
            </a:r>
            <a:br>
              <a:rPr lang="en-US" sz="3000" b="1" dirty="0">
                <a:latin typeface="+mn-lt"/>
              </a:rPr>
            </a:br>
            <a:r>
              <a:rPr lang="en-US" sz="7000" b="1" dirty="0">
                <a:solidFill>
                  <a:srgbClr val="C00000"/>
                </a:solidFill>
                <a:latin typeface="+mn-lt"/>
              </a:rPr>
              <a:t>To The One Thing</a:t>
            </a:r>
            <a:br>
              <a:rPr lang="en-US" sz="7000" b="1" dirty="0">
                <a:solidFill>
                  <a:srgbClr val="C00000"/>
                </a:solidFill>
                <a:latin typeface="+mn-lt"/>
              </a:rPr>
            </a:br>
            <a:r>
              <a:rPr lang="en-US" sz="7000" b="1" dirty="0">
                <a:solidFill>
                  <a:srgbClr val="C00000"/>
                </a:solidFill>
                <a:latin typeface="+mn-lt"/>
              </a:rPr>
              <a:t>That Never Changes</a:t>
            </a:r>
          </a:p>
        </p:txBody>
      </p:sp>
    </p:spTree>
    <p:extLst>
      <p:ext uri="{BB962C8B-B14F-4D97-AF65-F5344CB8AC3E}">
        <p14:creationId xmlns:p14="http://schemas.microsoft.com/office/powerpoint/2010/main" val="2991949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687658" y="741556"/>
            <a:ext cx="10816683" cy="5374888"/>
          </a:xfrm>
        </p:spPr>
        <p:txBody>
          <a:bodyPr anchor="t">
            <a:normAutofit fontScale="90000"/>
          </a:bodyPr>
          <a:lstStyle/>
          <a:p>
            <a:r>
              <a:rPr lang="en-US" sz="4500" b="1" dirty="0">
                <a:solidFill>
                  <a:schemeClr val="accent1">
                    <a:lumMod val="50000"/>
                  </a:schemeClr>
                </a:solidFill>
              </a:rPr>
              <a:t>He appeared to them over a period of forty days and spoke about the kingdom of God. On one occasion, while he was eating with them, he gave them this command: “Do not leave Jerusalem, but wait for the gift my Father promised, which you have heard me speak about. For John baptized with water, but in a few days you will be baptized with the Holy Spirit.” </a:t>
            </a:r>
            <a:br>
              <a:rPr lang="en-US" sz="4500" b="1" dirty="0">
                <a:solidFill>
                  <a:schemeClr val="accent1">
                    <a:lumMod val="50000"/>
                  </a:schemeClr>
                </a:solidFill>
              </a:rPr>
            </a:br>
            <a:br>
              <a:rPr lang="en-US" sz="4500" dirty="0">
                <a:solidFill>
                  <a:schemeClr val="accent1">
                    <a:lumMod val="50000"/>
                  </a:schemeClr>
                </a:solidFill>
                <a:latin typeface="+mn-lt"/>
              </a:rPr>
            </a:br>
            <a:r>
              <a:rPr lang="en-US" sz="4500" i="1" dirty="0">
                <a:solidFill>
                  <a:schemeClr val="accent1">
                    <a:lumMod val="50000"/>
                  </a:schemeClr>
                </a:solidFill>
                <a:latin typeface="+mn-lt"/>
              </a:rPr>
              <a:t>Acts 1:3b-5</a:t>
            </a:r>
            <a:endParaRPr lang="en-US" sz="4500" b="1" i="1" dirty="0">
              <a:solidFill>
                <a:srgbClr val="FF6600"/>
              </a:solidFill>
              <a:latin typeface="+mn-lt"/>
            </a:endParaRPr>
          </a:p>
        </p:txBody>
      </p:sp>
    </p:spTree>
    <p:extLst>
      <p:ext uri="{BB962C8B-B14F-4D97-AF65-F5344CB8AC3E}">
        <p14:creationId xmlns:p14="http://schemas.microsoft.com/office/powerpoint/2010/main" val="344441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687658" y="741556"/>
            <a:ext cx="10816683" cy="5374888"/>
          </a:xfrm>
        </p:spPr>
        <p:txBody>
          <a:bodyPr anchor="t">
            <a:normAutofit fontScale="90000"/>
          </a:bodyPr>
          <a:lstStyle/>
          <a:p>
            <a:r>
              <a:rPr lang="en-US" sz="4500" b="1" dirty="0">
                <a:solidFill>
                  <a:schemeClr val="accent1">
                    <a:lumMod val="50000"/>
                  </a:schemeClr>
                </a:solidFill>
              </a:rPr>
              <a:t>So when they met together, they asked him, “Lord, are you at this time going to restore the kingdom to Israel?” Jesus said to them: “It is not for you to know the times or dates the Father has set by his own authority. But you will receive power when the Holy Spirit comes on you; and you will be my witnesses in Jerusalem, and in all Judea and Samaria, and to the ends of the earth.” </a:t>
            </a:r>
            <a:br>
              <a:rPr lang="en-US" sz="4500" b="1" dirty="0">
                <a:solidFill>
                  <a:schemeClr val="accent1">
                    <a:lumMod val="50000"/>
                  </a:schemeClr>
                </a:solidFill>
              </a:rPr>
            </a:br>
            <a:br>
              <a:rPr lang="en-US" sz="4500" dirty="0">
                <a:solidFill>
                  <a:schemeClr val="accent1">
                    <a:lumMod val="50000"/>
                  </a:schemeClr>
                </a:solidFill>
                <a:latin typeface="+mn-lt"/>
              </a:rPr>
            </a:br>
            <a:r>
              <a:rPr lang="en-US" sz="4500" i="1" dirty="0">
                <a:solidFill>
                  <a:schemeClr val="accent1">
                    <a:lumMod val="50000"/>
                  </a:schemeClr>
                </a:solidFill>
                <a:latin typeface="+mn-lt"/>
              </a:rPr>
              <a:t>Acts 1:6-8</a:t>
            </a:r>
            <a:endParaRPr lang="en-US" sz="4500" b="1" i="1" dirty="0">
              <a:solidFill>
                <a:srgbClr val="FF6600"/>
              </a:solidFill>
              <a:latin typeface="+mn-lt"/>
            </a:endParaRPr>
          </a:p>
        </p:txBody>
      </p:sp>
    </p:spTree>
    <p:extLst>
      <p:ext uri="{BB962C8B-B14F-4D97-AF65-F5344CB8AC3E}">
        <p14:creationId xmlns:p14="http://schemas.microsoft.com/office/powerpoint/2010/main" val="3838445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687658" y="741556"/>
            <a:ext cx="10816683" cy="5374888"/>
          </a:xfrm>
        </p:spPr>
        <p:txBody>
          <a:bodyPr anchor="t">
            <a:normAutofit/>
          </a:bodyPr>
          <a:lstStyle/>
          <a:p>
            <a:r>
              <a:rPr lang="en-US" sz="4500" b="1" dirty="0">
                <a:solidFill>
                  <a:schemeClr val="accent1">
                    <a:lumMod val="50000"/>
                  </a:schemeClr>
                </a:solidFill>
              </a:rPr>
              <a:t>“Jesus gave them this command: ‘Do not leave Jerusalem, but </a:t>
            </a:r>
            <a:r>
              <a:rPr lang="en-US" sz="4500" b="1" dirty="0">
                <a:solidFill>
                  <a:srgbClr val="C00000"/>
                </a:solidFill>
              </a:rPr>
              <a:t>wait</a:t>
            </a:r>
            <a:r>
              <a:rPr lang="en-US" sz="4500" b="1" dirty="0">
                <a:solidFill>
                  <a:schemeClr val="accent1">
                    <a:lumMod val="50000"/>
                  </a:schemeClr>
                </a:solidFill>
              </a:rPr>
              <a:t> for the gift my Father promised, which you have heard me speak about. For John baptized with water, but in a few days you will be baptized with the Holy Spirit.’” </a:t>
            </a:r>
            <a:br>
              <a:rPr lang="en-US" sz="4500" b="1" dirty="0">
                <a:solidFill>
                  <a:schemeClr val="accent1">
                    <a:lumMod val="50000"/>
                  </a:schemeClr>
                </a:solidFill>
              </a:rPr>
            </a:br>
            <a:br>
              <a:rPr lang="en-US" sz="4500" dirty="0">
                <a:solidFill>
                  <a:schemeClr val="accent1">
                    <a:lumMod val="50000"/>
                  </a:schemeClr>
                </a:solidFill>
                <a:latin typeface="+mn-lt"/>
              </a:rPr>
            </a:br>
            <a:r>
              <a:rPr lang="en-US" sz="4500" i="1" dirty="0">
                <a:solidFill>
                  <a:schemeClr val="accent1">
                    <a:lumMod val="50000"/>
                  </a:schemeClr>
                </a:solidFill>
                <a:latin typeface="+mn-lt"/>
              </a:rPr>
              <a:t>Acts 1:5</a:t>
            </a:r>
            <a:endParaRPr lang="en-US" sz="4500" b="1" i="1" dirty="0">
              <a:solidFill>
                <a:srgbClr val="FF6600"/>
              </a:solidFill>
              <a:latin typeface="+mn-lt"/>
            </a:endParaRPr>
          </a:p>
        </p:txBody>
      </p:sp>
    </p:spTree>
    <p:extLst>
      <p:ext uri="{BB962C8B-B14F-4D97-AF65-F5344CB8AC3E}">
        <p14:creationId xmlns:p14="http://schemas.microsoft.com/office/powerpoint/2010/main" val="1153122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156411" y="802887"/>
            <a:ext cx="11262438" cy="4694663"/>
          </a:xfrm>
        </p:spPr>
        <p:txBody>
          <a:bodyPr anchor="t">
            <a:normAutofit fontScale="90000"/>
          </a:bodyPr>
          <a:lstStyle/>
          <a:p>
            <a:pPr marL="457200" marR="0" algn="l">
              <a:spcBef>
                <a:spcPts val="0"/>
              </a:spcBef>
              <a:spcAft>
                <a:spcPts val="0"/>
              </a:spcAft>
            </a:pPr>
            <a:r>
              <a:rPr lang="en-US" sz="5000" b="1" dirty="0">
                <a:solidFill>
                  <a:schemeClr val="accent1">
                    <a:lumMod val="50000"/>
                  </a:schemeClr>
                </a:solidFill>
                <a:latin typeface="+mn-lt"/>
              </a:rPr>
              <a:t>TO WAIT FOR HIS PRESENCE INCLUDES</a:t>
            </a:r>
            <a:r>
              <a:rPr lang="en-US" sz="5600" b="1" dirty="0">
                <a:solidFill>
                  <a:schemeClr val="accent1">
                    <a:lumMod val="50000"/>
                  </a:schemeClr>
                </a:solidFill>
                <a:latin typeface="+mn-lt"/>
              </a:rPr>
              <a:t>:</a:t>
            </a:r>
            <a:br>
              <a:rPr lang="en-US" sz="5600" b="1" dirty="0">
                <a:solidFill>
                  <a:srgbClr val="FF6600"/>
                </a:solidFill>
                <a:latin typeface="+mn-lt"/>
              </a:rPr>
            </a:br>
            <a:r>
              <a:rPr lang="en-US" sz="6700" b="1" dirty="0">
                <a:solidFill>
                  <a:srgbClr val="C00000"/>
                </a:solidFill>
                <a:latin typeface="+mn-lt"/>
              </a:rPr>
              <a:t>Finding A Place To Be Together</a:t>
            </a:r>
            <a:br>
              <a:rPr lang="en-US" sz="5600" b="1" dirty="0">
                <a:solidFill>
                  <a:srgbClr val="C00000"/>
                </a:solidFill>
                <a:latin typeface="+mn-lt"/>
              </a:rPr>
            </a:br>
            <a:br>
              <a:rPr lang="en-US" sz="5600" b="1" dirty="0">
                <a:solidFill>
                  <a:srgbClr val="C00000"/>
                </a:solidFill>
                <a:latin typeface="+mn-lt"/>
              </a:rPr>
            </a:br>
            <a:r>
              <a:rPr lang="en-US" sz="5600" b="1" i="1" dirty="0">
                <a:solidFill>
                  <a:schemeClr val="accent1">
                    <a:lumMod val="50000"/>
                  </a:schemeClr>
                </a:solidFill>
              </a:rPr>
              <a:t>“Do not leave Jerusalem, but wait” </a:t>
            </a:r>
            <a:br>
              <a:rPr lang="en-US" sz="4400" i="1" dirty="0">
                <a:latin typeface="Calibri" panose="020F0502020204030204" pitchFamily="34" charset="0"/>
                <a:ea typeface="Calibri" panose="020F0502020204030204" pitchFamily="34" charset="0"/>
                <a:cs typeface="Times New Roman" panose="02020603050405020304" pitchFamily="18" charset="0"/>
              </a:rPr>
            </a:br>
            <a:r>
              <a:rPr lang="en-US" sz="4800" dirty="0">
                <a:latin typeface="Calibri" panose="020F0502020204030204" pitchFamily="34" charset="0"/>
                <a:ea typeface="Times New Roman" panose="02020603050405020304" pitchFamily="18" charset="0"/>
                <a:cs typeface="Calibri" panose="020F0502020204030204" pitchFamily="34" charset="0"/>
              </a:rPr>
              <a:t> </a:t>
            </a:r>
            <a:br>
              <a:rPr lang="en-US" sz="5400" dirty="0">
                <a:latin typeface="Calibri" panose="020F0502020204030204" pitchFamily="34" charset="0"/>
                <a:ea typeface="Calibri" panose="020F0502020204030204" pitchFamily="34" charset="0"/>
                <a:cs typeface="Times New Roman" panose="02020603050405020304" pitchFamily="18" charset="0"/>
              </a:rPr>
            </a:br>
            <a:br>
              <a:rPr lang="en-US" sz="5000" dirty="0">
                <a:latin typeface="+mn-lt"/>
              </a:rPr>
            </a:br>
            <a:br>
              <a:rPr lang="en-US" sz="4000" dirty="0">
                <a:latin typeface="+mn-lt"/>
              </a:rPr>
            </a:br>
            <a:endParaRPr lang="en-US" sz="4000" i="1" dirty="0">
              <a:solidFill>
                <a:srgbClr val="FF6600"/>
              </a:solidFill>
              <a:latin typeface="+mn-lt"/>
            </a:endParaRPr>
          </a:p>
        </p:txBody>
      </p:sp>
    </p:spTree>
    <p:extLst>
      <p:ext uri="{BB962C8B-B14F-4D97-AF65-F5344CB8AC3E}">
        <p14:creationId xmlns:p14="http://schemas.microsoft.com/office/powerpoint/2010/main" val="4083367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156411" y="802887"/>
            <a:ext cx="11262438" cy="4694663"/>
          </a:xfrm>
        </p:spPr>
        <p:txBody>
          <a:bodyPr anchor="t">
            <a:normAutofit fontScale="90000"/>
          </a:bodyPr>
          <a:lstStyle/>
          <a:p>
            <a:pPr marL="457200" algn="l">
              <a:spcBef>
                <a:spcPts val="0"/>
              </a:spcBef>
            </a:pPr>
            <a:r>
              <a:rPr lang="en-US" sz="5000" b="1" dirty="0">
                <a:solidFill>
                  <a:schemeClr val="accent1">
                    <a:lumMod val="50000"/>
                  </a:schemeClr>
                </a:solidFill>
                <a:latin typeface="+mn-lt"/>
              </a:rPr>
              <a:t>TO WAIT FOR HIS PRESENCE INCLUDES:</a:t>
            </a:r>
            <a:br>
              <a:rPr lang="en-US" sz="5000" b="1" dirty="0">
                <a:solidFill>
                  <a:srgbClr val="FF6600"/>
                </a:solidFill>
                <a:latin typeface="+mn-lt"/>
              </a:rPr>
            </a:br>
            <a:r>
              <a:rPr lang="en-US" sz="6700" b="1" dirty="0">
                <a:solidFill>
                  <a:srgbClr val="C00000"/>
                </a:solidFill>
                <a:latin typeface="+mn-lt"/>
              </a:rPr>
              <a:t>The Promises From His Word</a:t>
            </a:r>
            <a:br>
              <a:rPr lang="en-US" sz="5600" b="1" dirty="0">
                <a:solidFill>
                  <a:srgbClr val="FF6600"/>
                </a:solidFill>
                <a:latin typeface="+mn-lt"/>
              </a:rPr>
            </a:br>
            <a:br>
              <a:rPr lang="en-US" sz="5600" b="1" dirty="0">
                <a:solidFill>
                  <a:srgbClr val="FF6600"/>
                </a:solidFill>
                <a:latin typeface="+mn-lt"/>
              </a:rPr>
            </a:br>
            <a:r>
              <a:rPr lang="en-US" sz="5000" b="1" i="1" dirty="0">
                <a:solidFill>
                  <a:schemeClr val="accent1">
                    <a:lumMod val="50000"/>
                  </a:schemeClr>
                </a:solidFill>
              </a:rPr>
              <a:t>“but wait for the gift my Father promised, which you have heard me speak about.”</a:t>
            </a:r>
            <a:br>
              <a:rPr lang="en-US" sz="4400" i="1" dirty="0">
                <a:latin typeface="Calibri" panose="020F0502020204030204" pitchFamily="34" charset="0"/>
                <a:ea typeface="Calibri" panose="020F0502020204030204" pitchFamily="34" charset="0"/>
                <a:cs typeface="Times New Roman" panose="02020603050405020304" pitchFamily="18" charset="0"/>
              </a:rPr>
            </a:br>
            <a:r>
              <a:rPr lang="en-US" sz="4800" dirty="0">
                <a:latin typeface="Calibri" panose="020F0502020204030204" pitchFamily="34" charset="0"/>
                <a:ea typeface="Times New Roman" panose="02020603050405020304" pitchFamily="18" charset="0"/>
                <a:cs typeface="Calibri" panose="020F0502020204030204" pitchFamily="34" charset="0"/>
              </a:rPr>
              <a:t> </a:t>
            </a:r>
            <a:br>
              <a:rPr lang="en-US" sz="5400" dirty="0">
                <a:latin typeface="Calibri" panose="020F0502020204030204" pitchFamily="34" charset="0"/>
                <a:ea typeface="Calibri" panose="020F0502020204030204" pitchFamily="34" charset="0"/>
                <a:cs typeface="Times New Roman" panose="02020603050405020304" pitchFamily="18" charset="0"/>
              </a:rPr>
            </a:br>
            <a:br>
              <a:rPr lang="en-US" sz="5000" dirty="0">
                <a:latin typeface="+mn-lt"/>
              </a:rPr>
            </a:br>
            <a:br>
              <a:rPr lang="en-US" sz="4000" dirty="0">
                <a:latin typeface="+mn-lt"/>
              </a:rPr>
            </a:br>
            <a:endParaRPr lang="en-US" sz="4000" i="1" dirty="0">
              <a:solidFill>
                <a:srgbClr val="FF6600"/>
              </a:solidFill>
              <a:latin typeface="+mn-lt"/>
            </a:endParaRPr>
          </a:p>
        </p:txBody>
      </p:sp>
    </p:spTree>
    <p:extLst>
      <p:ext uri="{BB962C8B-B14F-4D97-AF65-F5344CB8AC3E}">
        <p14:creationId xmlns:p14="http://schemas.microsoft.com/office/powerpoint/2010/main" val="917147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1233730" y="2086245"/>
            <a:ext cx="9724539" cy="4314555"/>
          </a:xfrm>
        </p:spPr>
        <p:txBody>
          <a:bodyPr>
            <a:noAutofit/>
          </a:bodyPr>
          <a:lstStyle/>
          <a:p>
            <a:pPr algn="l"/>
            <a:r>
              <a:rPr lang="en-US" sz="5500" b="1" dirty="0">
                <a:solidFill>
                  <a:srgbClr val="C00000"/>
                </a:solidFill>
                <a:latin typeface="+mn-lt"/>
              </a:rPr>
              <a:t>INTRODUCTION</a:t>
            </a:r>
            <a:br>
              <a:rPr lang="en-US" sz="5500" b="1" dirty="0">
                <a:solidFill>
                  <a:srgbClr val="C00000"/>
                </a:solidFill>
                <a:latin typeface="+mn-lt"/>
              </a:rPr>
            </a:br>
            <a:r>
              <a:rPr lang="en-US" sz="5500" b="1" dirty="0">
                <a:solidFill>
                  <a:srgbClr val="C00000"/>
                </a:solidFill>
                <a:latin typeface="+mn-lt"/>
              </a:rPr>
              <a:t>TO THE HOLY SPIRIT</a:t>
            </a:r>
            <a:br>
              <a:rPr lang="en-US" sz="5500" b="1" dirty="0">
                <a:solidFill>
                  <a:srgbClr val="002060"/>
                </a:solidFill>
                <a:latin typeface="+mn-lt"/>
              </a:rPr>
            </a:br>
            <a:r>
              <a:rPr lang="en-US" sz="5500" b="1" dirty="0">
                <a:solidFill>
                  <a:srgbClr val="002060"/>
                </a:solidFill>
                <a:latin typeface="+mn-lt"/>
              </a:rPr>
              <a:t>with Pastor Shawn</a:t>
            </a:r>
            <a:br>
              <a:rPr lang="en-US" sz="5500" b="1" dirty="0">
                <a:solidFill>
                  <a:srgbClr val="002060"/>
                </a:solidFill>
                <a:latin typeface="+mn-lt"/>
              </a:rPr>
            </a:br>
            <a:br>
              <a:rPr lang="en-US" sz="2000" b="1" dirty="0">
                <a:solidFill>
                  <a:srgbClr val="002060"/>
                </a:solidFill>
                <a:latin typeface="+mn-lt"/>
              </a:rPr>
            </a:br>
            <a:r>
              <a:rPr lang="en-US" sz="5500" dirty="0">
                <a:solidFill>
                  <a:srgbClr val="002060"/>
                </a:solidFill>
                <a:latin typeface="+mn-lt"/>
              </a:rPr>
              <a:t>Five Wednesdays, 7-8:15p</a:t>
            </a:r>
            <a:br>
              <a:rPr lang="en-US" sz="5500" dirty="0">
                <a:solidFill>
                  <a:srgbClr val="002060"/>
                </a:solidFill>
                <a:latin typeface="+mn-lt"/>
              </a:rPr>
            </a:br>
            <a:r>
              <a:rPr lang="en-US" sz="5500" dirty="0">
                <a:solidFill>
                  <a:srgbClr val="002060"/>
                </a:solidFill>
                <a:latin typeface="+mn-lt"/>
              </a:rPr>
              <a:t>Jan 26– Feb 23</a:t>
            </a:r>
            <a:br>
              <a:rPr lang="en-US" sz="5500" dirty="0">
                <a:solidFill>
                  <a:srgbClr val="002060"/>
                </a:solidFill>
                <a:latin typeface="+mn-lt"/>
              </a:rPr>
            </a:br>
            <a:br>
              <a:rPr lang="en-US" sz="5500" dirty="0">
                <a:solidFill>
                  <a:srgbClr val="002060"/>
                </a:solidFill>
                <a:latin typeface="+mn-lt"/>
              </a:rPr>
            </a:br>
            <a:r>
              <a:rPr lang="en-US" sz="4000" i="1" dirty="0">
                <a:solidFill>
                  <a:srgbClr val="002060"/>
                </a:solidFill>
                <a:latin typeface="+mn-lt"/>
              </a:rPr>
              <a:t>Indicate online or connection card in seat pocket in front of you</a:t>
            </a:r>
            <a:endParaRPr lang="en-US" sz="4000" i="1" dirty="0">
              <a:solidFill>
                <a:srgbClr val="FF6600"/>
              </a:solidFill>
              <a:latin typeface="+mn-lt"/>
            </a:endParaRPr>
          </a:p>
        </p:txBody>
      </p:sp>
    </p:spTree>
    <p:extLst>
      <p:ext uri="{BB962C8B-B14F-4D97-AF65-F5344CB8AC3E}">
        <p14:creationId xmlns:p14="http://schemas.microsoft.com/office/powerpoint/2010/main" val="246857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156411" y="802887"/>
            <a:ext cx="11262438" cy="4694663"/>
          </a:xfrm>
        </p:spPr>
        <p:txBody>
          <a:bodyPr anchor="t">
            <a:normAutofit fontScale="90000"/>
          </a:bodyPr>
          <a:lstStyle/>
          <a:p>
            <a:pPr marL="457200" algn="l">
              <a:spcBef>
                <a:spcPts val="0"/>
              </a:spcBef>
            </a:pPr>
            <a:r>
              <a:rPr lang="en-US" sz="5000" b="1" dirty="0">
                <a:solidFill>
                  <a:schemeClr val="accent1">
                    <a:lumMod val="50000"/>
                  </a:schemeClr>
                </a:solidFill>
                <a:latin typeface="+mn-lt"/>
              </a:rPr>
              <a:t>TO WAIT FOR HIS PRESENCE INCLUDES:</a:t>
            </a:r>
            <a:br>
              <a:rPr lang="en-US" sz="6100" b="1" dirty="0">
                <a:solidFill>
                  <a:srgbClr val="FF6600"/>
                </a:solidFill>
                <a:latin typeface="+mn-lt"/>
              </a:rPr>
            </a:br>
            <a:r>
              <a:rPr lang="en-US" sz="6700" b="1" dirty="0">
                <a:solidFill>
                  <a:srgbClr val="C00000"/>
                </a:solidFill>
                <a:latin typeface="+mn-lt"/>
              </a:rPr>
              <a:t>Purifying Yourself Of Sinful Idols</a:t>
            </a:r>
            <a:br>
              <a:rPr lang="en-US" sz="5600" b="1" dirty="0">
                <a:solidFill>
                  <a:srgbClr val="FF6600"/>
                </a:solidFill>
                <a:latin typeface="+mn-lt"/>
              </a:rPr>
            </a:br>
            <a:br>
              <a:rPr lang="en-US" sz="5600" b="1" dirty="0">
                <a:solidFill>
                  <a:srgbClr val="FF6600"/>
                </a:solidFill>
                <a:latin typeface="+mn-lt"/>
              </a:rPr>
            </a:br>
            <a:r>
              <a:rPr lang="en-US" sz="4900" b="1" i="1" dirty="0">
                <a:solidFill>
                  <a:schemeClr val="accent1">
                    <a:lumMod val="50000"/>
                  </a:schemeClr>
                </a:solidFill>
              </a:rPr>
              <a:t>“For John baptized with water, but in a few days you will be baptized with the Holy Spirit.”</a:t>
            </a:r>
            <a:r>
              <a:rPr lang="en-US" sz="4900" dirty="0">
                <a:latin typeface="Calibri" panose="020F0502020204030204" pitchFamily="34" charset="0"/>
                <a:ea typeface="Times New Roman" panose="02020603050405020304" pitchFamily="18" charset="0"/>
                <a:cs typeface="Calibri" panose="020F0502020204030204" pitchFamily="34" charset="0"/>
              </a:rPr>
              <a:t> </a:t>
            </a:r>
            <a:br>
              <a:rPr lang="en-US" sz="5400" dirty="0">
                <a:latin typeface="Calibri" panose="020F0502020204030204" pitchFamily="34" charset="0"/>
                <a:ea typeface="Calibri" panose="020F0502020204030204" pitchFamily="34" charset="0"/>
                <a:cs typeface="Times New Roman" panose="02020603050405020304" pitchFamily="18" charset="0"/>
              </a:rPr>
            </a:br>
            <a:br>
              <a:rPr lang="en-US" sz="5000" dirty="0">
                <a:latin typeface="+mn-lt"/>
              </a:rPr>
            </a:br>
            <a:br>
              <a:rPr lang="en-US" sz="4000" dirty="0">
                <a:latin typeface="+mn-lt"/>
              </a:rPr>
            </a:br>
            <a:endParaRPr lang="en-US" sz="4000" i="1" dirty="0">
              <a:solidFill>
                <a:srgbClr val="FF6600"/>
              </a:solidFill>
              <a:latin typeface="+mn-lt"/>
            </a:endParaRPr>
          </a:p>
        </p:txBody>
      </p:sp>
    </p:spTree>
    <p:extLst>
      <p:ext uri="{BB962C8B-B14F-4D97-AF65-F5344CB8AC3E}">
        <p14:creationId xmlns:p14="http://schemas.microsoft.com/office/powerpoint/2010/main" val="2919609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821474" y="1991291"/>
            <a:ext cx="10549052" cy="3528060"/>
          </a:xfrm>
        </p:spPr>
        <p:txBody>
          <a:bodyPr>
            <a:normAutofit fontScale="90000"/>
          </a:bodyPr>
          <a:lstStyle/>
          <a:p>
            <a:pPr algn="l"/>
            <a:r>
              <a:rPr lang="en-US" sz="6300" b="1" dirty="0">
                <a:solidFill>
                  <a:srgbClr val="C00000"/>
                </a:solidFill>
                <a:latin typeface="+mn-lt"/>
              </a:rPr>
              <a:t>15 DAYS OF WORSHIP &amp; WAITING</a:t>
            </a:r>
            <a:br>
              <a:rPr lang="en-US" sz="5500" b="1" dirty="0">
                <a:solidFill>
                  <a:srgbClr val="002060"/>
                </a:solidFill>
                <a:latin typeface="+mn-lt"/>
              </a:rPr>
            </a:br>
            <a:r>
              <a:rPr lang="en-US" sz="5500" i="1" dirty="0">
                <a:solidFill>
                  <a:srgbClr val="002060"/>
                </a:solidFill>
                <a:latin typeface="+mn-lt"/>
              </a:rPr>
              <a:t>A time to fast from the idol of this world</a:t>
            </a:r>
            <a:br>
              <a:rPr lang="en-US" sz="5500" i="1" dirty="0">
                <a:solidFill>
                  <a:srgbClr val="002060"/>
                </a:solidFill>
                <a:latin typeface="+mn-lt"/>
              </a:rPr>
            </a:br>
            <a:r>
              <a:rPr lang="en-US" sz="5500" i="1" dirty="0">
                <a:solidFill>
                  <a:srgbClr val="002060"/>
                </a:solidFill>
                <a:latin typeface="+mn-lt"/>
              </a:rPr>
              <a:t>and feast on His Presence</a:t>
            </a:r>
            <a:br>
              <a:rPr lang="en-US" sz="5500" b="1" dirty="0">
                <a:solidFill>
                  <a:srgbClr val="002060"/>
                </a:solidFill>
                <a:latin typeface="+mn-lt"/>
              </a:rPr>
            </a:br>
            <a:br>
              <a:rPr lang="en-US" sz="2200" b="1" dirty="0">
                <a:solidFill>
                  <a:srgbClr val="002060"/>
                </a:solidFill>
                <a:latin typeface="+mn-lt"/>
              </a:rPr>
            </a:br>
            <a:r>
              <a:rPr lang="en-US" sz="5500" b="1" dirty="0">
                <a:solidFill>
                  <a:srgbClr val="002060"/>
                </a:solidFill>
                <a:latin typeface="+mn-lt"/>
              </a:rPr>
              <a:t>Starting Sunday, January 9</a:t>
            </a:r>
            <a:br>
              <a:rPr lang="en-US" sz="5500" b="1" dirty="0">
                <a:solidFill>
                  <a:srgbClr val="002060"/>
                </a:solidFill>
                <a:latin typeface="+mn-lt"/>
              </a:rPr>
            </a:br>
            <a:r>
              <a:rPr lang="en-US" sz="5500" b="1" dirty="0">
                <a:solidFill>
                  <a:srgbClr val="002060"/>
                </a:solidFill>
                <a:latin typeface="+mn-lt"/>
              </a:rPr>
              <a:t>through January 23</a:t>
            </a:r>
            <a:br>
              <a:rPr lang="en-US" sz="5500" dirty="0">
                <a:solidFill>
                  <a:srgbClr val="002060"/>
                </a:solidFill>
                <a:latin typeface="+mn-lt"/>
              </a:rPr>
            </a:br>
            <a:br>
              <a:rPr lang="en-US" sz="2200" dirty="0">
                <a:solidFill>
                  <a:srgbClr val="002060"/>
                </a:solidFill>
                <a:latin typeface="+mn-lt"/>
              </a:rPr>
            </a:br>
            <a:r>
              <a:rPr lang="en-US" sz="4400" dirty="0">
                <a:solidFill>
                  <a:srgbClr val="002060"/>
                </a:solidFill>
                <a:latin typeface="+mn-lt"/>
              </a:rPr>
              <a:t>Online devotional &amp; worship studying Acts 1:1-2:4</a:t>
            </a:r>
            <a:endParaRPr lang="en-US" sz="4400" dirty="0">
              <a:solidFill>
                <a:srgbClr val="FF6600"/>
              </a:solidFill>
              <a:latin typeface="+mn-lt"/>
            </a:endParaRPr>
          </a:p>
        </p:txBody>
      </p:sp>
    </p:spTree>
    <p:extLst>
      <p:ext uri="{BB962C8B-B14F-4D97-AF65-F5344CB8AC3E}">
        <p14:creationId xmlns:p14="http://schemas.microsoft.com/office/powerpoint/2010/main" val="1109656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156411" y="802887"/>
            <a:ext cx="11262438" cy="4694663"/>
          </a:xfrm>
        </p:spPr>
        <p:txBody>
          <a:bodyPr anchor="t">
            <a:normAutofit fontScale="90000"/>
          </a:bodyPr>
          <a:lstStyle/>
          <a:p>
            <a:pPr marL="457200" algn="l">
              <a:spcBef>
                <a:spcPts val="0"/>
              </a:spcBef>
            </a:pPr>
            <a:r>
              <a:rPr lang="en-US" sz="5000" b="1" dirty="0">
                <a:solidFill>
                  <a:schemeClr val="accent1">
                    <a:lumMod val="50000"/>
                  </a:schemeClr>
                </a:solidFill>
                <a:latin typeface="+mn-lt"/>
              </a:rPr>
              <a:t>TO WAIT FOR HIS PRESENCE INCLUDES:</a:t>
            </a:r>
            <a:br>
              <a:rPr lang="en-US" sz="6100" b="1" dirty="0">
                <a:solidFill>
                  <a:srgbClr val="FF6600"/>
                </a:solidFill>
                <a:latin typeface="+mn-lt"/>
              </a:rPr>
            </a:br>
            <a:r>
              <a:rPr lang="en-US" sz="6700" b="1" dirty="0">
                <a:solidFill>
                  <a:srgbClr val="C00000"/>
                </a:solidFill>
                <a:latin typeface="+mn-lt"/>
              </a:rPr>
              <a:t>Surrendering Your</a:t>
            </a:r>
            <a:br>
              <a:rPr lang="en-US" sz="6700" b="1" dirty="0">
                <a:solidFill>
                  <a:srgbClr val="C00000"/>
                </a:solidFill>
                <a:latin typeface="+mn-lt"/>
              </a:rPr>
            </a:br>
            <a:r>
              <a:rPr lang="en-US" sz="6700" b="1" dirty="0">
                <a:solidFill>
                  <a:srgbClr val="C00000"/>
                </a:solidFill>
                <a:latin typeface="+mn-lt"/>
              </a:rPr>
              <a:t>Preconceived Ideas</a:t>
            </a:r>
            <a:br>
              <a:rPr lang="en-US" sz="5600" b="1" dirty="0">
                <a:solidFill>
                  <a:srgbClr val="FF6600"/>
                </a:solidFill>
                <a:latin typeface="+mn-lt"/>
              </a:rPr>
            </a:br>
            <a:br>
              <a:rPr lang="en-US" sz="5600" b="1" dirty="0">
                <a:solidFill>
                  <a:srgbClr val="FF6600"/>
                </a:solidFill>
                <a:latin typeface="+mn-lt"/>
              </a:rPr>
            </a:br>
            <a:r>
              <a:rPr lang="en-US" sz="5000" b="1" i="1" dirty="0">
                <a:solidFill>
                  <a:schemeClr val="accent1">
                    <a:lumMod val="50000"/>
                  </a:schemeClr>
                </a:solidFill>
              </a:rPr>
              <a:t>“So when they met together, they asked Jesus, ‘Lord, are you at this time going to restore the kingdom to Israel?” </a:t>
            </a:r>
            <a:br>
              <a:rPr lang="en-US" sz="5000" dirty="0">
                <a:latin typeface="Calibri" panose="020F0502020204030204" pitchFamily="34" charset="0"/>
                <a:ea typeface="Calibri" panose="020F0502020204030204" pitchFamily="34" charset="0"/>
                <a:cs typeface="Times New Roman" panose="02020603050405020304" pitchFamily="18" charset="0"/>
              </a:rPr>
            </a:br>
            <a:br>
              <a:rPr lang="en-US" sz="5000" dirty="0">
                <a:latin typeface="+mn-lt"/>
              </a:rPr>
            </a:br>
            <a:br>
              <a:rPr lang="en-US" sz="4000" dirty="0">
                <a:latin typeface="+mn-lt"/>
              </a:rPr>
            </a:br>
            <a:endParaRPr lang="en-US" sz="4000" i="1" dirty="0">
              <a:solidFill>
                <a:srgbClr val="FF6600"/>
              </a:solidFill>
              <a:latin typeface="+mn-lt"/>
            </a:endParaRPr>
          </a:p>
        </p:txBody>
      </p:sp>
    </p:spTree>
    <p:extLst>
      <p:ext uri="{BB962C8B-B14F-4D97-AF65-F5344CB8AC3E}">
        <p14:creationId xmlns:p14="http://schemas.microsoft.com/office/powerpoint/2010/main" val="141522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821474" y="1977206"/>
            <a:ext cx="10549052" cy="3528060"/>
          </a:xfrm>
        </p:spPr>
        <p:txBody>
          <a:bodyPr>
            <a:normAutofit fontScale="90000"/>
          </a:bodyPr>
          <a:lstStyle/>
          <a:p>
            <a:pPr algn="l"/>
            <a:r>
              <a:rPr lang="en-US" sz="5500" b="1" dirty="0">
                <a:solidFill>
                  <a:srgbClr val="C00000"/>
                </a:solidFill>
                <a:latin typeface="+mn-lt"/>
              </a:rPr>
              <a:t>15 DAYS OF WORSHIP &amp; WAITING</a:t>
            </a:r>
            <a:br>
              <a:rPr lang="en-US" sz="5500" b="1" dirty="0">
                <a:solidFill>
                  <a:srgbClr val="002060"/>
                </a:solidFill>
                <a:latin typeface="+mn-lt"/>
              </a:rPr>
            </a:br>
            <a:r>
              <a:rPr lang="en-US" sz="5500" i="1" dirty="0">
                <a:solidFill>
                  <a:srgbClr val="002060"/>
                </a:solidFill>
                <a:latin typeface="+mn-lt"/>
              </a:rPr>
              <a:t>January 9 - 23</a:t>
            </a:r>
            <a:br>
              <a:rPr lang="en-US" sz="5500" b="1" dirty="0">
                <a:solidFill>
                  <a:srgbClr val="002060"/>
                </a:solidFill>
                <a:latin typeface="+mn-lt"/>
              </a:rPr>
            </a:br>
            <a:br>
              <a:rPr lang="en-US" sz="2200" b="1" dirty="0">
                <a:solidFill>
                  <a:srgbClr val="002060"/>
                </a:solidFill>
                <a:latin typeface="+mn-lt"/>
              </a:rPr>
            </a:br>
            <a:r>
              <a:rPr lang="en-US" sz="5500" b="1" dirty="0">
                <a:solidFill>
                  <a:srgbClr val="002060"/>
                </a:solidFill>
                <a:latin typeface="+mn-lt"/>
              </a:rPr>
              <a:t>- Finding A Place Together</a:t>
            </a:r>
            <a:br>
              <a:rPr lang="en-US" sz="5500" b="1" dirty="0">
                <a:solidFill>
                  <a:srgbClr val="002060"/>
                </a:solidFill>
                <a:latin typeface="+mn-lt"/>
              </a:rPr>
            </a:br>
            <a:r>
              <a:rPr lang="en-US" sz="5500" b="1" dirty="0">
                <a:solidFill>
                  <a:srgbClr val="002060"/>
                </a:solidFill>
                <a:latin typeface="+mn-lt"/>
              </a:rPr>
              <a:t>- The Promises Of His Word</a:t>
            </a:r>
            <a:br>
              <a:rPr lang="en-US" sz="5500" b="1" dirty="0">
                <a:solidFill>
                  <a:srgbClr val="002060"/>
                </a:solidFill>
                <a:latin typeface="+mn-lt"/>
              </a:rPr>
            </a:br>
            <a:r>
              <a:rPr lang="en-US" sz="5500" b="1" dirty="0">
                <a:solidFill>
                  <a:srgbClr val="002060"/>
                </a:solidFill>
                <a:latin typeface="+mn-lt"/>
              </a:rPr>
              <a:t>- Purifying Ourselves Of Idols</a:t>
            </a:r>
            <a:br>
              <a:rPr lang="en-US" sz="5500" b="1" dirty="0">
                <a:solidFill>
                  <a:srgbClr val="002060"/>
                </a:solidFill>
                <a:latin typeface="+mn-lt"/>
              </a:rPr>
            </a:br>
            <a:r>
              <a:rPr lang="en-US" sz="5500" b="1" dirty="0">
                <a:solidFill>
                  <a:srgbClr val="002060"/>
                </a:solidFill>
                <a:latin typeface="+mn-lt"/>
              </a:rPr>
              <a:t>- Surrendering Preconceived Ideas</a:t>
            </a:r>
            <a:endParaRPr lang="en-US" sz="5500" dirty="0">
              <a:solidFill>
                <a:srgbClr val="FF6600"/>
              </a:solidFill>
              <a:latin typeface="+mn-lt"/>
            </a:endParaRPr>
          </a:p>
        </p:txBody>
      </p:sp>
    </p:spTree>
    <p:extLst>
      <p:ext uri="{BB962C8B-B14F-4D97-AF65-F5344CB8AC3E}">
        <p14:creationId xmlns:p14="http://schemas.microsoft.com/office/powerpoint/2010/main" val="1427411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713678" y="869794"/>
            <a:ext cx="10816683" cy="5754029"/>
          </a:xfrm>
        </p:spPr>
        <p:txBody>
          <a:bodyPr anchor="t">
            <a:normAutofit/>
          </a:bodyPr>
          <a:lstStyle/>
          <a:p>
            <a:r>
              <a:rPr lang="en-US" sz="5500" b="1" dirty="0">
                <a:solidFill>
                  <a:schemeClr val="accent1">
                    <a:lumMod val="50000"/>
                  </a:schemeClr>
                </a:solidFill>
              </a:rPr>
              <a:t>You have made known to me</a:t>
            </a:r>
            <a:br>
              <a:rPr lang="en-US" sz="5500" b="1" dirty="0">
                <a:solidFill>
                  <a:schemeClr val="accent1">
                    <a:lumMod val="50000"/>
                  </a:schemeClr>
                </a:solidFill>
              </a:rPr>
            </a:br>
            <a:r>
              <a:rPr lang="en-US" sz="5500" b="1" dirty="0">
                <a:solidFill>
                  <a:schemeClr val="accent1">
                    <a:lumMod val="50000"/>
                  </a:schemeClr>
                </a:solidFill>
              </a:rPr>
              <a:t>the path of life; You will fill me</a:t>
            </a:r>
            <a:br>
              <a:rPr lang="en-US" sz="5500" b="1" dirty="0">
                <a:solidFill>
                  <a:schemeClr val="accent1">
                    <a:lumMod val="50000"/>
                  </a:schemeClr>
                </a:solidFill>
              </a:rPr>
            </a:br>
            <a:r>
              <a:rPr lang="en-US" sz="5500" b="1" dirty="0">
                <a:solidFill>
                  <a:schemeClr val="accent1">
                    <a:lumMod val="50000"/>
                  </a:schemeClr>
                </a:solidFill>
              </a:rPr>
              <a:t>with joy in </a:t>
            </a:r>
            <a:r>
              <a:rPr lang="en-US" sz="5500" b="1" dirty="0">
                <a:solidFill>
                  <a:srgbClr val="C00000"/>
                </a:solidFill>
              </a:rPr>
              <a:t>Your Presence</a:t>
            </a:r>
            <a:r>
              <a:rPr lang="en-US" sz="5500" b="1" dirty="0">
                <a:solidFill>
                  <a:schemeClr val="accent1">
                    <a:lumMod val="50000"/>
                  </a:schemeClr>
                </a:solidFill>
              </a:rPr>
              <a:t>,</a:t>
            </a:r>
            <a:br>
              <a:rPr lang="en-US" sz="5500" b="1" dirty="0">
                <a:solidFill>
                  <a:schemeClr val="accent1">
                    <a:lumMod val="50000"/>
                  </a:schemeClr>
                </a:solidFill>
              </a:rPr>
            </a:br>
            <a:r>
              <a:rPr lang="en-US" sz="5500" b="1" dirty="0">
                <a:solidFill>
                  <a:schemeClr val="accent1">
                    <a:lumMod val="50000"/>
                  </a:schemeClr>
                </a:solidFill>
              </a:rPr>
              <a:t>with eternal pleasures</a:t>
            </a:r>
            <a:br>
              <a:rPr lang="en-US" sz="5500" b="1" dirty="0">
                <a:solidFill>
                  <a:schemeClr val="accent1">
                    <a:lumMod val="50000"/>
                  </a:schemeClr>
                </a:solidFill>
              </a:rPr>
            </a:br>
            <a:r>
              <a:rPr lang="en-US" sz="5500" b="1" dirty="0">
                <a:solidFill>
                  <a:schemeClr val="accent1">
                    <a:lumMod val="50000"/>
                  </a:schemeClr>
                </a:solidFill>
              </a:rPr>
              <a:t>at Your right hand. </a:t>
            </a:r>
            <a:br>
              <a:rPr lang="en-US" sz="5000" b="1" dirty="0">
                <a:solidFill>
                  <a:schemeClr val="accent1">
                    <a:lumMod val="50000"/>
                  </a:schemeClr>
                </a:solidFill>
              </a:rPr>
            </a:br>
            <a:br>
              <a:rPr lang="en-US" sz="5000" dirty="0">
                <a:solidFill>
                  <a:schemeClr val="accent1">
                    <a:lumMod val="50000"/>
                  </a:schemeClr>
                </a:solidFill>
                <a:latin typeface="+mn-lt"/>
              </a:rPr>
            </a:br>
            <a:r>
              <a:rPr lang="en-US" sz="5000" i="1" dirty="0">
                <a:solidFill>
                  <a:schemeClr val="accent1">
                    <a:lumMod val="50000"/>
                  </a:schemeClr>
                </a:solidFill>
                <a:latin typeface="+mn-lt"/>
              </a:rPr>
              <a:t>Psalm 16:11</a:t>
            </a:r>
            <a:endParaRPr lang="en-US" sz="5000" b="1" i="1" dirty="0">
              <a:solidFill>
                <a:srgbClr val="FF6600"/>
              </a:solidFill>
              <a:latin typeface="+mn-lt"/>
            </a:endParaRPr>
          </a:p>
        </p:txBody>
      </p:sp>
    </p:spTree>
    <p:extLst>
      <p:ext uri="{BB962C8B-B14F-4D97-AF65-F5344CB8AC3E}">
        <p14:creationId xmlns:p14="http://schemas.microsoft.com/office/powerpoint/2010/main" val="3660115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687658" y="741556"/>
            <a:ext cx="10816683" cy="5374888"/>
          </a:xfrm>
        </p:spPr>
        <p:txBody>
          <a:bodyPr anchor="t">
            <a:normAutofit/>
          </a:bodyPr>
          <a:lstStyle/>
          <a:p>
            <a:r>
              <a:rPr lang="en-US" sz="5500" b="1" dirty="0">
                <a:solidFill>
                  <a:schemeClr val="accent1">
                    <a:lumMod val="50000"/>
                  </a:schemeClr>
                </a:solidFill>
              </a:rPr>
              <a:t>But you will receive </a:t>
            </a:r>
            <a:r>
              <a:rPr lang="en-US" sz="5500" b="1" dirty="0">
                <a:solidFill>
                  <a:srgbClr val="C00000"/>
                </a:solidFill>
              </a:rPr>
              <a:t>power</a:t>
            </a:r>
            <a:r>
              <a:rPr lang="en-US" sz="5500" b="1" dirty="0">
                <a:solidFill>
                  <a:schemeClr val="accent1">
                    <a:lumMod val="50000"/>
                  </a:schemeClr>
                </a:solidFill>
              </a:rPr>
              <a:t> when the Holy Spirit comes on you; and you will be my witnesses in Jerusalem, and in all Judea and Samaria, and to the ends of the earth.” </a:t>
            </a:r>
            <a:br>
              <a:rPr lang="en-US" sz="5500" b="1" dirty="0">
                <a:solidFill>
                  <a:schemeClr val="accent1">
                    <a:lumMod val="50000"/>
                  </a:schemeClr>
                </a:solidFill>
              </a:rPr>
            </a:br>
            <a:br>
              <a:rPr lang="en-US" sz="5500" dirty="0">
                <a:solidFill>
                  <a:schemeClr val="accent1">
                    <a:lumMod val="50000"/>
                  </a:schemeClr>
                </a:solidFill>
                <a:latin typeface="+mn-lt"/>
              </a:rPr>
            </a:br>
            <a:r>
              <a:rPr lang="en-US" sz="4500" i="1" dirty="0">
                <a:solidFill>
                  <a:schemeClr val="accent1">
                    <a:lumMod val="50000"/>
                  </a:schemeClr>
                </a:solidFill>
                <a:latin typeface="+mn-lt"/>
              </a:rPr>
              <a:t>Acts 1:8</a:t>
            </a:r>
            <a:endParaRPr lang="en-US" sz="4500" b="1" i="1" dirty="0">
              <a:solidFill>
                <a:srgbClr val="FF6600"/>
              </a:solidFill>
              <a:latin typeface="+mn-lt"/>
            </a:endParaRPr>
          </a:p>
        </p:txBody>
      </p:sp>
    </p:spTree>
    <p:extLst>
      <p:ext uri="{BB962C8B-B14F-4D97-AF65-F5344CB8AC3E}">
        <p14:creationId xmlns:p14="http://schemas.microsoft.com/office/powerpoint/2010/main" val="3514647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821474" y="2727774"/>
            <a:ext cx="10549052" cy="3528060"/>
          </a:xfrm>
        </p:spPr>
        <p:txBody>
          <a:bodyPr>
            <a:normAutofit fontScale="90000"/>
          </a:bodyPr>
          <a:lstStyle/>
          <a:p>
            <a:pPr algn="l"/>
            <a:r>
              <a:rPr lang="en-US" sz="6100" b="1" dirty="0">
                <a:solidFill>
                  <a:srgbClr val="C00000"/>
                </a:solidFill>
                <a:latin typeface="+mn-lt"/>
              </a:rPr>
              <a:t>Blessing Our Board Of Supervisors</a:t>
            </a:r>
            <a:br>
              <a:rPr lang="en-US" sz="5500" b="1" dirty="0">
                <a:solidFill>
                  <a:srgbClr val="002060"/>
                </a:solidFill>
                <a:latin typeface="+mn-lt"/>
              </a:rPr>
            </a:br>
            <a:r>
              <a:rPr lang="en-US" sz="5500" b="1" dirty="0">
                <a:solidFill>
                  <a:srgbClr val="002060"/>
                </a:solidFill>
                <a:latin typeface="+mn-lt"/>
              </a:rPr>
              <a:t>This Wednesday, Jan 5, 6p  (5:45p)</a:t>
            </a:r>
            <a:br>
              <a:rPr lang="en-US" sz="5500" b="1" dirty="0">
                <a:solidFill>
                  <a:srgbClr val="002060"/>
                </a:solidFill>
                <a:latin typeface="+mn-lt"/>
              </a:rPr>
            </a:br>
            <a:br>
              <a:rPr lang="en-US" sz="2200" b="1" dirty="0">
                <a:solidFill>
                  <a:srgbClr val="002060"/>
                </a:solidFill>
                <a:latin typeface="+mn-lt"/>
              </a:rPr>
            </a:br>
            <a:r>
              <a:rPr lang="en-US" sz="5000" i="1" dirty="0">
                <a:solidFill>
                  <a:srgbClr val="002060"/>
                </a:solidFill>
                <a:latin typeface="+mn-lt"/>
              </a:rPr>
              <a:t>May our consistent obedience to pray for and give thanks for our leaders be a powerful witness and work of Jesus</a:t>
            </a:r>
            <a:br>
              <a:rPr lang="en-US" sz="5500" dirty="0">
                <a:solidFill>
                  <a:srgbClr val="002060"/>
                </a:solidFill>
                <a:latin typeface="+mn-lt"/>
              </a:rPr>
            </a:br>
            <a:br>
              <a:rPr lang="en-US" sz="5500" dirty="0">
                <a:solidFill>
                  <a:srgbClr val="002060"/>
                </a:solidFill>
                <a:latin typeface="+mn-lt"/>
              </a:rPr>
            </a:br>
            <a:r>
              <a:rPr lang="en-US" sz="5000" dirty="0">
                <a:solidFill>
                  <a:srgbClr val="002060"/>
                </a:solidFill>
                <a:latin typeface="+mn-lt"/>
              </a:rPr>
              <a:t>Public Meeting Room:</a:t>
            </a:r>
            <a:br>
              <a:rPr lang="en-US" sz="5000" dirty="0">
                <a:solidFill>
                  <a:srgbClr val="002060"/>
                </a:solidFill>
                <a:latin typeface="+mn-lt"/>
              </a:rPr>
            </a:br>
            <a:r>
              <a:rPr lang="en-US" sz="5000" dirty="0">
                <a:solidFill>
                  <a:srgbClr val="002060"/>
                </a:solidFill>
                <a:latin typeface="+mn-lt"/>
              </a:rPr>
              <a:t>10001 Iron Bridge Rd, Chesterfield 23238</a:t>
            </a:r>
            <a:endParaRPr lang="en-US" sz="5000" dirty="0">
              <a:solidFill>
                <a:srgbClr val="FF6600"/>
              </a:solidFill>
              <a:latin typeface="+mn-lt"/>
            </a:endParaRPr>
          </a:p>
        </p:txBody>
      </p:sp>
    </p:spTree>
    <p:extLst>
      <p:ext uri="{BB962C8B-B14F-4D97-AF65-F5344CB8AC3E}">
        <p14:creationId xmlns:p14="http://schemas.microsoft.com/office/powerpoint/2010/main" val="3488337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821474" y="2504749"/>
            <a:ext cx="10549052" cy="3528060"/>
          </a:xfrm>
        </p:spPr>
        <p:txBody>
          <a:bodyPr>
            <a:normAutofit fontScale="90000"/>
          </a:bodyPr>
          <a:lstStyle/>
          <a:p>
            <a:pPr algn="l"/>
            <a:r>
              <a:rPr lang="en-US" sz="6700" b="1" dirty="0">
                <a:solidFill>
                  <a:srgbClr val="C00000"/>
                </a:solidFill>
                <a:latin typeface="+mn-lt"/>
              </a:rPr>
              <a:t>Gathering Together</a:t>
            </a:r>
            <a:br>
              <a:rPr lang="en-US" sz="5500" b="1" dirty="0">
                <a:solidFill>
                  <a:srgbClr val="002060"/>
                </a:solidFill>
                <a:latin typeface="+mn-lt"/>
              </a:rPr>
            </a:br>
            <a:r>
              <a:rPr lang="en-US" sz="5500" b="1" dirty="0">
                <a:solidFill>
                  <a:srgbClr val="002060"/>
                </a:solidFill>
                <a:latin typeface="+mn-lt"/>
              </a:rPr>
              <a:t>In Person &amp; Online</a:t>
            </a:r>
            <a:br>
              <a:rPr lang="en-US" sz="2200" b="1" dirty="0">
                <a:solidFill>
                  <a:srgbClr val="002060"/>
                </a:solidFill>
                <a:latin typeface="+mn-lt"/>
              </a:rPr>
            </a:br>
            <a:br>
              <a:rPr lang="en-US" sz="5500" dirty="0">
                <a:solidFill>
                  <a:srgbClr val="002060"/>
                </a:solidFill>
                <a:latin typeface="+mn-lt"/>
              </a:rPr>
            </a:br>
            <a:r>
              <a:rPr lang="en-US" sz="5200" dirty="0">
                <a:solidFill>
                  <a:srgbClr val="002060"/>
                </a:solidFill>
                <a:latin typeface="+mn-lt"/>
              </a:rPr>
              <a:t>M-F (9-23) 	8a zoom @ </a:t>
            </a:r>
            <a:r>
              <a:rPr lang="en-US" sz="5200" dirty="0" err="1">
                <a:solidFill>
                  <a:srgbClr val="002060"/>
                </a:solidFill>
                <a:latin typeface="+mn-lt"/>
              </a:rPr>
              <a:t>cornerstone.ag</a:t>
            </a:r>
            <a:br>
              <a:rPr lang="en-US" sz="5200" dirty="0">
                <a:solidFill>
                  <a:srgbClr val="002060"/>
                </a:solidFill>
                <a:latin typeface="+mn-lt"/>
              </a:rPr>
            </a:br>
            <a:r>
              <a:rPr lang="en-US" sz="5200" dirty="0">
                <a:solidFill>
                  <a:srgbClr val="002060"/>
                </a:solidFill>
                <a:latin typeface="+mn-lt"/>
              </a:rPr>
              <a:t>W (5,12) 	Noon Time Prayer</a:t>
            </a:r>
            <a:br>
              <a:rPr lang="en-US" sz="5200" dirty="0">
                <a:solidFill>
                  <a:srgbClr val="002060"/>
                </a:solidFill>
                <a:latin typeface="+mn-lt"/>
              </a:rPr>
            </a:br>
            <a:r>
              <a:rPr lang="en-US" sz="5200" dirty="0">
                <a:solidFill>
                  <a:srgbClr val="002060"/>
                </a:solidFill>
                <a:latin typeface="+mn-lt"/>
              </a:rPr>
              <a:t>Sa (15,22) 	9a Elder Led Prayer</a:t>
            </a:r>
            <a:br>
              <a:rPr lang="en-US" sz="5200" dirty="0">
                <a:solidFill>
                  <a:srgbClr val="002060"/>
                </a:solidFill>
                <a:latin typeface="+mn-lt"/>
              </a:rPr>
            </a:br>
            <a:r>
              <a:rPr lang="en-US" sz="5200" dirty="0">
                <a:solidFill>
                  <a:srgbClr val="002060"/>
                </a:solidFill>
                <a:latin typeface="+mn-lt"/>
              </a:rPr>
              <a:t>W (12) 		7pm Worship &amp; Waiting</a:t>
            </a:r>
            <a:br>
              <a:rPr lang="en-US" sz="5200" dirty="0">
                <a:solidFill>
                  <a:srgbClr val="002060"/>
                </a:solidFill>
                <a:latin typeface="+mn-lt"/>
              </a:rPr>
            </a:br>
            <a:r>
              <a:rPr lang="en-US" sz="5200" dirty="0">
                <a:solidFill>
                  <a:srgbClr val="002060"/>
                </a:solidFill>
                <a:latin typeface="+mn-lt"/>
              </a:rPr>
              <a:t>W (19) 		7p Spanish Worship &amp; Waiting</a:t>
            </a:r>
            <a:endParaRPr lang="en-US" sz="5200" dirty="0">
              <a:solidFill>
                <a:srgbClr val="FF6600"/>
              </a:solidFill>
              <a:latin typeface="+mn-lt"/>
            </a:endParaRPr>
          </a:p>
        </p:txBody>
      </p:sp>
    </p:spTree>
    <p:extLst>
      <p:ext uri="{BB962C8B-B14F-4D97-AF65-F5344CB8AC3E}">
        <p14:creationId xmlns:p14="http://schemas.microsoft.com/office/powerpoint/2010/main" val="1843607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802086"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773408" y="992093"/>
            <a:ext cx="3616913" cy="4940355"/>
          </a:xfrm>
        </p:spPr>
        <p:txBody>
          <a:bodyPr>
            <a:noAutofit/>
          </a:bodyPr>
          <a:lstStyle/>
          <a:p>
            <a:r>
              <a:rPr lang="en-US" sz="3000" b="1" dirty="0"/>
              <a:t>But you will receive power when the Holy Spirit comes on you; and you will be my witnesses in Jerusalem, and in all Judea and Samaria, and to the ends of the earth.” </a:t>
            </a:r>
            <a:br>
              <a:rPr lang="en-US" sz="3000" b="1" dirty="0"/>
            </a:br>
            <a:br>
              <a:rPr lang="en-US" sz="3000" dirty="0">
                <a:latin typeface="+mn-lt"/>
              </a:rPr>
            </a:br>
            <a:r>
              <a:rPr lang="en-US" sz="3000" i="1" dirty="0">
                <a:latin typeface="+mn-lt"/>
              </a:rPr>
              <a:t>Acts 1:8</a:t>
            </a:r>
            <a:endParaRPr lang="en-US" sz="3000" b="1" i="1" dirty="0">
              <a:latin typeface="+mn-lt"/>
            </a:endParaRPr>
          </a:p>
        </p:txBody>
      </p:sp>
      <p:pic>
        <p:nvPicPr>
          <p:cNvPr id="3" name="Picture 2" descr="Text, chat or text message&#10;&#10;Description automatically generated">
            <a:extLst>
              <a:ext uri="{FF2B5EF4-FFF2-40B4-BE49-F238E27FC236}">
                <a16:creationId xmlns:a16="http://schemas.microsoft.com/office/drawing/2014/main" id="{21C60E0A-BEE1-1640-B7FD-2119B9FF3294}"/>
              </a:ext>
            </a:extLst>
          </p:cNvPr>
          <p:cNvPicPr>
            <a:picLocks noChangeAspect="1"/>
          </p:cNvPicPr>
          <p:nvPr/>
        </p:nvPicPr>
        <p:blipFill rotWithShape="1">
          <a:blip r:embed="rId3"/>
          <a:srcRect t="14197" b="10463"/>
          <a:stretch/>
        </p:blipFill>
        <p:spPr>
          <a:xfrm>
            <a:off x="6930190" y="304872"/>
            <a:ext cx="3876570" cy="6314795"/>
          </a:xfrm>
          <a:prstGeom prst="rect">
            <a:avLst/>
          </a:prstGeom>
          <a:ln>
            <a:solidFill>
              <a:schemeClr val="tx1"/>
            </a:solidFill>
          </a:ln>
        </p:spPr>
      </p:pic>
    </p:spTree>
    <p:extLst>
      <p:ext uri="{BB962C8B-B14F-4D97-AF65-F5344CB8AC3E}">
        <p14:creationId xmlns:p14="http://schemas.microsoft.com/office/powerpoint/2010/main" val="1227640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821474" y="2891604"/>
            <a:ext cx="10549052" cy="3528060"/>
          </a:xfrm>
        </p:spPr>
        <p:txBody>
          <a:bodyPr>
            <a:normAutofit fontScale="90000"/>
          </a:bodyPr>
          <a:lstStyle/>
          <a:p>
            <a:pPr algn="l"/>
            <a:r>
              <a:rPr lang="en-US" sz="6100" b="1" dirty="0">
                <a:solidFill>
                  <a:srgbClr val="C00000"/>
                </a:solidFill>
                <a:latin typeface="+mn-lt"/>
              </a:rPr>
              <a:t>15 DAYS OF WORSHIP &amp; WAITING</a:t>
            </a:r>
            <a:br>
              <a:rPr lang="en-US" sz="5500" b="1" dirty="0">
                <a:solidFill>
                  <a:srgbClr val="002060"/>
                </a:solidFill>
                <a:latin typeface="+mn-lt"/>
              </a:rPr>
            </a:br>
            <a:br>
              <a:rPr lang="en-US" sz="2200" b="1" dirty="0">
                <a:solidFill>
                  <a:srgbClr val="002060"/>
                </a:solidFill>
                <a:latin typeface="+mn-lt"/>
              </a:rPr>
            </a:br>
            <a:r>
              <a:rPr lang="en-US" sz="5500" b="1" dirty="0">
                <a:solidFill>
                  <a:srgbClr val="002060"/>
                </a:solidFill>
                <a:latin typeface="+mn-lt"/>
              </a:rPr>
              <a:t>- A Place Together</a:t>
            </a:r>
            <a:br>
              <a:rPr lang="en-US" sz="5500" b="1" dirty="0">
                <a:solidFill>
                  <a:srgbClr val="002060"/>
                </a:solidFill>
                <a:latin typeface="+mn-lt"/>
              </a:rPr>
            </a:br>
            <a:r>
              <a:rPr lang="en-US" sz="5500" b="1" dirty="0">
                <a:solidFill>
                  <a:srgbClr val="002060"/>
                </a:solidFill>
                <a:latin typeface="+mn-lt"/>
              </a:rPr>
              <a:t>- The Promises Of His Word</a:t>
            </a:r>
            <a:br>
              <a:rPr lang="en-US" sz="5500" b="1" dirty="0">
                <a:solidFill>
                  <a:srgbClr val="002060"/>
                </a:solidFill>
                <a:latin typeface="+mn-lt"/>
              </a:rPr>
            </a:br>
            <a:r>
              <a:rPr lang="en-US" sz="5500" b="1" dirty="0">
                <a:solidFill>
                  <a:srgbClr val="002060"/>
                </a:solidFill>
                <a:latin typeface="+mn-lt"/>
              </a:rPr>
              <a:t>- Purifying Ourselves Of Idols</a:t>
            </a:r>
            <a:br>
              <a:rPr lang="en-US" sz="5500" b="1" dirty="0">
                <a:solidFill>
                  <a:srgbClr val="002060"/>
                </a:solidFill>
                <a:latin typeface="+mn-lt"/>
              </a:rPr>
            </a:br>
            <a:r>
              <a:rPr lang="en-US" sz="5500" b="1" dirty="0">
                <a:solidFill>
                  <a:srgbClr val="002060"/>
                </a:solidFill>
                <a:latin typeface="+mn-lt"/>
              </a:rPr>
              <a:t>- Surrendering Preconceived Ideas</a:t>
            </a:r>
            <a:br>
              <a:rPr lang="en-US" sz="5500" b="1" dirty="0">
                <a:solidFill>
                  <a:srgbClr val="002060"/>
                </a:solidFill>
                <a:latin typeface="+mn-lt"/>
              </a:rPr>
            </a:br>
            <a:br>
              <a:rPr lang="en-US" sz="4400" b="1" dirty="0">
                <a:solidFill>
                  <a:srgbClr val="002060"/>
                </a:solidFill>
                <a:latin typeface="+mn-lt"/>
              </a:rPr>
            </a:br>
            <a:r>
              <a:rPr lang="en-US" sz="4400" dirty="0">
                <a:solidFill>
                  <a:srgbClr val="002060"/>
                </a:solidFill>
                <a:latin typeface="+mn-lt"/>
              </a:rPr>
              <a:t>“</a:t>
            </a:r>
            <a:r>
              <a:rPr lang="en-US" sz="4400" i="1" dirty="0">
                <a:solidFill>
                  <a:srgbClr val="002060"/>
                </a:solidFill>
                <a:latin typeface="+mn-lt"/>
              </a:rPr>
              <a:t>You will seek me and find me when you seek me with all your heart. I will be found by you,’ declares the Lord” – Jeremiah 29:13-14</a:t>
            </a:r>
            <a:endParaRPr lang="en-US" sz="4400" dirty="0">
              <a:solidFill>
                <a:srgbClr val="FF6600"/>
              </a:solidFill>
              <a:latin typeface="+mn-lt"/>
            </a:endParaRPr>
          </a:p>
        </p:txBody>
      </p:sp>
    </p:spTree>
    <p:extLst>
      <p:ext uri="{BB962C8B-B14F-4D97-AF65-F5344CB8AC3E}">
        <p14:creationId xmlns:p14="http://schemas.microsoft.com/office/powerpoint/2010/main" val="368307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1360450" y="1149542"/>
            <a:ext cx="9501514" cy="3528060"/>
          </a:xfrm>
        </p:spPr>
        <p:txBody>
          <a:bodyPr>
            <a:normAutofit/>
          </a:bodyPr>
          <a:lstStyle/>
          <a:p>
            <a:r>
              <a:rPr lang="en-US" sz="7000" b="1" dirty="0">
                <a:solidFill>
                  <a:srgbClr val="002060"/>
                </a:solidFill>
                <a:latin typeface="+mn-lt"/>
              </a:rPr>
              <a:t>Knowing about someone is not the same as</a:t>
            </a:r>
            <a:br>
              <a:rPr lang="en-US" sz="7000" b="1" dirty="0">
                <a:solidFill>
                  <a:srgbClr val="002060"/>
                </a:solidFill>
                <a:latin typeface="+mn-lt"/>
              </a:rPr>
            </a:br>
            <a:r>
              <a:rPr lang="en-US" sz="7000" b="1" dirty="0">
                <a:solidFill>
                  <a:srgbClr val="C00000"/>
                </a:solidFill>
                <a:latin typeface="+mn-lt"/>
              </a:rPr>
              <a:t>being with someone</a:t>
            </a:r>
          </a:p>
        </p:txBody>
      </p:sp>
    </p:spTree>
    <p:extLst>
      <p:ext uri="{BB962C8B-B14F-4D97-AF65-F5344CB8AC3E}">
        <p14:creationId xmlns:p14="http://schemas.microsoft.com/office/powerpoint/2010/main" val="319347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713678" y="914400"/>
            <a:ext cx="10816683" cy="5419493"/>
          </a:xfrm>
        </p:spPr>
        <p:txBody>
          <a:bodyPr anchor="t">
            <a:normAutofit fontScale="90000"/>
          </a:bodyPr>
          <a:lstStyle/>
          <a:p>
            <a:r>
              <a:rPr lang="en-US" sz="6100" b="1" dirty="0">
                <a:solidFill>
                  <a:schemeClr val="accent1">
                    <a:lumMod val="50000"/>
                  </a:schemeClr>
                </a:solidFill>
              </a:rPr>
              <a:t>Create in me a clean heart, O God, And renew a steadfast spirit within me. Do not cast me away from</a:t>
            </a:r>
            <a:br>
              <a:rPr lang="en-US" sz="6100" b="1" dirty="0">
                <a:solidFill>
                  <a:schemeClr val="accent1">
                    <a:lumMod val="50000"/>
                  </a:schemeClr>
                </a:solidFill>
              </a:rPr>
            </a:br>
            <a:r>
              <a:rPr lang="en-US" sz="6100" b="1" dirty="0">
                <a:solidFill>
                  <a:schemeClr val="accent1">
                    <a:lumMod val="50000"/>
                  </a:schemeClr>
                </a:solidFill>
              </a:rPr>
              <a:t> </a:t>
            </a:r>
            <a:r>
              <a:rPr lang="en-US" sz="6100" b="1" dirty="0">
                <a:solidFill>
                  <a:srgbClr val="C00000"/>
                </a:solidFill>
              </a:rPr>
              <a:t>Your Presence</a:t>
            </a:r>
            <a:r>
              <a:rPr lang="en-US" sz="6100" b="1" dirty="0">
                <a:solidFill>
                  <a:schemeClr val="accent1">
                    <a:lumMod val="50000"/>
                  </a:schemeClr>
                </a:solidFill>
              </a:rPr>
              <a:t>, And do not take</a:t>
            </a:r>
            <a:br>
              <a:rPr lang="en-US" sz="6100" b="1" dirty="0">
                <a:solidFill>
                  <a:schemeClr val="accent1">
                    <a:lumMod val="50000"/>
                  </a:schemeClr>
                </a:solidFill>
              </a:rPr>
            </a:br>
            <a:r>
              <a:rPr lang="en-US" sz="6100" b="1" dirty="0">
                <a:solidFill>
                  <a:schemeClr val="accent1">
                    <a:lumMod val="50000"/>
                  </a:schemeClr>
                </a:solidFill>
              </a:rPr>
              <a:t>Your </a:t>
            </a:r>
            <a:r>
              <a:rPr lang="en-US" sz="6100" b="1" dirty="0">
                <a:solidFill>
                  <a:srgbClr val="C00000"/>
                </a:solidFill>
              </a:rPr>
              <a:t>Holy Spirit </a:t>
            </a:r>
            <a:r>
              <a:rPr lang="en-US" sz="6100" b="1" dirty="0">
                <a:solidFill>
                  <a:schemeClr val="accent1">
                    <a:lumMod val="50000"/>
                  </a:schemeClr>
                </a:solidFill>
              </a:rPr>
              <a:t>from me.</a:t>
            </a:r>
            <a:br>
              <a:rPr lang="en-US" sz="6100" b="1" dirty="0">
                <a:solidFill>
                  <a:schemeClr val="accent1">
                    <a:lumMod val="50000"/>
                  </a:schemeClr>
                </a:solidFill>
              </a:rPr>
            </a:br>
            <a:br>
              <a:rPr lang="en-US" sz="5000" dirty="0">
                <a:solidFill>
                  <a:schemeClr val="accent1">
                    <a:lumMod val="50000"/>
                  </a:schemeClr>
                </a:solidFill>
                <a:latin typeface="+mn-lt"/>
              </a:rPr>
            </a:br>
            <a:r>
              <a:rPr lang="en-US" sz="5000" i="1" dirty="0">
                <a:solidFill>
                  <a:schemeClr val="accent1">
                    <a:lumMod val="50000"/>
                  </a:schemeClr>
                </a:solidFill>
                <a:latin typeface="+mn-lt"/>
              </a:rPr>
              <a:t>Psalm 51:10-11</a:t>
            </a:r>
            <a:endParaRPr lang="en-US" sz="5000" b="1" i="1" dirty="0">
              <a:solidFill>
                <a:srgbClr val="FF6600"/>
              </a:solidFill>
              <a:latin typeface="+mn-lt"/>
            </a:endParaRPr>
          </a:p>
        </p:txBody>
      </p:sp>
    </p:spTree>
    <p:extLst>
      <p:ext uri="{BB962C8B-B14F-4D97-AF65-F5344CB8AC3E}">
        <p14:creationId xmlns:p14="http://schemas.microsoft.com/office/powerpoint/2010/main" val="107856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1360450" y="1149542"/>
            <a:ext cx="9501514" cy="3528060"/>
          </a:xfrm>
        </p:spPr>
        <p:txBody>
          <a:bodyPr>
            <a:normAutofit fontScale="90000"/>
          </a:bodyPr>
          <a:lstStyle/>
          <a:p>
            <a:r>
              <a:rPr lang="en-US" sz="7000" b="1" dirty="0">
                <a:solidFill>
                  <a:srgbClr val="C00000"/>
                </a:solidFill>
                <a:latin typeface="+mn-lt"/>
              </a:rPr>
              <a:t>The Holy Spirit</a:t>
            </a:r>
            <a:br>
              <a:rPr lang="en-US" sz="7000" b="1" dirty="0">
                <a:solidFill>
                  <a:srgbClr val="C00000"/>
                </a:solidFill>
                <a:latin typeface="+mn-lt"/>
              </a:rPr>
            </a:br>
            <a:r>
              <a:rPr lang="en-US" sz="7000" b="1" dirty="0">
                <a:solidFill>
                  <a:srgbClr val="002060"/>
                </a:solidFill>
                <a:latin typeface="+mn-lt"/>
              </a:rPr>
              <a:t>is God’s personal and transforming presence</a:t>
            </a:r>
            <a:br>
              <a:rPr lang="en-US" sz="7000" b="1" dirty="0">
                <a:solidFill>
                  <a:srgbClr val="002060"/>
                </a:solidFill>
                <a:latin typeface="+mn-lt"/>
              </a:rPr>
            </a:br>
            <a:r>
              <a:rPr lang="en-US" sz="7000" b="1" dirty="0">
                <a:solidFill>
                  <a:srgbClr val="002060"/>
                </a:solidFill>
                <a:latin typeface="+mn-lt"/>
              </a:rPr>
              <a:t>with you</a:t>
            </a:r>
          </a:p>
        </p:txBody>
      </p:sp>
    </p:spTree>
    <p:extLst>
      <p:ext uri="{BB962C8B-B14F-4D97-AF65-F5344CB8AC3E}">
        <p14:creationId xmlns:p14="http://schemas.microsoft.com/office/powerpoint/2010/main" val="149720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713678" y="959005"/>
            <a:ext cx="10816683" cy="5374888"/>
          </a:xfrm>
        </p:spPr>
        <p:txBody>
          <a:bodyPr anchor="t">
            <a:normAutofit fontScale="90000"/>
          </a:bodyPr>
          <a:lstStyle/>
          <a:p>
            <a:r>
              <a:rPr lang="en-US" sz="6100" b="1" dirty="0">
                <a:solidFill>
                  <a:schemeClr val="accent1">
                    <a:lumMod val="50000"/>
                  </a:schemeClr>
                </a:solidFill>
              </a:rPr>
              <a:t>But I tell you the truth: It is for your good that I am going away. Unless I go away, </a:t>
            </a:r>
            <a:r>
              <a:rPr lang="en-US" sz="6100" b="1" dirty="0">
                <a:solidFill>
                  <a:srgbClr val="C00000"/>
                </a:solidFill>
              </a:rPr>
              <a:t>The Counselor </a:t>
            </a:r>
            <a:r>
              <a:rPr lang="en-US" sz="6100" b="1" dirty="0">
                <a:solidFill>
                  <a:schemeClr val="accent1">
                    <a:lumMod val="50000"/>
                  </a:schemeClr>
                </a:solidFill>
              </a:rPr>
              <a:t>[The Holy Spirit] will not come to you; but if I go, I will send Him to you. </a:t>
            </a:r>
            <a:br>
              <a:rPr lang="en-US" sz="6100" dirty="0">
                <a:solidFill>
                  <a:schemeClr val="accent1">
                    <a:lumMod val="50000"/>
                  </a:schemeClr>
                </a:solidFill>
                <a:latin typeface="+mn-lt"/>
              </a:rPr>
            </a:br>
            <a:br>
              <a:rPr lang="en-US" sz="5000" dirty="0">
                <a:solidFill>
                  <a:schemeClr val="accent1">
                    <a:lumMod val="50000"/>
                  </a:schemeClr>
                </a:solidFill>
                <a:latin typeface="+mn-lt"/>
              </a:rPr>
            </a:br>
            <a:r>
              <a:rPr lang="en-US" sz="5000" i="1" dirty="0">
                <a:solidFill>
                  <a:schemeClr val="accent1">
                    <a:lumMod val="50000"/>
                  </a:schemeClr>
                </a:solidFill>
                <a:latin typeface="+mn-lt"/>
              </a:rPr>
              <a:t>John 16:7</a:t>
            </a:r>
            <a:endParaRPr lang="en-US" sz="5000" b="1" i="1" dirty="0">
              <a:solidFill>
                <a:srgbClr val="FF6600"/>
              </a:solidFill>
              <a:latin typeface="+mn-lt"/>
            </a:endParaRPr>
          </a:p>
        </p:txBody>
      </p:sp>
    </p:spTree>
    <p:extLst>
      <p:ext uri="{BB962C8B-B14F-4D97-AF65-F5344CB8AC3E}">
        <p14:creationId xmlns:p14="http://schemas.microsoft.com/office/powerpoint/2010/main" val="157415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713678" y="959005"/>
            <a:ext cx="10816683" cy="5374888"/>
          </a:xfrm>
        </p:spPr>
        <p:txBody>
          <a:bodyPr anchor="t">
            <a:normAutofit/>
          </a:bodyPr>
          <a:lstStyle/>
          <a:p>
            <a:r>
              <a:rPr lang="en-US" sz="7000" b="1" dirty="0">
                <a:solidFill>
                  <a:schemeClr val="accent1">
                    <a:lumMod val="50000"/>
                  </a:schemeClr>
                </a:solidFill>
              </a:rPr>
              <a:t>And with that Jesus breathed</a:t>
            </a:r>
            <a:br>
              <a:rPr lang="en-US" sz="7000" b="1" dirty="0">
                <a:solidFill>
                  <a:schemeClr val="accent1">
                    <a:lumMod val="50000"/>
                  </a:schemeClr>
                </a:solidFill>
              </a:rPr>
            </a:br>
            <a:r>
              <a:rPr lang="en-US" sz="7000" b="1" dirty="0">
                <a:solidFill>
                  <a:schemeClr val="accent1">
                    <a:lumMod val="50000"/>
                  </a:schemeClr>
                </a:solidFill>
              </a:rPr>
              <a:t>on them and said,</a:t>
            </a:r>
            <a:br>
              <a:rPr lang="en-US" sz="7000" b="1" dirty="0">
                <a:solidFill>
                  <a:schemeClr val="accent1">
                    <a:lumMod val="50000"/>
                  </a:schemeClr>
                </a:solidFill>
              </a:rPr>
            </a:br>
            <a:r>
              <a:rPr lang="en-US" sz="7000" b="1" dirty="0">
                <a:solidFill>
                  <a:srgbClr val="C00000"/>
                </a:solidFill>
              </a:rPr>
              <a:t>“Receive the Holy Spirit.”</a:t>
            </a:r>
            <a:br>
              <a:rPr lang="en-US" sz="7000" dirty="0"/>
            </a:br>
            <a:br>
              <a:rPr lang="en-US" sz="7000" dirty="0">
                <a:solidFill>
                  <a:schemeClr val="accent1">
                    <a:lumMod val="50000"/>
                  </a:schemeClr>
                </a:solidFill>
                <a:latin typeface="+mn-lt"/>
              </a:rPr>
            </a:br>
            <a:r>
              <a:rPr lang="en-US" sz="7000" i="1" dirty="0">
                <a:solidFill>
                  <a:schemeClr val="accent1">
                    <a:lumMod val="50000"/>
                  </a:schemeClr>
                </a:solidFill>
                <a:latin typeface="+mn-lt"/>
              </a:rPr>
              <a:t>John 20:22</a:t>
            </a:r>
            <a:endParaRPr lang="en-US" sz="7000" b="1" i="1" dirty="0">
              <a:solidFill>
                <a:srgbClr val="FF6600"/>
              </a:solidFill>
              <a:latin typeface="+mn-lt"/>
            </a:endParaRPr>
          </a:p>
        </p:txBody>
      </p:sp>
    </p:spTree>
    <p:extLst>
      <p:ext uri="{BB962C8B-B14F-4D97-AF65-F5344CB8AC3E}">
        <p14:creationId xmlns:p14="http://schemas.microsoft.com/office/powerpoint/2010/main" val="1297966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1360450" y="1149542"/>
            <a:ext cx="9501514" cy="3528060"/>
          </a:xfrm>
        </p:spPr>
        <p:txBody>
          <a:bodyPr>
            <a:normAutofit/>
          </a:bodyPr>
          <a:lstStyle/>
          <a:p>
            <a:r>
              <a:rPr lang="en-US" sz="7000" b="1" dirty="0">
                <a:solidFill>
                  <a:srgbClr val="002060"/>
                </a:solidFill>
                <a:latin typeface="+mn-lt"/>
              </a:rPr>
              <a:t>There is nothing more important than </a:t>
            </a:r>
            <a:br>
              <a:rPr lang="en-US" sz="7000" b="1" dirty="0">
                <a:solidFill>
                  <a:srgbClr val="002060"/>
                </a:solidFill>
                <a:latin typeface="+mn-lt"/>
              </a:rPr>
            </a:br>
            <a:r>
              <a:rPr lang="en-US" sz="7000" b="1" dirty="0">
                <a:solidFill>
                  <a:srgbClr val="C00000"/>
                </a:solidFill>
                <a:latin typeface="+mn-lt"/>
              </a:rPr>
              <a:t>SEEKING HIS PRESENCE</a:t>
            </a:r>
          </a:p>
        </p:txBody>
      </p:sp>
    </p:spTree>
    <p:extLst>
      <p:ext uri="{BB962C8B-B14F-4D97-AF65-F5344CB8AC3E}">
        <p14:creationId xmlns:p14="http://schemas.microsoft.com/office/powerpoint/2010/main" val="320621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C77B-7D24-425D-826D-D08792B81699}"/>
              </a:ext>
            </a:extLst>
          </p:cNvPr>
          <p:cNvSpPr>
            <a:spLocks noGrp="1"/>
          </p:cNvSpPr>
          <p:nvPr>
            <p:ph type="ctrTitle"/>
          </p:nvPr>
        </p:nvSpPr>
        <p:spPr>
          <a:xfrm>
            <a:off x="687658" y="741556"/>
            <a:ext cx="10816683" cy="5374888"/>
          </a:xfrm>
        </p:spPr>
        <p:txBody>
          <a:bodyPr anchor="t">
            <a:normAutofit fontScale="90000"/>
          </a:bodyPr>
          <a:lstStyle/>
          <a:p>
            <a:r>
              <a:rPr lang="en-US" sz="4500" b="1" dirty="0">
                <a:solidFill>
                  <a:schemeClr val="accent1">
                    <a:lumMod val="50000"/>
                  </a:schemeClr>
                </a:solidFill>
              </a:rPr>
              <a:t>In my former book [the Gospel of Luke], Theophilus, I wrote about all that Jesus began to do and to teach until the day he was taken up to heaven, after giving instructions through the Holy Spirit to the apostles he had chosen. After his suffering [and death on The Cross], showed himself to these men and gave many convincing proofs that he was alive.  </a:t>
            </a:r>
            <a:br>
              <a:rPr lang="en-US" sz="4500" dirty="0">
                <a:solidFill>
                  <a:schemeClr val="accent1">
                    <a:lumMod val="50000"/>
                  </a:schemeClr>
                </a:solidFill>
                <a:latin typeface="+mn-lt"/>
              </a:rPr>
            </a:br>
            <a:br>
              <a:rPr lang="en-US" sz="4500" dirty="0">
                <a:solidFill>
                  <a:schemeClr val="accent1">
                    <a:lumMod val="50000"/>
                  </a:schemeClr>
                </a:solidFill>
                <a:latin typeface="+mn-lt"/>
              </a:rPr>
            </a:br>
            <a:r>
              <a:rPr lang="en-US" sz="4500" i="1" dirty="0">
                <a:solidFill>
                  <a:schemeClr val="accent1">
                    <a:lumMod val="50000"/>
                  </a:schemeClr>
                </a:solidFill>
                <a:latin typeface="+mn-lt"/>
              </a:rPr>
              <a:t>Acts 1:1-3a</a:t>
            </a:r>
            <a:endParaRPr lang="en-US" sz="4500" b="1" i="1" dirty="0">
              <a:solidFill>
                <a:srgbClr val="FF6600"/>
              </a:solidFill>
              <a:latin typeface="+mn-lt"/>
            </a:endParaRPr>
          </a:p>
        </p:txBody>
      </p:sp>
    </p:spTree>
    <p:extLst>
      <p:ext uri="{BB962C8B-B14F-4D97-AF65-F5344CB8AC3E}">
        <p14:creationId xmlns:p14="http://schemas.microsoft.com/office/powerpoint/2010/main" val="3793090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2406</TotalTime>
  <Words>1351</Words>
  <Application>Microsoft Macintosh PowerPoint</Application>
  <PresentationFormat>Widescreen</PresentationFormat>
  <Paragraphs>68</Paragraphs>
  <Slides>24</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A New Year To Bring Us Closer To The One Thing That Never Changes</vt:lpstr>
      <vt:lpstr>You have made known to me the path of life; You will fill me with joy in Your Presence, with eternal pleasures at Your right hand.   Psalm 16:11</vt:lpstr>
      <vt:lpstr>Knowing about someone is not the same as being with someone</vt:lpstr>
      <vt:lpstr>Create in me a clean heart, O God, And renew a steadfast spirit within me. Do not cast me away from  Your Presence, And do not take Your Holy Spirit from me.  Psalm 51:10-11</vt:lpstr>
      <vt:lpstr>The Holy Spirit is God’s personal and transforming presence with you</vt:lpstr>
      <vt:lpstr>But I tell you the truth: It is for your good that I am going away. Unless I go away, The Counselor [The Holy Spirit] will not come to you; but if I go, I will send Him to you.   John 16:7</vt:lpstr>
      <vt:lpstr>And with that Jesus breathed on them and said, “Receive the Holy Spirit.”  John 20:22</vt:lpstr>
      <vt:lpstr>There is nothing more important than  SEEKING HIS PRESENCE</vt:lpstr>
      <vt:lpstr>In my former book [the Gospel of Luke], Theophilus, I wrote about all that Jesus began to do and to teach until the day he was taken up to heaven, after giving instructions through the Holy Spirit to the apostles he had chosen. After his suffering [and death on The Cross], showed himself to these men and gave many convincing proofs that he was alive.    Acts 1:1-3a</vt:lpstr>
      <vt:lpstr>He appeared to them over a period of forty days and spoke about the kingdom of God. On one occasion, while he was eating with them, he gave them this command: “Do not leave Jerusalem, but wait for the gift my Father promised, which you have heard me speak about. For John baptized with water, but in a few days you will be baptized with the Holy Spirit.”   Acts 1:3b-5</vt:lpstr>
      <vt:lpstr>So when they met together, they asked him, “Lord, are you at this time going to restore the kingdom to Israel?” Jesus said to them: “It is not for you to know the times or dates the Father has set by his own authority. But you will receive power when the Holy Spirit comes on you; and you will be my witnesses in Jerusalem, and in all Judea and Samaria, and to the ends of the earth.”   Acts 1:6-8</vt:lpstr>
      <vt:lpstr>“Jesus gave them this command: ‘Do not leave Jerusalem, but wait for the gift my Father promised, which you have heard me speak about. For John baptized with water, but in a few days you will be baptized with the Holy Spirit.’”   Acts 1:5</vt:lpstr>
      <vt:lpstr>TO WAIT FOR HIS PRESENCE INCLUDES: Finding A Place To Be Together  “Do not leave Jerusalem, but wait”      </vt:lpstr>
      <vt:lpstr>TO WAIT FOR HIS PRESENCE INCLUDES: The Promises From His Word  “but wait for the gift my Father promised, which you have heard me speak about.”     </vt:lpstr>
      <vt:lpstr>INTRODUCTION TO THE HOLY SPIRIT with Pastor Shawn  Five Wednesdays, 7-8:15p Jan 26– Feb 23  Indicate online or connection card in seat pocket in front of you</vt:lpstr>
      <vt:lpstr>TO WAIT FOR HIS PRESENCE INCLUDES: Purifying Yourself Of Sinful Idols  “For John baptized with water, but in a few days you will be baptized with the Holy Spirit.”    </vt:lpstr>
      <vt:lpstr>15 DAYS OF WORSHIP &amp; WAITING A time to fast from the idol of this world and feast on His Presence  Starting Sunday, January 9 through January 23  Online devotional &amp; worship studying Acts 1:1-2:4</vt:lpstr>
      <vt:lpstr>TO WAIT FOR HIS PRESENCE INCLUDES: Surrendering Your Preconceived Ideas  “So when they met together, they asked Jesus, ‘Lord, are you at this time going to restore the kingdom to Israel?”    </vt:lpstr>
      <vt:lpstr>15 DAYS OF WORSHIP &amp; WAITING January 9 - 23  - Finding A Place Together - The Promises Of His Word - Purifying Ourselves Of Idols - Surrendering Preconceived Ideas</vt:lpstr>
      <vt:lpstr>But you will receive power when the Holy Spirit comes on you; and you will be my witnesses in Jerusalem, and in all Judea and Samaria, and to the ends of the earth.”   Acts 1:8</vt:lpstr>
      <vt:lpstr>Blessing Our Board Of Supervisors This Wednesday, Jan 5, 6p  (5:45p)  May our consistent obedience to pray for and give thanks for our leaders be a powerful witness and work of Jesus  Public Meeting Room: 10001 Iron Bridge Rd, Chesterfield 23238</vt:lpstr>
      <vt:lpstr>Gathering Together In Person &amp; Online  M-F (9-23)  8a zoom @ cornerstone.ag W (5,12)  Noon Time Prayer Sa (15,22)  9a Elder Led Prayer W (12)   7pm Worship &amp; Waiting W (19)   7p Spanish Worship &amp; Waiting</vt:lpstr>
      <vt:lpstr>But you will receive power when the Holy Spirit comes on you; and you will be my witnesses in Jerusalem, and in all Judea and Samaria, and to the ends of the earth.”   Acts 1:8</vt:lpstr>
      <vt:lpstr>15 DAYS OF WORSHIP &amp; WAITING  - A Place Together - The Promises Of His Word - Purifying Ourselves Of Idols - Surrendering Preconceived Ideas  “You will seek me and find me when you seek me with all your heart. I will be found by you,’ declares the Lord” – Jeremiah 29:13-14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LEGACY</dc:title>
  <dc:creator>Shawn Franco</dc:creator>
  <cp:lastModifiedBy>Shawn Franco</cp:lastModifiedBy>
  <cp:revision>13</cp:revision>
  <dcterms:created xsi:type="dcterms:W3CDTF">2021-10-01T20:06:41Z</dcterms:created>
  <dcterms:modified xsi:type="dcterms:W3CDTF">2021-12-31T20:00:16Z</dcterms:modified>
</cp:coreProperties>
</file>