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2" r:id="rId2"/>
    <p:sldId id="257" r:id="rId3"/>
    <p:sldId id="272" r:id="rId4"/>
    <p:sldId id="258" r:id="rId5"/>
    <p:sldId id="260" r:id="rId6"/>
    <p:sldId id="261" r:id="rId7"/>
    <p:sldId id="268" r:id="rId8"/>
    <p:sldId id="263" r:id="rId9"/>
    <p:sldId id="266" r:id="rId10"/>
    <p:sldId id="269" r:id="rId11"/>
    <p:sldId id="264" r:id="rId12"/>
    <p:sldId id="271" r:id="rId13"/>
    <p:sldId id="270" r:id="rId14"/>
    <p:sldId id="265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9225DE-DD35-4A3A-B256-A0D06EA915EA}" v="58" dt="2024-04-07T13:59:43.036"/>
    <p1510:client id="{940B0D2C-AD6F-4A87-A54F-A4CDFD57D76B}" v="13" dt="2024-04-07T19:02:17.169"/>
    <p1510:client id="{E3795131-4228-D349-9356-FC1706287394}" v="75" dt="2024-04-07T13:50:54.7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n Allen" userId="8faa50d1-71db-4b8c-9f01-57298f068646" providerId="ADAL" clId="{940B0D2C-AD6F-4A87-A54F-A4CDFD57D76B}"/>
    <pc:docChg chg="undo custSel addSld delSld modSld sldOrd modMainMaster">
      <pc:chgData name="Steven Allen" userId="8faa50d1-71db-4b8c-9f01-57298f068646" providerId="ADAL" clId="{940B0D2C-AD6F-4A87-A54F-A4CDFD57D76B}" dt="2024-04-07T19:01:21.619" v="36"/>
      <pc:docMkLst>
        <pc:docMk/>
      </pc:docMkLst>
      <pc:sldChg chg="addSp delSp modSp mod">
        <pc:chgData name="Steven Allen" userId="8faa50d1-71db-4b8c-9f01-57298f068646" providerId="ADAL" clId="{940B0D2C-AD6F-4A87-A54F-A4CDFD57D76B}" dt="2024-04-07T19:00:04.329" v="22" actId="1076"/>
        <pc:sldMkLst>
          <pc:docMk/>
          <pc:sldMk cId="699688395" sldId="257"/>
        </pc:sldMkLst>
        <pc:spChg chg="mod">
          <ac:chgData name="Steven Allen" userId="8faa50d1-71db-4b8c-9f01-57298f068646" providerId="ADAL" clId="{940B0D2C-AD6F-4A87-A54F-A4CDFD57D76B}" dt="2024-04-07T19:00:04.329" v="22" actId="1076"/>
          <ac:spMkLst>
            <pc:docMk/>
            <pc:sldMk cId="699688395" sldId="257"/>
            <ac:spMk id="3" creationId="{62E4FCB9-C533-0BDA-90D5-E9489364EB25}"/>
          </ac:spMkLst>
        </pc:spChg>
        <pc:picChg chg="add del mod">
          <ac:chgData name="Steven Allen" userId="8faa50d1-71db-4b8c-9f01-57298f068646" providerId="ADAL" clId="{940B0D2C-AD6F-4A87-A54F-A4CDFD57D76B}" dt="2024-04-07T18:58:38.607" v="10" actId="478"/>
          <ac:picMkLst>
            <pc:docMk/>
            <pc:sldMk cId="699688395" sldId="257"/>
            <ac:picMk id="5" creationId="{042D654D-BB75-2110-35DE-43ADD83AE966}"/>
          </ac:picMkLst>
        </pc:picChg>
      </pc:sldChg>
      <pc:sldChg chg="delSp modSp mod">
        <pc:chgData name="Steven Allen" userId="8faa50d1-71db-4b8c-9f01-57298f068646" providerId="ADAL" clId="{940B0D2C-AD6F-4A87-A54F-A4CDFD57D76B}" dt="2024-04-07T18:59:33.800" v="18" actId="1076"/>
        <pc:sldMkLst>
          <pc:docMk/>
          <pc:sldMk cId="526657379" sldId="258"/>
        </pc:sldMkLst>
        <pc:spChg chg="mod">
          <ac:chgData name="Steven Allen" userId="8faa50d1-71db-4b8c-9f01-57298f068646" providerId="ADAL" clId="{940B0D2C-AD6F-4A87-A54F-A4CDFD57D76B}" dt="2024-04-07T18:59:33.800" v="18" actId="1076"/>
          <ac:spMkLst>
            <pc:docMk/>
            <pc:sldMk cId="526657379" sldId="258"/>
            <ac:spMk id="10" creationId="{3464073C-4F25-45E3-E235-A939731ABCA5}"/>
          </ac:spMkLst>
        </pc:spChg>
        <pc:picChg chg="del">
          <ac:chgData name="Steven Allen" userId="8faa50d1-71db-4b8c-9f01-57298f068646" providerId="ADAL" clId="{940B0D2C-AD6F-4A87-A54F-A4CDFD57D76B}" dt="2024-04-07T18:59:19.327" v="16" actId="478"/>
          <ac:picMkLst>
            <pc:docMk/>
            <pc:sldMk cId="526657379" sldId="258"/>
            <ac:picMk id="3" creationId="{664972B0-D490-2901-1E8B-18CE43C63717}"/>
          </ac:picMkLst>
        </pc:picChg>
      </pc:sldChg>
      <pc:sldChg chg="delSp mod">
        <pc:chgData name="Steven Allen" userId="8faa50d1-71db-4b8c-9f01-57298f068646" providerId="ADAL" clId="{940B0D2C-AD6F-4A87-A54F-A4CDFD57D76B}" dt="2024-04-07T18:59:24.039" v="17" actId="478"/>
        <pc:sldMkLst>
          <pc:docMk/>
          <pc:sldMk cId="3866238449" sldId="261"/>
        </pc:sldMkLst>
        <pc:picChg chg="del">
          <ac:chgData name="Steven Allen" userId="8faa50d1-71db-4b8c-9f01-57298f068646" providerId="ADAL" clId="{940B0D2C-AD6F-4A87-A54F-A4CDFD57D76B}" dt="2024-04-07T18:59:24.039" v="17" actId="478"/>
          <ac:picMkLst>
            <pc:docMk/>
            <pc:sldMk cId="3866238449" sldId="261"/>
            <ac:picMk id="3" creationId="{8BA604D3-9935-BF06-4945-EC63739BFE3D}"/>
          </ac:picMkLst>
        </pc:picChg>
      </pc:sldChg>
      <pc:sldChg chg="addSp delSp modSp mod setBg">
        <pc:chgData name="Steven Allen" userId="8faa50d1-71db-4b8c-9f01-57298f068646" providerId="ADAL" clId="{940B0D2C-AD6F-4A87-A54F-A4CDFD57D76B}" dt="2024-04-07T18:58:09.225" v="6"/>
        <pc:sldMkLst>
          <pc:docMk/>
          <pc:sldMk cId="3891782447" sldId="262"/>
        </pc:sldMkLst>
        <pc:spChg chg="add mod">
          <ac:chgData name="Steven Allen" userId="8faa50d1-71db-4b8c-9f01-57298f068646" providerId="ADAL" clId="{940B0D2C-AD6F-4A87-A54F-A4CDFD57D76B}" dt="2024-04-07T18:57:51.577" v="3" actId="478"/>
          <ac:spMkLst>
            <pc:docMk/>
            <pc:sldMk cId="3891782447" sldId="262"/>
            <ac:spMk id="4" creationId="{0F11A788-29D7-956F-EE63-D0CCDEBCCCED}"/>
          </ac:spMkLst>
        </pc:spChg>
        <pc:picChg chg="del mod">
          <ac:chgData name="Steven Allen" userId="8faa50d1-71db-4b8c-9f01-57298f068646" providerId="ADAL" clId="{940B0D2C-AD6F-4A87-A54F-A4CDFD57D76B}" dt="2024-04-07T18:57:51.577" v="3" actId="478"/>
          <ac:picMkLst>
            <pc:docMk/>
            <pc:sldMk cId="3891782447" sldId="262"/>
            <ac:picMk id="5" creationId="{EEF98D4C-23BA-800E-63B0-E9A3B55876EB}"/>
          </ac:picMkLst>
        </pc:picChg>
      </pc:sldChg>
      <pc:sldChg chg="delSp mod">
        <pc:chgData name="Steven Allen" userId="8faa50d1-71db-4b8c-9f01-57298f068646" providerId="ADAL" clId="{940B0D2C-AD6F-4A87-A54F-A4CDFD57D76B}" dt="2024-04-07T19:00:56.656" v="26" actId="478"/>
        <pc:sldMkLst>
          <pc:docMk/>
          <pc:sldMk cId="3601009356" sldId="263"/>
        </pc:sldMkLst>
        <pc:picChg chg="del">
          <ac:chgData name="Steven Allen" userId="8faa50d1-71db-4b8c-9f01-57298f068646" providerId="ADAL" clId="{940B0D2C-AD6F-4A87-A54F-A4CDFD57D76B}" dt="2024-04-07T19:00:56.656" v="26" actId="478"/>
          <ac:picMkLst>
            <pc:docMk/>
            <pc:sldMk cId="3601009356" sldId="263"/>
            <ac:picMk id="5" creationId="{40B4AB0D-A003-EE7F-E99B-E80B594F194D}"/>
          </ac:picMkLst>
        </pc:picChg>
      </pc:sldChg>
      <pc:sldChg chg="delSp mod">
        <pc:chgData name="Steven Allen" userId="8faa50d1-71db-4b8c-9f01-57298f068646" providerId="ADAL" clId="{940B0D2C-AD6F-4A87-A54F-A4CDFD57D76B}" dt="2024-04-07T19:01:04.253" v="29" actId="478"/>
        <pc:sldMkLst>
          <pc:docMk/>
          <pc:sldMk cId="3682197152" sldId="264"/>
        </pc:sldMkLst>
        <pc:picChg chg="del">
          <ac:chgData name="Steven Allen" userId="8faa50d1-71db-4b8c-9f01-57298f068646" providerId="ADAL" clId="{940B0D2C-AD6F-4A87-A54F-A4CDFD57D76B}" dt="2024-04-07T19:01:04.253" v="29" actId="478"/>
          <ac:picMkLst>
            <pc:docMk/>
            <pc:sldMk cId="3682197152" sldId="264"/>
            <ac:picMk id="5" creationId="{FD85A626-1622-4C14-2CF1-E1191BA30AF1}"/>
          </ac:picMkLst>
        </pc:picChg>
      </pc:sldChg>
      <pc:sldChg chg="addSp delSp modSp mod">
        <pc:chgData name="Steven Allen" userId="8faa50d1-71db-4b8c-9f01-57298f068646" providerId="ADAL" clId="{940B0D2C-AD6F-4A87-A54F-A4CDFD57D76B}" dt="2024-04-07T19:01:11.302" v="32" actId="478"/>
        <pc:sldMkLst>
          <pc:docMk/>
          <pc:sldMk cId="2079339790" sldId="265"/>
        </pc:sldMkLst>
        <pc:spChg chg="add mod">
          <ac:chgData name="Steven Allen" userId="8faa50d1-71db-4b8c-9f01-57298f068646" providerId="ADAL" clId="{940B0D2C-AD6F-4A87-A54F-A4CDFD57D76B}" dt="2024-04-07T19:01:11.302" v="32" actId="478"/>
          <ac:spMkLst>
            <pc:docMk/>
            <pc:sldMk cId="2079339790" sldId="265"/>
            <ac:spMk id="3" creationId="{FC96E0C4-838C-557A-2EAC-4B13DFDDA593}"/>
          </ac:spMkLst>
        </pc:spChg>
        <pc:picChg chg="del">
          <ac:chgData name="Steven Allen" userId="8faa50d1-71db-4b8c-9f01-57298f068646" providerId="ADAL" clId="{940B0D2C-AD6F-4A87-A54F-A4CDFD57D76B}" dt="2024-04-07T19:01:11.302" v="32" actId="478"/>
          <ac:picMkLst>
            <pc:docMk/>
            <pc:sldMk cId="2079339790" sldId="265"/>
            <ac:picMk id="5" creationId="{E61E952B-41F1-41ED-A3FB-BC853F0A716A}"/>
          </ac:picMkLst>
        </pc:picChg>
      </pc:sldChg>
      <pc:sldChg chg="delSp mod">
        <pc:chgData name="Steven Allen" userId="8faa50d1-71db-4b8c-9f01-57298f068646" providerId="ADAL" clId="{940B0D2C-AD6F-4A87-A54F-A4CDFD57D76B}" dt="2024-04-07T19:01:00.406" v="27" actId="478"/>
        <pc:sldMkLst>
          <pc:docMk/>
          <pc:sldMk cId="2061503345" sldId="266"/>
        </pc:sldMkLst>
        <pc:picChg chg="del">
          <ac:chgData name="Steven Allen" userId="8faa50d1-71db-4b8c-9f01-57298f068646" providerId="ADAL" clId="{940B0D2C-AD6F-4A87-A54F-A4CDFD57D76B}" dt="2024-04-07T19:01:00.406" v="27" actId="478"/>
          <ac:picMkLst>
            <pc:docMk/>
            <pc:sldMk cId="2061503345" sldId="266"/>
            <ac:picMk id="5" creationId="{40B4AB0D-A003-EE7F-E99B-E80B594F194D}"/>
          </ac:picMkLst>
        </pc:picChg>
      </pc:sldChg>
      <pc:sldChg chg="del">
        <pc:chgData name="Steven Allen" userId="8faa50d1-71db-4b8c-9f01-57298f068646" providerId="ADAL" clId="{940B0D2C-AD6F-4A87-A54F-A4CDFD57D76B}" dt="2024-04-07T19:01:15.738" v="33" actId="47"/>
        <pc:sldMkLst>
          <pc:docMk/>
          <pc:sldMk cId="1494570401" sldId="267"/>
        </pc:sldMkLst>
      </pc:sldChg>
      <pc:sldChg chg="addSp delSp modSp mod setBg">
        <pc:chgData name="Steven Allen" userId="8faa50d1-71db-4b8c-9f01-57298f068646" providerId="ADAL" clId="{940B0D2C-AD6F-4A87-A54F-A4CDFD57D76B}" dt="2024-04-07T19:00:53.647" v="25"/>
        <pc:sldMkLst>
          <pc:docMk/>
          <pc:sldMk cId="224552551" sldId="268"/>
        </pc:sldMkLst>
        <pc:spChg chg="add mod">
          <ac:chgData name="Steven Allen" userId="8faa50d1-71db-4b8c-9f01-57298f068646" providerId="ADAL" clId="{940B0D2C-AD6F-4A87-A54F-A4CDFD57D76B}" dt="2024-04-07T19:00:17.051" v="23" actId="478"/>
          <ac:spMkLst>
            <pc:docMk/>
            <pc:sldMk cId="224552551" sldId="268"/>
            <ac:spMk id="4" creationId="{A884C60F-0EF9-21D8-B013-0CA5DF0177D0}"/>
          </ac:spMkLst>
        </pc:spChg>
        <pc:picChg chg="del">
          <ac:chgData name="Steven Allen" userId="8faa50d1-71db-4b8c-9f01-57298f068646" providerId="ADAL" clId="{940B0D2C-AD6F-4A87-A54F-A4CDFD57D76B}" dt="2024-04-07T19:00:17.051" v="23" actId="478"/>
          <ac:picMkLst>
            <pc:docMk/>
            <pc:sldMk cId="224552551" sldId="268"/>
            <ac:picMk id="5" creationId="{EEF98D4C-23BA-800E-63B0-E9A3B55876EB}"/>
          </ac:picMkLst>
        </pc:picChg>
      </pc:sldChg>
      <pc:sldChg chg="delSp mod">
        <pc:chgData name="Steven Allen" userId="8faa50d1-71db-4b8c-9f01-57298f068646" providerId="ADAL" clId="{940B0D2C-AD6F-4A87-A54F-A4CDFD57D76B}" dt="2024-04-07T19:01:02.143" v="28" actId="478"/>
        <pc:sldMkLst>
          <pc:docMk/>
          <pc:sldMk cId="667796626" sldId="269"/>
        </pc:sldMkLst>
        <pc:picChg chg="del">
          <ac:chgData name="Steven Allen" userId="8faa50d1-71db-4b8c-9f01-57298f068646" providerId="ADAL" clId="{940B0D2C-AD6F-4A87-A54F-A4CDFD57D76B}" dt="2024-04-07T19:01:02.143" v="28" actId="478"/>
          <ac:picMkLst>
            <pc:docMk/>
            <pc:sldMk cId="667796626" sldId="269"/>
            <ac:picMk id="5" creationId="{40B4AB0D-A003-EE7F-E99B-E80B594F194D}"/>
          </ac:picMkLst>
        </pc:picChg>
      </pc:sldChg>
      <pc:sldChg chg="delSp mod">
        <pc:chgData name="Steven Allen" userId="8faa50d1-71db-4b8c-9f01-57298f068646" providerId="ADAL" clId="{940B0D2C-AD6F-4A87-A54F-A4CDFD57D76B}" dt="2024-04-07T19:01:09.298" v="31" actId="478"/>
        <pc:sldMkLst>
          <pc:docMk/>
          <pc:sldMk cId="2102371639" sldId="270"/>
        </pc:sldMkLst>
        <pc:picChg chg="del">
          <ac:chgData name="Steven Allen" userId="8faa50d1-71db-4b8c-9f01-57298f068646" providerId="ADAL" clId="{940B0D2C-AD6F-4A87-A54F-A4CDFD57D76B}" dt="2024-04-07T19:01:09.298" v="31" actId="478"/>
          <ac:picMkLst>
            <pc:docMk/>
            <pc:sldMk cId="2102371639" sldId="270"/>
            <ac:picMk id="5" creationId="{A9B106F1-D3FD-8EF9-87D9-CC3D9FACA105}"/>
          </ac:picMkLst>
        </pc:picChg>
      </pc:sldChg>
      <pc:sldChg chg="delSp mod">
        <pc:chgData name="Steven Allen" userId="8faa50d1-71db-4b8c-9f01-57298f068646" providerId="ADAL" clId="{940B0D2C-AD6F-4A87-A54F-A4CDFD57D76B}" dt="2024-04-07T19:01:07.061" v="30" actId="478"/>
        <pc:sldMkLst>
          <pc:docMk/>
          <pc:sldMk cId="3991089910" sldId="271"/>
        </pc:sldMkLst>
        <pc:picChg chg="del">
          <ac:chgData name="Steven Allen" userId="8faa50d1-71db-4b8c-9f01-57298f068646" providerId="ADAL" clId="{940B0D2C-AD6F-4A87-A54F-A4CDFD57D76B}" dt="2024-04-07T19:01:07.061" v="30" actId="478"/>
          <ac:picMkLst>
            <pc:docMk/>
            <pc:sldMk cId="3991089910" sldId="271"/>
            <ac:picMk id="5" creationId="{A9B106F1-D3FD-8EF9-87D9-CC3D9FACA105}"/>
          </ac:picMkLst>
        </pc:picChg>
      </pc:sldChg>
      <pc:sldChg chg="delSp mod">
        <pc:chgData name="Steven Allen" userId="8faa50d1-71db-4b8c-9f01-57298f068646" providerId="ADAL" clId="{940B0D2C-AD6F-4A87-A54F-A4CDFD57D76B}" dt="2024-04-07T18:59:17.598" v="15" actId="478"/>
        <pc:sldMkLst>
          <pc:docMk/>
          <pc:sldMk cId="4230328124" sldId="272"/>
        </pc:sldMkLst>
        <pc:picChg chg="del">
          <ac:chgData name="Steven Allen" userId="8faa50d1-71db-4b8c-9f01-57298f068646" providerId="ADAL" clId="{940B0D2C-AD6F-4A87-A54F-A4CDFD57D76B}" dt="2024-04-07T18:59:17.598" v="15" actId="478"/>
          <ac:picMkLst>
            <pc:docMk/>
            <pc:sldMk cId="4230328124" sldId="272"/>
            <ac:picMk id="5" creationId="{042D654D-BB75-2110-35DE-43ADD83AE966}"/>
          </ac:picMkLst>
        </pc:picChg>
      </pc:sldChg>
      <pc:sldChg chg="add ord">
        <pc:chgData name="Steven Allen" userId="8faa50d1-71db-4b8c-9f01-57298f068646" providerId="ADAL" clId="{940B0D2C-AD6F-4A87-A54F-A4CDFD57D76B}" dt="2024-04-07T19:01:21.619" v="36"/>
        <pc:sldMkLst>
          <pc:docMk/>
          <pc:sldMk cId="475872166" sldId="273"/>
        </pc:sldMkLst>
      </pc:sldChg>
      <pc:sldMasterChg chg="setBg modSldLayout">
        <pc:chgData name="Steven Allen" userId="8faa50d1-71db-4b8c-9f01-57298f068646" providerId="ADAL" clId="{940B0D2C-AD6F-4A87-A54F-A4CDFD57D76B}" dt="2024-04-07T18:59:55.727" v="21"/>
        <pc:sldMasterMkLst>
          <pc:docMk/>
          <pc:sldMasterMk cId="1355258194" sldId="2147483648"/>
        </pc:sldMasterMkLst>
        <pc:sldLayoutChg chg="setBg">
          <pc:chgData name="Steven Allen" userId="8faa50d1-71db-4b8c-9f01-57298f068646" providerId="ADAL" clId="{940B0D2C-AD6F-4A87-A54F-A4CDFD57D76B}" dt="2024-04-07T18:59:05.973" v="13"/>
          <pc:sldLayoutMkLst>
            <pc:docMk/>
            <pc:sldMasterMk cId="1355258194" sldId="2147483648"/>
            <pc:sldLayoutMk cId="1922613017" sldId="214748365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0266F-0E99-4B34-9EA3-7E77FCF49854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CDEF09-28BC-4AE8-BDE9-1D46E16F4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-Jesus has resurrected! Now what??? 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-WE GO! (turn to your neighbor…)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-Introduce new series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-Why Let’s Go? (Great Comm.)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-51% of church goers aren’t aware of GC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DEF09-28BC-4AE8-BDE9-1D46E16F40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48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-What is the one thing in your life right now 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that if it was blotted out, you would be 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dancing like David in between every single pew?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-I want to remind you that its possible! 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-Its possible to overcome that sin, to go and change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-When you do, the GC becomes active and you 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I become dangerous to the power of darkness!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DEF09-28BC-4AE8-BDE9-1D46E16F40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12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-Matthew 22:10-13/ Wedding Feast Parable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-Some people want more from Jesus but haven’t 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changed because they like what they 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already have one. </a:t>
            </a:r>
          </a:p>
          <a:p>
            <a:pPr algn="l"/>
            <a:r>
              <a:rPr lang="en-US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-Some people want to do more for Jesus </a:t>
            </a:r>
          </a:p>
          <a:p>
            <a:pPr algn="l"/>
            <a:r>
              <a:rPr lang="en-US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but haven’t changed</a:t>
            </a:r>
          </a:p>
          <a:p>
            <a:pPr algn="l"/>
            <a:r>
              <a:rPr lang="en-US" sz="180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-Col 3:9-10/take off and put on new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DEF09-28BC-4AE8-BDE9-1D46E16F40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162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-We don’t want you to just come and hear 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sermon, but to go and be a sermon. 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-Not a sermon series, but an action series!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-To make sure that we are all truly taking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action, we will display one question on 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screen and next steps from our church.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DEF09-28BC-4AE8-BDE9-1D46E16F40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20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-You will discuss it with the two to three 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people that you are sitting next to. 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-This is your </a:t>
            </a:r>
            <a:r>
              <a:rPr lang="en-US" sz="1800" u="sng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 group for the series!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-Address guest and introverts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-Address online viewers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-Take 3 minutes to discuss and we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Will conclude service.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DEF09-28BC-4AE8-BDE9-1D46E16F40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7113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-Story of Gabe not liking peter/Bible Bully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-He didn’t die a disciple. He didn’t die Simon 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-He died an apostle. He died Peter.  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u="sng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was changed</a:t>
            </a:r>
            <a:r>
              <a:rPr lang="en-US" sz="1800" u="none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!) Paul too…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-how will you change today?</a:t>
            </a:r>
            <a:br>
              <a:rPr lang="en-US" sz="18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b="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-Peter is the hope for you and I today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0" kern="10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-Church family, LET’S GO CHANGE!</a:t>
            </a:r>
            <a:endParaRPr lang="en-US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DEF09-28BC-4AE8-BDE9-1D46E16F40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221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-GC is all about going making disciples 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but when we take action and go repent 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change, we see God’s magnificent work 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bc</a:t>
            </a: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we’re more equipped to make disciples.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-What happens when we change? </a:t>
            </a:r>
            <a:endParaRPr lang="en-US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-10 things that happen when we change</a:t>
            </a:r>
            <a:endParaRPr lang="en-US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DEF09-28BC-4AE8-BDE9-1D46E16F40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82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-Comm.: a group of people officially  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charged with a particular function.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-God has equipped each believer with unique 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gifts, talents, and abilities to fulfill the great commission. 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-Clergy may have training to preach, but 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all believers can use their gifts to follow G.C.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-G.C. was more effective the disciples changed.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DEF09-28BC-4AE8-BDE9-1D46E16F40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77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-Comm.: a group of people officially  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charged with a particular function.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-God has equipped each believer with unique 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gifts, talents, and abilities to fulfill the great commission. 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-Clergy may have training to preach, but 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all believers can use their gifts to follow G.C.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-G.C. was more effective the disciples changed.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DEF09-28BC-4AE8-BDE9-1D46E16F40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43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-New believer, know that it would 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 more beneficial if you helped yourself 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before you reach out to help others. </a:t>
            </a:r>
          </a:p>
          <a:p>
            <a:pPr marL="0" marR="0" algn="l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-If we don't change first, nobody else will </a:t>
            </a:r>
          </a:p>
          <a:p>
            <a:pPr marL="0" marR="0" algn="l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 and change.</a:t>
            </a:r>
            <a:endParaRPr lang="en-US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-Hard to go tell it on the mountain if you </a:t>
            </a:r>
          </a:p>
          <a:p>
            <a:pPr marL="0" marR="0" algn="l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haven’t been telling it to yourself in the valley.</a:t>
            </a:r>
            <a:endParaRPr lang="en-US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DEF09-28BC-4AE8-BDE9-1D46E16F40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-Snow is a gift and great.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-BUT they couldn’t go outside with the 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same clothes on. 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-To be apart of it, they had to change clothes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-God blessed us with something great and 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beautiful in the G.C./change to be apart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-Col. 3:9-10—take off old and put on new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DEF09-28BC-4AE8-BDE9-1D46E16F40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32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-Repent; to think differently or afterwards 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that is to reconsider  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i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-“True repentance is permanent, painful, 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i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profitable. -John Blanchard” </a:t>
            </a:r>
            <a:endParaRPr lang="en-US" sz="1200" i="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i="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</a:t>
            </a:r>
            <a:r>
              <a:rPr lang="en-US" sz="1200" i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“Repentance is a continual spring, where 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i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waters of godly sorrows are always 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i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flowing.” -Thomas Brooks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DEF09-28BC-4AE8-BDE9-1D46E16F40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54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-GC is all about going making disciples 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but when we take action and go repent 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change, we see God’s magnificent work 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bc</a:t>
            </a: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we’re more equipped to make disciples.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-What happens when we change? </a:t>
            </a:r>
            <a:endParaRPr lang="en-US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-10 things that happen when we change</a:t>
            </a:r>
            <a:endParaRPr lang="en-US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DEF09-28BC-4AE8-BDE9-1D46E16F40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01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10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v41:…(we did BAPTISMS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10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last week and doing it again April 21st)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800" b="0" kern="10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V42: …(WELCOME LUNCH)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DEF09-28BC-4AE8-BDE9-1D46E16F40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22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200" b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-v44:…(they understand who the real enemy is.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200" b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-When you understand who your true enemy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200" b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is, you have more peace with people</a:t>
            </a:r>
            <a:endParaRPr lang="en-US" sz="1200" b="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/>
              <a:t>-v46:…small groups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DEF09-28BC-4AE8-BDE9-1D46E16F40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69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13623-3393-B327-F831-A2D8F1FB7E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8FDF90-EBAD-3546-D6BC-2405350607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2C593-6D14-EF1B-8423-0DB0727AD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E2CB-7A37-4E77-BDEE-9EAE75DE46A8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C08DD-856D-6A8A-75A8-4DD231B7F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94B9F-FB46-9647-5E1B-9B09BA123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FBAD-9915-4154-BEF0-3F75CD35C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46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89BCE-A655-5F18-AEDF-7F00AABD7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3BA5DB-3BF5-107D-C3E2-9F44AD9DC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E311A-E4F4-BCA0-7876-E64C2D087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E2CB-7A37-4E77-BDEE-9EAE75DE46A8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9AEFE-0555-DCB1-D1B0-2F1E1B24F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1A144-402C-E0BD-9606-A05CA384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FBAD-9915-4154-BEF0-3F75CD35C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212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8CBED2-8C9E-B706-B3A6-6ECEB293D8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6B2AAA-D9C5-041B-1722-194169050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EA25D-1BB1-720F-652F-E7155114A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E2CB-7A37-4E77-BDEE-9EAE75DE46A8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8BD5E-E67E-CFC5-6CA3-91F2F9A37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800C-2504-99E0-06CB-1B1095EEE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FBAD-9915-4154-BEF0-3F75CD35C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52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55C3C-1315-E35E-EDAB-53705456F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6F29C-75CE-4097-1C64-4D80DFFC6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5055D-E2DD-2460-01B9-8AE3ED181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E2CB-7A37-4E77-BDEE-9EAE75DE46A8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26E02-5898-D6B1-CFB4-20B2A80F7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66201-CE48-9B6E-DF71-AE847A81C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FBAD-9915-4154-BEF0-3F75CD35C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13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75FE8-7526-3466-7FB5-0C35BA8E4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FE74C3-B244-86C1-E0F3-AF30CB4DA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C059C-12DB-F1AB-DBDB-C7617EB07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E2CB-7A37-4E77-BDEE-9EAE75DE46A8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16BF5-9F18-AFC9-9C40-C60E6D72A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F15F-F67F-14C8-5287-071D7D949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FBAD-9915-4154-BEF0-3F75CD35C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32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2E014-2BC6-8016-62FD-31E054AEA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0A46C-716B-43BA-1244-C8CC5C3157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4B605F-7497-B41E-6574-577877B2C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5B2677-AB6E-563F-CE4F-B2FADCE70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E2CB-7A37-4E77-BDEE-9EAE75DE46A8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4C94C5-CDB3-40C2-4C1A-1A6B8652B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083B0D-864B-816D-3BC3-707CF8939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FBAD-9915-4154-BEF0-3F75CD35C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011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5D967-1EDE-135A-E854-193DD5DB0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A12F2-E29A-67C9-B3CC-FD99D41ED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BCC038-F389-D761-10F4-E8E2E83BAE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CAA781-6FC6-B565-C3D4-DE6E339957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940382-A206-0209-971D-66BB256D5D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DB3E48-15B2-9D24-BF59-484B8A7C5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E2CB-7A37-4E77-BDEE-9EAE75DE46A8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0664B0-A967-BF85-917E-244D77BB7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6706EC-A1E9-2050-2535-88C9731D9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FBAD-9915-4154-BEF0-3F75CD35C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877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79E52-F9C6-CDFC-FB7A-25F0CE3F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1A0CC7-8520-2254-438B-F8631522C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E2CB-7A37-4E77-BDEE-9EAE75DE46A8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021D9B-1F01-4B40-4703-16F2DB09E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8110C2-8E0C-ABC5-5949-317F876C6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FBAD-9915-4154-BEF0-3F75CD35C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84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0009B9-3D3D-2BA1-7F97-8A1F839C4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E2CB-7A37-4E77-BDEE-9EAE75DE46A8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FFEB14-48C4-5D71-3228-3E4498970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4B445C-654F-BCC0-4000-659FF8038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FBAD-9915-4154-BEF0-3F75CD35C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84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2E54B-6C02-A40D-D700-6F70CF33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864FA-AA57-4D78-CF1D-7C931AAF8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A01252-1E15-FE22-EC20-8AF5D7169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0A1D56-3194-3175-931C-804EF8579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E2CB-7A37-4E77-BDEE-9EAE75DE46A8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BE08A1-6CD3-D307-B2E8-82687A0F8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6B6F81-ABE2-757F-C5C3-867C08FC8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FBAD-9915-4154-BEF0-3F75CD35C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32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2EC38-8148-2758-21E1-634FD43F8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29C964-56C2-6E90-536F-CDDA640A68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1C9A7B-E8C0-B3BF-33B1-410082053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0C2C2-B258-73E9-BF3D-EBC56B27A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E2CB-7A37-4E77-BDEE-9EAE75DE46A8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C98156-0883-1DC1-3219-6493BCCAC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F0FE7C-C068-0199-1ACD-411485A3E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FBAD-9915-4154-BEF0-3F75CD35C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41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993BF2-4F2D-A194-7A19-14DFCABC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86315-A6F4-0860-8960-D2E2CF198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F096A-8767-B1EA-308E-9D5378DEB1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1AE2CB-7A37-4E77-BDEE-9EAE75DE46A8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8898A-7E40-3A8D-DAD8-78FBD905FA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7220E-E43D-5128-583A-0CAF263A51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05FBAD-9915-4154-BEF0-3F75CD35C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5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9267-CFFE-0361-D662-401AB8807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11A788-29D7-956F-EE63-D0CCDEBCC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78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722BB-38B0-8B31-1770-13A799EDD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Montserrat Black" panose="00000A00000000000000" pitchFamily="50" charset="0"/>
              </a:rPr>
              <a:t>WHEN WE GO AND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8492B-9B68-19F4-DA67-06C31DB2F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2772"/>
            <a:ext cx="10744200" cy="4884191"/>
          </a:xfrm>
        </p:spPr>
        <p:txBody>
          <a:bodyPr>
            <a:normAutofit fontScale="77500" lnSpcReduction="20000"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Montserrat Medium" panose="00000600000000000000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700" b="1" kern="100" dirty="0">
                <a:effectLst/>
                <a:latin typeface="Montserrat Medium" panose="000006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44: THEY HAD PEACE WITH ONE ANOTHER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700" b="1" kern="100" dirty="0">
                <a:effectLst/>
                <a:latin typeface="Montserrat Medium" panose="000006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V45: THEY WERE MORE GENEROUS</a:t>
            </a:r>
            <a:endParaRPr lang="en-US" sz="4700" kern="100" dirty="0">
              <a:effectLst/>
              <a:latin typeface="Montserrat Medium" panose="00000600000000000000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700" b="1" kern="100" dirty="0">
                <a:effectLst/>
                <a:latin typeface="Montserrat Medium" panose="000006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V46: WORSHIPPED EVERYDAY TOGETHER</a:t>
            </a:r>
            <a:endParaRPr lang="en-US" sz="4700" kern="100" dirty="0">
              <a:effectLst/>
              <a:latin typeface="Montserrat Medium" panose="00000600000000000000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700" b="1" kern="100" dirty="0">
                <a:effectLst/>
                <a:latin typeface="Montserrat Medium" panose="000006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V46: THEY FELLOWSHIPPED TOGETHER OUTSIDE OF CHURCH. </a:t>
            </a:r>
            <a:endParaRPr lang="en-US" sz="4700" kern="100" dirty="0">
              <a:effectLst/>
              <a:latin typeface="Montserrat Medium" panose="00000600000000000000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700" b="1" kern="100" dirty="0">
                <a:effectLst/>
                <a:latin typeface="Montserrat Medium" panose="000006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V47: AND THE LORD ADDED MORE EVERY DAY. </a:t>
            </a:r>
            <a:endParaRPr lang="en-US" sz="4700" kern="100" dirty="0">
              <a:effectLst/>
              <a:latin typeface="Montserrat Medium" panose="00000600000000000000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796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B3FA4E-8974-6659-C3EF-105C68E80D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EDCC3758-8AC8-69CE-B05C-DDF000885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/>
          <a:lstStyle/>
          <a:p>
            <a:pPr algn="ctr"/>
            <a:r>
              <a:rPr lang="en-US">
                <a:latin typeface="Montserrat ExtraBold" panose="00000900000000000000" pitchFamily="50" charset="0"/>
              </a:rPr>
              <a:t>WHEN WE DON’T CHANGE</a:t>
            </a:r>
          </a:p>
        </p:txBody>
      </p:sp>
    </p:spTree>
    <p:extLst>
      <p:ext uri="{BB962C8B-B14F-4D97-AF65-F5344CB8AC3E}">
        <p14:creationId xmlns:p14="http://schemas.microsoft.com/office/powerpoint/2010/main" val="3682197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4C669-C2F5-119A-B564-35E17EBCA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805112"/>
            <a:ext cx="10515600" cy="1247775"/>
          </a:xfrm>
        </p:spPr>
        <p:txBody>
          <a:bodyPr>
            <a:normAutofit/>
          </a:bodyPr>
          <a:lstStyle/>
          <a:p>
            <a:pPr algn="ctr"/>
            <a:r>
              <a:rPr lang="en-US" sz="7200">
                <a:latin typeface="Montserrat ExtraBold" panose="00000900000000000000" pitchFamily="50" charset="0"/>
              </a:rPr>
              <a:t>GO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E5D7A-1E39-0EE1-597B-544FA9751A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89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4C669-C2F5-119A-B564-35E17EBCA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>
                <a:latin typeface="Montserrat ExtraBold" panose="00000900000000000000" pitchFamily="50" charset="0"/>
              </a:rPr>
              <a:t>GO QUESTIONS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4808EA-68FE-CFC7-2CEB-E97A396B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048" y="1447137"/>
            <a:ext cx="10796752" cy="5410863"/>
          </a:xfrm>
        </p:spPr>
        <p:txBody>
          <a:bodyPr>
            <a:normAutofit fontScale="55000" lnSpcReduction="20000"/>
          </a:bodyPr>
          <a:lstStyle/>
          <a:p>
            <a:pPr algn="ctr"/>
            <a:endParaRPr lang="en-US" dirty="0"/>
          </a:p>
          <a:p>
            <a:pPr algn="ctr"/>
            <a:r>
              <a:rPr lang="en-US" sz="9300" dirty="0"/>
              <a:t>What’s the best change you’ve made in the last 6 months?</a:t>
            </a:r>
          </a:p>
          <a:p>
            <a:pPr algn="ctr"/>
            <a:r>
              <a:rPr lang="en-US" sz="9300" dirty="0"/>
              <a:t>Which next steps will you commit to of the follow three?</a:t>
            </a:r>
          </a:p>
          <a:p>
            <a:pPr marL="0" indent="0" algn="ctr">
              <a:buNone/>
            </a:pPr>
            <a:r>
              <a:rPr lang="en-US" sz="9300" dirty="0"/>
              <a:t>-Welcome lunch | Right after second service</a:t>
            </a:r>
          </a:p>
          <a:p>
            <a:pPr marL="0" indent="0" algn="ctr">
              <a:buNone/>
            </a:pPr>
            <a:r>
              <a:rPr lang="en-US" sz="9300" dirty="0"/>
              <a:t>-Water Baptism| April 21</a:t>
            </a:r>
          </a:p>
          <a:p>
            <a:pPr marL="0" indent="0" algn="ctr">
              <a:buNone/>
            </a:pPr>
            <a:r>
              <a:rPr lang="en-US" sz="9300" dirty="0"/>
              <a:t>-First 15 in the morning </a:t>
            </a:r>
          </a:p>
        </p:txBody>
      </p:sp>
    </p:spTree>
    <p:extLst>
      <p:ext uri="{BB962C8B-B14F-4D97-AF65-F5344CB8AC3E}">
        <p14:creationId xmlns:p14="http://schemas.microsoft.com/office/powerpoint/2010/main" val="2102371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F3EC21F-FCA6-9D83-333F-05F126A4A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88" y="0"/>
            <a:ext cx="4668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96E0C4-838C-557A-2EAC-4B13DFDDA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39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9267-CFFE-0361-D662-401AB8807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84C60F-0EF9-21D8-B013-0CA5DF0177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872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4FCB9-C533-0BDA-90D5-E9489364E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903" y="216864"/>
            <a:ext cx="11372193" cy="6255939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en-US" b="1" i="0" baseline="30000" dirty="0">
              <a:solidFill>
                <a:srgbClr val="000000"/>
              </a:solidFill>
              <a:effectLst/>
              <a:latin typeface="system-ui"/>
            </a:endParaRPr>
          </a:p>
          <a:p>
            <a:pPr marL="0" indent="0" algn="ctr">
              <a:buNone/>
            </a:pPr>
            <a:r>
              <a:rPr lang="en-US" sz="9600" b="1" u="sng" baseline="30000" dirty="0">
                <a:solidFill>
                  <a:srgbClr val="000000"/>
                </a:solidFill>
                <a:latin typeface="Montserrat ExtraBold" panose="00000900000000000000" pitchFamily="50" charset="0"/>
              </a:rPr>
              <a:t>THE GREAT COMMISSION | MATTHEW 28:18-20 NLT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17600" b="1" i="0" baseline="30000" dirty="0">
                <a:solidFill>
                  <a:srgbClr val="000000"/>
                </a:solidFill>
                <a:effectLst/>
                <a:latin typeface="Montserrat ExtraBold" panose="00000900000000000000" pitchFamily="50" charset="0"/>
              </a:rPr>
              <a:t>18 </a:t>
            </a:r>
            <a:r>
              <a:rPr lang="en-US" sz="17600" b="0" i="0" dirty="0">
                <a:solidFill>
                  <a:srgbClr val="000000"/>
                </a:solidFill>
                <a:effectLst/>
                <a:latin typeface="Montserrat ExtraBold" panose="00000900000000000000" pitchFamily="50" charset="0"/>
              </a:rPr>
              <a:t>Jesus came and told his disciples, “I have been given all authority in heaven and on earth. </a:t>
            </a:r>
            <a:r>
              <a:rPr lang="en-US" sz="17600" b="1" i="0" baseline="30000" dirty="0">
                <a:solidFill>
                  <a:srgbClr val="000000"/>
                </a:solidFill>
                <a:effectLst/>
                <a:latin typeface="Montserrat ExtraBold" panose="00000900000000000000" pitchFamily="50" charset="0"/>
              </a:rPr>
              <a:t>19 </a:t>
            </a:r>
            <a:r>
              <a:rPr lang="en-US" sz="17600" b="0" i="0" dirty="0">
                <a:solidFill>
                  <a:srgbClr val="000000"/>
                </a:solidFill>
                <a:effectLst/>
                <a:latin typeface="Montserrat ExtraBold" panose="00000900000000000000" pitchFamily="50" charset="0"/>
              </a:rPr>
              <a:t>Therefore, go and make disciples of all the nations, baptizing them in the name of the Father and the Son and the Holy Spirit. </a:t>
            </a:r>
            <a:endParaRPr lang="en-US" sz="17600" dirty="0">
              <a:latin typeface="Montserrat ExtraBold" panose="000009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688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4FCB9-C533-0BDA-90D5-E9489364E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903" y="105104"/>
            <a:ext cx="11372193" cy="5990897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endParaRPr lang="en-US" b="1" i="0" baseline="30000" dirty="0">
              <a:solidFill>
                <a:srgbClr val="000000"/>
              </a:solidFill>
              <a:effectLst/>
              <a:latin typeface="system-ui"/>
            </a:endParaRPr>
          </a:p>
          <a:p>
            <a:pPr marL="0" indent="0" algn="ctr">
              <a:buNone/>
            </a:pPr>
            <a:r>
              <a:rPr lang="en-US" sz="9600" b="1" u="sng" baseline="30000" dirty="0">
                <a:solidFill>
                  <a:srgbClr val="000000"/>
                </a:solidFill>
                <a:latin typeface="Montserrat ExtraBold" panose="00000900000000000000" pitchFamily="50" charset="0"/>
              </a:rPr>
              <a:t>THE GREAT COMMISSION | MATTHEW 28:18-20 NLT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17600" b="1" i="0" baseline="30000" dirty="0">
                <a:solidFill>
                  <a:srgbClr val="000000"/>
                </a:solidFill>
                <a:effectLst/>
                <a:latin typeface="Montserrat ExtraBold" panose="00000900000000000000" pitchFamily="50" charset="0"/>
              </a:rPr>
              <a:t>20 </a:t>
            </a:r>
            <a:r>
              <a:rPr lang="en-US" sz="17600" b="0" i="0" dirty="0">
                <a:solidFill>
                  <a:srgbClr val="000000"/>
                </a:solidFill>
                <a:effectLst/>
                <a:latin typeface="Montserrat ExtraBold" panose="00000900000000000000" pitchFamily="50" charset="0"/>
              </a:rPr>
              <a:t>Teach these new disciples to obey all the commands I have given you. And be sure of this: I am with you always, even to the end of the age.”</a:t>
            </a:r>
            <a:endParaRPr lang="en-US" sz="17600" dirty="0">
              <a:latin typeface="Montserrat ExtraBold" panose="000009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328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464073C-4F25-45E3-E235-A939731ABC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20" y="2042319"/>
            <a:ext cx="9144000" cy="2387600"/>
          </a:xfrm>
        </p:spPr>
        <p:txBody>
          <a:bodyPr>
            <a:normAutofit/>
          </a:bodyPr>
          <a:lstStyle/>
          <a:p>
            <a:r>
              <a:rPr lang="en-US" sz="7200">
                <a:latin typeface="Montserrat ExtraBold" panose="00000900000000000000" pitchFamily="50" charset="0"/>
              </a:rPr>
              <a:t>LET’S GO </a:t>
            </a:r>
            <a:r>
              <a:rPr lang="en-US" sz="7200" u="sng">
                <a:latin typeface="Montserrat ExtraBold" panose="00000900000000000000" pitchFamily="50" charset="0"/>
              </a:rPr>
              <a:t>CHANGE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9AC1D3FC-A7E3-7CA5-749E-777655DD06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57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children standing next to each other&#10;&#10;Description automatically generated">
            <a:extLst>
              <a:ext uri="{FF2B5EF4-FFF2-40B4-BE49-F238E27FC236}">
                <a16:creationId xmlns:a16="http://schemas.microsoft.com/office/drawing/2014/main" id="{F1C49766-1A35-00C0-EF82-CA8C124CC9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784" y="713733"/>
            <a:ext cx="2445894" cy="5430533"/>
          </a:xfrm>
        </p:spPr>
      </p:pic>
      <p:pic>
        <p:nvPicPr>
          <p:cNvPr id="7" name="Picture 6" descr="A child in a red hat and coat with snow on his face&#10;&#10;Description automatically generated">
            <a:extLst>
              <a:ext uri="{FF2B5EF4-FFF2-40B4-BE49-F238E27FC236}">
                <a16:creationId xmlns:a16="http://schemas.microsoft.com/office/drawing/2014/main" id="{B796939E-3C59-9E6F-4730-B46A780646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710" y="0"/>
            <a:ext cx="3088821" cy="6858000"/>
          </a:xfrm>
          <a:prstGeom prst="rect">
            <a:avLst/>
          </a:prstGeom>
        </p:spPr>
      </p:pic>
      <p:pic>
        <p:nvPicPr>
          <p:cNvPr id="9" name="Picture 8" descr="A child standing in the snow&#10;&#10;Description automatically generated">
            <a:extLst>
              <a:ext uri="{FF2B5EF4-FFF2-40B4-BE49-F238E27FC236}">
                <a16:creationId xmlns:a16="http://schemas.microsoft.com/office/drawing/2014/main" id="{E4FD776C-60D2-F612-EC6A-1488CEF8C0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88821" cy="6858000"/>
          </a:xfrm>
          <a:prstGeom prst="rect">
            <a:avLst/>
          </a:prstGeom>
        </p:spPr>
      </p:pic>
      <p:pic>
        <p:nvPicPr>
          <p:cNvPr id="13" name="Picture 12" descr="A child in the snow&#10;&#10;Description automatically generated">
            <a:extLst>
              <a:ext uri="{FF2B5EF4-FFF2-40B4-BE49-F238E27FC236}">
                <a16:creationId xmlns:a16="http://schemas.microsoft.com/office/drawing/2014/main" id="{7A6A0218-9421-3883-72FF-7E8F121A2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355" y="0"/>
            <a:ext cx="30888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29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794258-9257-E7C3-F911-8B917449B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42319"/>
            <a:ext cx="9144000" cy="2387600"/>
          </a:xfrm>
        </p:spPr>
        <p:txBody>
          <a:bodyPr/>
          <a:lstStyle/>
          <a:p>
            <a:r>
              <a:rPr lang="en-US">
                <a:latin typeface="Montserrat ExtraBold" panose="00000900000000000000" pitchFamily="50" charset="0"/>
              </a:rPr>
              <a:t>ACTS 2:37-47</a:t>
            </a:r>
            <a:br>
              <a:rPr lang="en-US">
                <a:latin typeface="Montserrat ExtraBold" panose="00000900000000000000" pitchFamily="50" charset="0"/>
              </a:rPr>
            </a:br>
            <a:r>
              <a:rPr lang="en-US">
                <a:latin typeface="Montserrat ExtraBold" panose="00000900000000000000" pitchFamily="50" charset="0"/>
              </a:rPr>
              <a:t>NLT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93DC724-287A-836C-6AFA-A0E9AEED9B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38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9267-CFFE-0361-D662-401AB8807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84C60F-0EF9-21D8-B013-0CA5DF0177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52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722BB-38B0-8B31-1770-13A799EDD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5416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Montserrat Black" panose="00000A00000000000000" pitchFamily="50" charset="0"/>
              </a:rPr>
              <a:t>WHEN WE GO AND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8492B-9B68-19F4-DA67-06C31DB2F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67" y="885810"/>
            <a:ext cx="11985266" cy="4678903"/>
          </a:xfrm>
        </p:spPr>
        <p:txBody>
          <a:bodyPr>
            <a:normAutofit fontScale="25000" lnSpcReduction="20000"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7600" kern="100" dirty="0">
                <a:effectLst/>
                <a:latin typeface="Montserrat Medium" panose="000006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V41: THEY WERE BAPTIZED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7600" kern="100" dirty="0">
                <a:effectLst/>
                <a:latin typeface="Montserrat Medium" panose="000006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V41: THEY GREW NUMERICALLY (3K)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7600" kern="100" dirty="0">
                <a:effectLst/>
                <a:latin typeface="Montserrat Medium" panose="000006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V42: THEY DEVOTED THEMSELVES TO THE WORD OF GOD AND STARTED GOING TO CHURCH.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7600" kern="100" dirty="0">
                <a:effectLst/>
                <a:latin typeface="Montserrat Medium" panose="000006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V43: THEY NOW POSSESS THE FEAR OF THE LORD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7600" kern="100" dirty="0">
                <a:effectLst/>
                <a:latin typeface="Montserrat Medium" panose="000006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V43: THEY SAW MIRACLES AND SIGNS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009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722BB-38B0-8B31-1770-13A799EDD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Montserrat Black" panose="00000A00000000000000" pitchFamily="50" charset="0"/>
              </a:rPr>
              <a:t>WHEN WE GO AND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8492B-9B68-19F4-DA67-06C31DB2F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8060"/>
            <a:ext cx="10515600" cy="5292354"/>
          </a:xfrm>
        </p:spPr>
        <p:txBody>
          <a:bodyPr>
            <a:normAutofit fontScale="92500" lnSpcReduction="20000"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Montserrat Medium" panose="00000600000000000000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900" b="1" kern="100" dirty="0">
                <a:effectLst/>
                <a:latin typeface="Montserrat Medium" panose="000006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V44: THEY HAD PEACE WITH ONE ANOTHER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900" b="1" kern="100" dirty="0">
                <a:effectLst/>
                <a:latin typeface="Montserrat Medium" panose="000006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V45: THEY WERE MORE GENEROUS</a:t>
            </a:r>
            <a:endParaRPr lang="en-US" sz="3900" kern="100" dirty="0">
              <a:effectLst/>
              <a:latin typeface="Montserrat Medium" panose="00000600000000000000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900" b="1" kern="100" dirty="0">
                <a:effectLst/>
                <a:latin typeface="Montserrat Medium" panose="000006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V46: WORSHIPPED EVERYDAY TOGETHER</a:t>
            </a:r>
            <a:endParaRPr lang="en-US" sz="3900" kern="100" dirty="0">
              <a:effectLst/>
              <a:latin typeface="Montserrat Medium" panose="00000600000000000000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900" b="1" kern="100" dirty="0">
                <a:effectLst/>
                <a:latin typeface="Montserrat Medium" panose="000006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V46: THEY FELLOWSHIPPED TOGETHER OUTSIDE OF CHURCH. </a:t>
            </a:r>
            <a:endParaRPr lang="en-US" sz="3900" kern="100" dirty="0">
              <a:effectLst/>
              <a:latin typeface="Montserrat Medium" panose="00000600000000000000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900" b="1" kern="100" dirty="0">
                <a:effectLst/>
                <a:latin typeface="Montserrat Medium" panose="000006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V47: AND THE LORD ADDED MORE EVERY DAY. </a:t>
            </a:r>
            <a:endParaRPr lang="en-US" sz="3900" kern="100" dirty="0">
              <a:effectLst/>
              <a:latin typeface="Montserrat Medium" panose="00000600000000000000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5033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1091</Words>
  <Application>Microsoft Office PowerPoint</Application>
  <PresentationFormat>Widescreen</PresentationFormat>
  <Paragraphs>144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Aptos</vt:lpstr>
      <vt:lpstr>Aptos Display</vt:lpstr>
      <vt:lpstr>Arial</vt:lpstr>
      <vt:lpstr>Montserrat Black</vt:lpstr>
      <vt:lpstr>Montserrat ExtraBold</vt:lpstr>
      <vt:lpstr>Montserrat Medium</vt:lpstr>
      <vt:lpstr>system-ui</vt:lpstr>
      <vt:lpstr>Office Theme</vt:lpstr>
      <vt:lpstr>PowerPoint Presentation</vt:lpstr>
      <vt:lpstr>PowerPoint Presentation</vt:lpstr>
      <vt:lpstr>PowerPoint Presentation</vt:lpstr>
      <vt:lpstr>LET’S GO CHANGE</vt:lpstr>
      <vt:lpstr>PowerPoint Presentation</vt:lpstr>
      <vt:lpstr>ACTS 2:37-47 NLT</vt:lpstr>
      <vt:lpstr>PowerPoint Presentation</vt:lpstr>
      <vt:lpstr>WHEN WE GO AND CHANGE</vt:lpstr>
      <vt:lpstr>WHEN WE GO AND CHANGE</vt:lpstr>
      <vt:lpstr>WHEN WE GO AND CHANGE</vt:lpstr>
      <vt:lpstr>WHEN WE DON’T CHANGE</vt:lpstr>
      <vt:lpstr>GO QUESTIONS</vt:lpstr>
      <vt:lpstr>GO QUESTIONS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Kenny Mason</dc:creator>
  <cp:lastModifiedBy>Steven Allen</cp:lastModifiedBy>
  <cp:revision>2</cp:revision>
  <dcterms:created xsi:type="dcterms:W3CDTF">2024-04-02T14:07:06Z</dcterms:created>
  <dcterms:modified xsi:type="dcterms:W3CDTF">2024-04-07T19:02:26Z</dcterms:modified>
</cp:coreProperties>
</file>