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2" r:id="rId3"/>
    <p:sldId id="287" r:id="rId4"/>
    <p:sldId id="293" r:id="rId5"/>
    <p:sldId id="298" r:id="rId6"/>
    <p:sldId id="300" r:id="rId7"/>
    <p:sldId id="299" r:id="rId8"/>
    <p:sldId id="303" r:id="rId9"/>
    <p:sldId id="284" r:id="rId10"/>
    <p:sldId id="304" r:id="rId11"/>
    <p:sldId id="290" r:id="rId12"/>
    <p:sldId id="307" r:id="rId13"/>
    <p:sldId id="309" r:id="rId14"/>
    <p:sldId id="305" r:id="rId15"/>
    <p:sldId id="302" r:id="rId16"/>
    <p:sldId id="306" r:id="rId17"/>
    <p:sldId id="258" r:id="rId18"/>
    <p:sldId id="301" r:id="rId19"/>
    <p:sldId id="310"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F6001-C384-48FF-B36D-CE05FEB03184}" v="27" dt="2024-03-15T14:46:29.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73032" autoAdjust="0"/>
  </p:normalViewPr>
  <p:slideViewPr>
    <p:cSldViewPr snapToGrid="0">
      <p:cViewPr varScale="1">
        <p:scale>
          <a:sx n="46" d="100"/>
          <a:sy n="46" d="100"/>
        </p:scale>
        <p:origin x="208" y="24"/>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Rodriguez" userId="930d2d46-062c-4a59-ae06-c62ccebf7b00" providerId="ADAL" clId="{51F66446-D645-4B78-B4B8-81D2CE8E1EBC}"/>
    <pc:docChg chg="custSel modSld">
      <pc:chgData name="Maria Rodriguez" userId="930d2d46-062c-4a59-ae06-c62ccebf7b00" providerId="ADAL" clId="{51F66446-D645-4B78-B4B8-81D2CE8E1EBC}" dt="2024-03-16T14:21:24.914" v="81" actId="20577"/>
      <pc:docMkLst>
        <pc:docMk/>
      </pc:docMkLst>
      <pc:sldChg chg="delSp modSp mod modNotesTx">
        <pc:chgData name="Maria Rodriguez" userId="930d2d46-062c-4a59-ae06-c62ccebf7b00" providerId="ADAL" clId="{51F66446-D645-4B78-B4B8-81D2CE8E1EBC}" dt="2024-03-16T14:21:24.914" v="81" actId="20577"/>
        <pc:sldMkLst>
          <pc:docMk/>
          <pc:sldMk cId="3217863159" sldId="258"/>
        </pc:sldMkLst>
        <pc:spChg chg="mod">
          <ac:chgData name="Maria Rodriguez" userId="930d2d46-062c-4a59-ae06-c62ccebf7b00" providerId="ADAL" clId="{51F66446-D645-4B78-B4B8-81D2CE8E1EBC}" dt="2024-03-16T14:21:24.914" v="81" actId="20577"/>
          <ac:spMkLst>
            <pc:docMk/>
            <pc:sldMk cId="3217863159" sldId="258"/>
            <ac:spMk id="2" creationId="{0A4CBE59-3393-C02B-F0F7-5E8560428831}"/>
          </ac:spMkLst>
        </pc:spChg>
        <pc:spChg chg="del mod">
          <ac:chgData name="Maria Rodriguez" userId="930d2d46-062c-4a59-ae06-c62ccebf7b00" providerId="ADAL" clId="{51F66446-D645-4B78-B4B8-81D2CE8E1EBC}" dt="2024-03-16T14:20:30.051" v="46" actId="478"/>
          <ac:spMkLst>
            <pc:docMk/>
            <pc:sldMk cId="3217863159" sldId="258"/>
            <ac:spMk id="3" creationId="{721E2667-4EE4-0F69-2548-C0CF6A4527B6}"/>
          </ac:spMkLst>
        </pc:spChg>
        <pc:picChg chg="mod">
          <ac:chgData name="Maria Rodriguez" userId="930d2d46-062c-4a59-ae06-c62ccebf7b00" providerId="ADAL" clId="{51F66446-D645-4B78-B4B8-81D2CE8E1EBC}" dt="2024-03-16T14:20:24.933" v="44" actId="1076"/>
          <ac:picMkLst>
            <pc:docMk/>
            <pc:sldMk cId="3217863159" sldId="258"/>
            <ac:picMk id="6" creationId="{E7C984CA-117A-6C59-A055-DBC3690F9D79}"/>
          </ac:picMkLst>
        </pc:picChg>
      </pc:sldChg>
      <pc:sldChg chg="modSp mod modNotesTx">
        <pc:chgData name="Maria Rodriguez" userId="930d2d46-062c-4a59-ae06-c62ccebf7b00" providerId="ADAL" clId="{51F66446-D645-4B78-B4B8-81D2CE8E1EBC}" dt="2024-03-16T14:16:42.991" v="27" actId="1076"/>
        <pc:sldMkLst>
          <pc:docMk/>
          <pc:sldMk cId="3660491612" sldId="282"/>
        </pc:sldMkLst>
        <pc:spChg chg="mod">
          <ac:chgData name="Maria Rodriguez" userId="930d2d46-062c-4a59-ae06-c62ccebf7b00" providerId="ADAL" clId="{51F66446-D645-4B78-B4B8-81D2CE8E1EBC}" dt="2024-03-16T14:16:42.991" v="27" actId="1076"/>
          <ac:spMkLst>
            <pc:docMk/>
            <pc:sldMk cId="3660491612" sldId="282"/>
            <ac:spMk id="2" creationId="{D25B1251-7F92-516F-A5EA-C246C584925A}"/>
          </ac:spMkLst>
        </pc:spChg>
      </pc:sldChg>
      <pc:sldChg chg="modSp mod">
        <pc:chgData name="Maria Rodriguez" userId="930d2d46-062c-4a59-ae06-c62ccebf7b00" providerId="ADAL" clId="{51F66446-D645-4B78-B4B8-81D2CE8E1EBC}" dt="2024-03-16T14:18:06.412" v="31" actId="20577"/>
        <pc:sldMkLst>
          <pc:docMk/>
          <pc:sldMk cId="136913989" sldId="284"/>
        </pc:sldMkLst>
        <pc:spChg chg="mod">
          <ac:chgData name="Maria Rodriguez" userId="930d2d46-062c-4a59-ae06-c62ccebf7b00" providerId="ADAL" clId="{51F66446-D645-4B78-B4B8-81D2CE8E1EBC}" dt="2024-03-16T14:18:06.412" v="31" actId="20577"/>
          <ac:spMkLst>
            <pc:docMk/>
            <pc:sldMk cId="136913989" sldId="284"/>
            <ac:spMk id="3" creationId="{938E9F8B-A9D7-FF11-D4DC-4EDF4F10397E}"/>
          </ac:spMkLst>
        </pc:spChg>
      </pc:sldChg>
      <pc:sldChg chg="modNotesTx">
        <pc:chgData name="Maria Rodriguez" userId="930d2d46-062c-4a59-ae06-c62ccebf7b00" providerId="ADAL" clId="{51F66446-D645-4B78-B4B8-81D2CE8E1EBC}" dt="2024-03-16T14:14:45.478" v="5" actId="20577"/>
        <pc:sldMkLst>
          <pc:docMk/>
          <pc:sldMk cId="3761009821" sldId="290"/>
        </pc:sldMkLst>
      </pc:sldChg>
      <pc:sldChg chg="modNotesTx">
        <pc:chgData name="Maria Rodriguez" userId="930d2d46-062c-4a59-ae06-c62ccebf7b00" providerId="ADAL" clId="{51F66446-D645-4B78-B4B8-81D2CE8E1EBC}" dt="2024-03-16T14:15:39.156" v="14" actId="20577"/>
        <pc:sldMkLst>
          <pc:docMk/>
          <pc:sldMk cId="315227605" sldId="299"/>
        </pc:sldMkLst>
      </pc:sldChg>
      <pc:sldChg chg="modNotesTx">
        <pc:chgData name="Maria Rodriguez" userId="930d2d46-062c-4a59-ae06-c62ccebf7b00" providerId="ADAL" clId="{51F66446-D645-4B78-B4B8-81D2CE8E1EBC}" dt="2024-03-16T14:15:09.079" v="9" actId="20577"/>
        <pc:sldMkLst>
          <pc:docMk/>
          <pc:sldMk cId="3813764855" sldId="301"/>
        </pc:sldMkLst>
      </pc:sldChg>
      <pc:sldChg chg="modNotesTx">
        <pc:chgData name="Maria Rodriguez" userId="930d2d46-062c-4a59-ae06-c62ccebf7b00" providerId="ADAL" clId="{51F66446-D645-4B78-B4B8-81D2CE8E1EBC}" dt="2024-03-16T14:15:23.122" v="12" actId="20577"/>
        <pc:sldMkLst>
          <pc:docMk/>
          <pc:sldMk cId="2359853617" sldId="302"/>
        </pc:sldMkLst>
      </pc:sldChg>
      <pc:sldChg chg="modNotesTx">
        <pc:chgData name="Maria Rodriguez" userId="930d2d46-062c-4a59-ae06-c62ccebf7b00" providerId="ADAL" clId="{51F66446-D645-4B78-B4B8-81D2CE8E1EBC}" dt="2024-03-16T14:14:29.745" v="1" actId="20577"/>
        <pc:sldMkLst>
          <pc:docMk/>
          <pc:sldMk cId="130033006" sldId="303"/>
        </pc:sldMkLst>
      </pc:sldChg>
      <pc:sldChg chg="modNotesTx">
        <pc:chgData name="Maria Rodriguez" userId="930d2d46-062c-4a59-ae06-c62ccebf7b00" providerId="ADAL" clId="{51F66446-D645-4B78-B4B8-81D2CE8E1EBC}" dt="2024-03-16T14:14:35.958" v="2" actId="20577"/>
        <pc:sldMkLst>
          <pc:docMk/>
          <pc:sldMk cId="3269854682" sldId="304"/>
        </pc:sldMkLst>
      </pc:sldChg>
      <pc:sldChg chg="modNotesTx">
        <pc:chgData name="Maria Rodriguez" userId="930d2d46-062c-4a59-ae06-c62ccebf7b00" providerId="ADAL" clId="{51F66446-D645-4B78-B4B8-81D2CE8E1EBC}" dt="2024-03-16T14:15:28.242" v="13" actId="20577"/>
        <pc:sldMkLst>
          <pc:docMk/>
          <pc:sldMk cId="805246818" sldId="305"/>
        </pc:sldMkLst>
      </pc:sldChg>
      <pc:sldChg chg="modNotesTx">
        <pc:chgData name="Maria Rodriguez" userId="930d2d46-062c-4a59-ae06-c62ccebf7b00" providerId="ADAL" clId="{51F66446-D645-4B78-B4B8-81D2CE8E1EBC}" dt="2024-03-16T14:15:18.169" v="11" actId="20577"/>
        <pc:sldMkLst>
          <pc:docMk/>
          <pc:sldMk cId="1759533352" sldId="306"/>
        </pc:sldMkLst>
      </pc:sldChg>
      <pc:sldChg chg="modNotesTx">
        <pc:chgData name="Maria Rodriguez" userId="930d2d46-062c-4a59-ae06-c62ccebf7b00" providerId="ADAL" clId="{51F66446-D645-4B78-B4B8-81D2CE8E1EBC}" dt="2024-03-16T14:14:50.140" v="6" actId="20577"/>
        <pc:sldMkLst>
          <pc:docMk/>
          <pc:sldMk cId="1767057768" sldId="307"/>
        </pc:sldMkLst>
      </pc:sldChg>
      <pc:sldChg chg="modSp mod modNotesTx">
        <pc:chgData name="Maria Rodriguez" userId="930d2d46-062c-4a59-ae06-c62ccebf7b00" providerId="ADAL" clId="{51F66446-D645-4B78-B4B8-81D2CE8E1EBC}" dt="2024-03-16T14:18:24.989" v="36" actId="14100"/>
        <pc:sldMkLst>
          <pc:docMk/>
          <pc:sldMk cId="1037708042" sldId="309"/>
        </pc:sldMkLst>
        <pc:spChg chg="mod">
          <ac:chgData name="Maria Rodriguez" userId="930d2d46-062c-4a59-ae06-c62ccebf7b00" providerId="ADAL" clId="{51F66446-D645-4B78-B4B8-81D2CE8E1EBC}" dt="2024-03-16T14:18:24.989" v="36" actId="14100"/>
          <ac:spMkLst>
            <pc:docMk/>
            <pc:sldMk cId="1037708042" sldId="309"/>
            <ac:spMk id="10" creationId="{9C71D5B3-2233-DDB0-AA7E-5FEE24AA6946}"/>
          </ac:spMkLst>
        </pc:spChg>
      </pc:sldChg>
      <pc:sldChg chg="modNotesTx">
        <pc:chgData name="Maria Rodriguez" userId="930d2d46-062c-4a59-ae06-c62ccebf7b00" providerId="ADAL" clId="{51F66446-D645-4B78-B4B8-81D2CE8E1EBC}" dt="2024-03-16T14:15:05.010" v="8" actId="20577"/>
        <pc:sldMkLst>
          <pc:docMk/>
          <pc:sldMk cId="3859577041" sldId="3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C21E404-DD1C-432B-8B8D-882AD6A4268C}" type="datetimeFigureOut">
              <a:rPr lang="en-US" smtClean="0"/>
              <a:t>3/16/2024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D22BBAE-575E-4E72-8D5E-F2773F10740F}" type="slidenum">
              <a:rPr lang="en-US" smtClean="0"/>
              <a:t>‹#›</a:t>
            </a:fld>
            <a:endParaRPr lang="en-US" dirty="0"/>
          </a:p>
        </p:txBody>
      </p:sp>
    </p:spTree>
    <p:extLst>
      <p:ext uri="{BB962C8B-B14F-4D97-AF65-F5344CB8AC3E}">
        <p14:creationId xmlns:p14="http://schemas.microsoft.com/office/powerpoint/2010/main" val="1003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UICTFontTextStyleEmphasizedBody"/>
                <a:ea typeface="Aptos" panose="020B0004020202020204" pitchFamily="34" charset="0"/>
                <a:cs typeface="Aptos" panose="020B0004020202020204" pitchFamily="34" charset="0"/>
              </a:rPr>
              <a:t>Good morning cornerstone! </a:t>
            </a:r>
            <a:endParaRPr lang="en-US" dirty="0">
              <a:latin typeface="Aptos" panose="020B0004020202020204" pitchFamily="34" charset="0"/>
              <a:ea typeface="Aptos" panose="020B0004020202020204" pitchFamily="34" charset="0"/>
              <a:cs typeface="Aptos" panose="020B0004020202020204" pitchFamily="34" charset="0"/>
            </a:endParaRPr>
          </a:p>
          <a:p>
            <a:r>
              <a:rPr lang="en-US" b="1" dirty="0">
                <a:latin typeface="UICTFontTextStyleEmphasizedBody"/>
                <a:ea typeface="Aptos" panose="020B0004020202020204" pitchFamily="34" charset="0"/>
                <a:cs typeface="Aptos" panose="020B0004020202020204" pitchFamily="34" charset="0"/>
              </a:rPr>
              <a:t>Always a Blessing for me to be able to share the word of God with you. </a:t>
            </a:r>
            <a:endParaRPr lang="en-US" dirty="0">
              <a:latin typeface="Aptos" panose="020B0004020202020204" pitchFamily="34" charset="0"/>
              <a:ea typeface="Aptos" panose="020B0004020202020204" pitchFamily="34" charset="0"/>
              <a:cs typeface="Aptos" panose="020B0004020202020204" pitchFamily="34" charset="0"/>
            </a:endParaRPr>
          </a:p>
          <a:p>
            <a:r>
              <a:rPr lang="en-US" b="1" dirty="0">
                <a:latin typeface="UICTFontTextStyleEmphasizedBody"/>
                <a:ea typeface="Aptos" panose="020B0004020202020204" pitchFamily="34" charset="0"/>
                <a:cs typeface="Aptos" panose="020B0004020202020204" pitchFamily="34" charset="0"/>
              </a:rPr>
              <a:t>Today we are going to read from mark 15: 1-15 </a:t>
            </a:r>
            <a:endParaRPr lang="en-US" dirty="0">
              <a:latin typeface="Aptos" panose="020B0004020202020204" pitchFamily="34" charset="0"/>
              <a:ea typeface="Aptos" panose="020B0004020202020204" pitchFamily="34" charset="0"/>
              <a:cs typeface="Aptos" panose="020B0004020202020204" pitchFamily="34" charset="0"/>
            </a:endParaRPr>
          </a:p>
          <a:p>
            <a:r>
              <a:rPr lang="en-US" dirty="0">
                <a:latin typeface="Aptos" panose="020B0004020202020204" pitchFamily="34" charset="0"/>
                <a:ea typeface="Aptos" panose="020B0004020202020204" pitchFamily="34" charset="0"/>
                <a:cs typeface="Aptos" panose="020B00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BA559212-518D-4DD7-86FD-A596224FF877}" type="slidenum">
              <a:rPr lang="en-US" smtClean="0"/>
              <a:t>1</a:t>
            </a:fld>
            <a:endParaRPr lang="en-US" dirty="0"/>
          </a:p>
        </p:txBody>
      </p:sp>
    </p:spTree>
    <p:extLst>
      <p:ext uri="{BB962C8B-B14F-4D97-AF65-F5344CB8AC3E}">
        <p14:creationId xmlns:p14="http://schemas.microsoft.com/office/powerpoint/2010/main" val="445480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048817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EE8C2-8D04-60DA-D60C-09E406C5BC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05A744-8811-6052-29CA-27286E5986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4A55E7-BAFE-8754-F8D0-93E71EF22F7B}"/>
              </a:ext>
            </a:extLst>
          </p:cNvPr>
          <p:cNvSpPr>
            <a:spLocks noGrp="1"/>
          </p:cNvSpPr>
          <p:nvPr>
            <p:ph type="body" idx="1"/>
          </p:nvPr>
        </p:nvSpPr>
        <p:spPr/>
        <p:txBody>
          <a:bodyPr/>
          <a:lstStyle/>
          <a:p>
            <a:endParaRPr lang="en-US" sz="6100" dirty="0">
              <a:solidFill>
                <a:prstClr val="white"/>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4" name="Slide Number Placeholder 3">
            <a:extLst>
              <a:ext uri="{FF2B5EF4-FFF2-40B4-BE49-F238E27FC236}">
                <a16:creationId xmlns:a16="http://schemas.microsoft.com/office/drawing/2014/main" id="{9208A810-01E2-FFEB-1C5D-BF05B1CCF207}"/>
              </a:ext>
            </a:extLst>
          </p:cNvPr>
          <p:cNvSpPr>
            <a:spLocks noGrp="1"/>
          </p:cNvSpPr>
          <p:nvPr>
            <p:ph type="sldNum" sz="quarter" idx="5"/>
          </p:nvPr>
        </p:nvSpPr>
        <p:spPr/>
        <p:txBody>
          <a:bodyPr/>
          <a:lstStyle/>
          <a:p>
            <a:fld id="{BA559212-518D-4DD7-86FD-A596224FF877}" type="slidenum">
              <a:rPr lang="en-US" smtClean="0"/>
              <a:t>11</a:t>
            </a:fld>
            <a:endParaRPr lang="en-US" dirty="0"/>
          </a:p>
        </p:txBody>
      </p:sp>
    </p:spTree>
    <p:extLst>
      <p:ext uri="{BB962C8B-B14F-4D97-AF65-F5344CB8AC3E}">
        <p14:creationId xmlns:p14="http://schemas.microsoft.com/office/powerpoint/2010/main" val="3855658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3844134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827568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393623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28578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297761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59212-518D-4DD7-86FD-A596224FF877}" type="slidenum">
              <a:rPr lang="en-US" smtClean="0"/>
              <a:t>17</a:t>
            </a:fld>
            <a:endParaRPr lang="en-US" dirty="0"/>
          </a:p>
        </p:txBody>
      </p:sp>
    </p:spTree>
    <p:extLst>
      <p:ext uri="{BB962C8B-B14F-4D97-AF65-F5344CB8AC3E}">
        <p14:creationId xmlns:p14="http://schemas.microsoft.com/office/powerpoint/2010/main" val="273811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35644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EEEF90-E385-725C-BD6A-94BD3B6740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36B6D1-AEFF-946C-3E3B-F77D51503C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0C36AE-A6A2-7F92-379C-0530154318A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C744AB-03A6-6AF4-62BB-610BE3B5ED60}"/>
              </a:ext>
            </a:extLst>
          </p:cNvPr>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527009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19EC0-30A3-2A20-5144-B655CE0057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76DBF5-08B1-4480-653E-5C435F2316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64AE9C-E06A-FDE1-5E7B-9EE0C62E30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A5B2DA-8712-D44E-76F1-BC7DE924A172}"/>
              </a:ext>
            </a:extLst>
          </p:cNvPr>
          <p:cNvSpPr>
            <a:spLocks noGrp="1"/>
          </p:cNvSpPr>
          <p:nvPr>
            <p:ph type="sldNum" sz="quarter" idx="5"/>
          </p:nvPr>
        </p:nvSpPr>
        <p:spPr/>
        <p:txBody>
          <a:bodyPr/>
          <a:lstStyle/>
          <a:p>
            <a:fld id="{BA559212-518D-4DD7-86FD-A596224FF877}" type="slidenum">
              <a:rPr lang="en-US" smtClean="0"/>
              <a:t>2</a:t>
            </a:fld>
            <a:endParaRPr lang="en-US" dirty="0"/>
          </a:p>
        </p:txBody>
      </p:sp>
    </p:spTree>
    <p:extLst>
      <p:ext uri="{BB962C8B-B14F-4D97-AF65-F5344CB8AC3E}">
        <p14:creationId xmlns:p14="http://schemas.microsoft.com/office/powerpoint/2010/main" val="102279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9B57D-EF5E-D63E-9676-A97F696D19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8A76C7-393E-AB78-B9B0-06D161EA6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EF8C79-D921-22E6-52D1-029A755D8180}"/>
              </a:ext>
            </a:extLst>
          </p:cNvPr>
          <p:cNvSpPr>
            <a:spLocks noGrp="1"/>
          </p:cNvSpPr>
          <p:nvPr>
            <p:ph type="body" idx="1"/>
          </p:nvPr>
        </p:nvSpPr>
        <p:spPr/>
        <p:txBody>
          <a:bodyPr/>
          <a:lstStyle/>
          <a:p>
            <a:r>
              <a:rPr lang="en-US" dirty="0"/>
              <a:t>Someone reading from the sanctuary(microphone needed on the floor)</a:t>
            </a:r>
          </a:p>
        </p:txBody>
      </p:sp>
      <p:sp>
        <p:nvSpPr>
          <p:cNvPr id="4" name="Slide Number Placeholder 3">
            <a:extLst>
              <a:ext uri="{FF2B5EF4-FFF2-40B4-BE49-F238E27FC236}">
                <a16:creationId xmlns:a16="http://schemas.microsoft.com/office/drawing/2014/main" id="{B4F53220-879A-17C3-B6EF-A61D1904C73F}"/>
              </a:ext>
            </a:extLst>
          </p:cNvPr>
          <p:cNvSpPr>
            <a:spLocks noGrp="1"/>
          </p:cNvSpPr>
          <p:nvPr>
            <p:ph type="sldNum" sz="quarter" idx="5"/>
          </p:nvPr>
        </p:nvSpPr>
        <p:spPr/>
        <p:txBody>
          <a:bodyPr/>
          <a:lstStyle/>
          <a:p>
            <a:fld id="{BA559212-518D-4DD7-86FD-A596224FF877}" type="slidenum">
              <a:rPr lang="en-US" smtClean="0"/>
              <a:t>3</a:t>
            </a:fld>
            <a:endParaRPr lang="en-US" dirty="0"/>
          </a:p>
        </p:txBody>
      </p:sp>
    </p:spTree>
    <p:extLst>
      <p:ext uri="{BB962C8B-B14F-4D97-AF65-F5344CB8AC3E}">
        <p14:creationId xmlns:p14="http://schemas.microsoft.com/office/powerpoint/2010/main" val="374056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9B57D-EF5E-D63E-9676-A97F696D19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8A76C7-393E-AB78-B9B0-06D161EA6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EF8C79-D921-22E6-52D1-029A755D81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F53220-879A-17C3-B6EF-A61D1904C73F}"/>
              </a:ext>
            </a:extLst>
          </p:cNvPr>
          <p:cNvSpPr>
            <a:spLocks noGrp="1"/>
          </p:cNvSpPr>
          <p:nvPr>
            <p:ph type="sldNum" sz="quarter" idx="5"/>
          </p:nvPr>
        </p:nvSpPr>
        <p:spPr/>
        <p:txBody>
          <a:bodyPr/>
          <a:lstStyle/>
          <a:p>
            <a:fld id="{BA559212-518D-4DD7-86FD-A596224FF877}" type="slidenum">
              <a:rPr lang="en-US" smtClean="0"/>
              <a:t>4</a:t>
            </a:fld>
            <a:endParaRPr lang="en-US" dirty="0"/>
          </a:p>
        </p:txBody>
      </p:sp>
    </p:spTree>
    <p:extLst>
      <p:ext uri="{BB962C8B-B14F-4D97-AF65-F5344CB8AC3E}">
        <p14:creationId xmlns:p14="http://schemas.microsoft.com/office/powerpoint/2010/main" val="2246858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9B57D-EF5E-D63E-9676-A97F696D19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8A76C7-393E-AB78-B9B0-06D161EA6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EF8C79-D921-22E6-52D1-029A755D81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F53220-879A-17C3-B6EF-A61D1904C73F}"/>
              </a:ext>
            </a:extLst>
          </p:cNvPr>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6416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9B57D-EF5E-D63E-9676-A97F696D19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8A76C7-393E-AB78-B9B0-06D161EA6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EF8C79-D921-22E6-52D1-029A755D81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F53220-879A-17C3-B6EF-A61D1904C73F}"/>
              </a:ext>
            </a:extLst>
          </p:cNvPr>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476328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9B57D-EF5E-D63E-9676-A97F696D19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8A76C7-393E-AB78-B9B0-06D161EA6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EF8C79-D921-22E6-52D1-029A755D81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F53220-879A-17C3-B6EF-A61D1904C73F}"/>
              </a:ext>
            </a:extLst>
          </p:cNvPr>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55942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UICTFontTextStyleEmphasizedBody"/>
              <a:ea typeface="Aptos" panose="020B0004020202020204" pitchFamily="34" charset="0"/>
              <a:cs typeface="Aptos" panose="020B0004020202020204" pitchFamily="34" charset="0"/>
            </a:endParaRPr>
          </a:p>
        </p:txBody>
      </p:sp>
      <p:sp>
        <p:nvSpPr>
          <p:cNvPr id="4" name="Slide Number Placeholder 3"/>
          <p:cNvSpPr>
            <a:spLocks noGrp="1"/>
          </p:cNvSpPr>
          <p:nvPr>
            <p:ph type="sldNum" sz="quarter" idx="5"/>
          </p:nvPr>
        </p:nvSpPr>
        <p:spPr/>
        <p:txBody>
          <a:bodyPr/>
          <a:lstStyle/>
          <a:p>
            <a:pPr defTabSz="933237">
              <a:defRPr/>
            </a:pPr>
            <a:fld id="{BA559212-518D-4DD7-86FD-A596224FF877}" type="slidenum">
              <a:rPr lang="en-US">
                <a:solidFill>
                  <a:prstClr val="black"/>
                </a:solidFill>
                <a:latin typeface="Calibri" panose="020F0502020204030204"/>
              </a:rPr>
              <a:pPr defTabSz="933237">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2015272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3C7CF-D777-CDF3-358D-67016A7872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BDD2C4-403E-5DBD-751B-1C331C1188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FFAA35-205C-489A-B1CA-1DC2092A1046}"/>
              </a:ext>
            </a:extLst>
          </p:cNvPr>
          <p:cNvSpPr>
            <a:spLocks noGrp="1"/>
          </p:cNvSpPr>
          <p:nvPr>
            <p:ph type="body" idx="1"/>
          </p:nvPr>
        </p:nvSpPr>
        <p:spPr/>
        <p:txBody>
          <a:bodyPr/>
          <a:lstStyle/>
          <a:p>
            <a:r>
              <a:rPr lang="en-US" dirty="0"/>
              <a:t>Bless you are-</a:t>
            </a:r>
          </a:p>
          <a:p>
            <a:r>
              <a:rPr lang="en-US" dirty="0"/>
              <a:t>Good representation of </a:t>
            </a:r>
            <a:r>
              <a:rPr lang="en-US" dirty="0" err="1"/>
              <a:t>jesus</a:t>
            </a:r>
            <a:r>
              <a:rPr lang="en-US" dirty="0"/>
              <a:t> </a:t>
            </a:r>
          </a:p>
          <a:p>
            <a:r>
              <a:rPr lang="en-US" dirty="0"/>
              <a:t>Jesus using the word GREAT</a:t>
            </a:r>
          </a:p>
        </p:txBody>
      </p:sp>
      <p:sp>
        <p:nvSpPr>
          <p:cNvPr id="4" name="Slide Number Placeholder 3">
            <a:extLst>
              <a:ext uri="{FF2B5EF4-FFF2-40B4-BE49-F238E27FC236}">
                <a16:creationId xmlns:a16="http://schemas.microsoft.com/office/drawing/2014/main" id="{DB25A354-2424-D2F9-24F7-0D7AB32735D7}"/>
              </a:ext>
            </a:extLst>
          </p:cNvPr>
          <p:cNvSpPr>
            <a:spLocks noGrp="1"/>
          </p:cNvSpPr>
          <p:nvPr>
            <p:ph type="sldNum" sz="quarter" idx="5"/>
          </p:nvPr>
        </p:nvSpPr>
        <p:spPr/>
        <p:txBody>
          <a:bodyPr/>
          <a:lstStyle/>
          <a:p>
            <a:fld id="{BA559212-518D-4DD7-86FD-A596224FF877}" type="slidenum">
              <a:rPr lang="en-US" smtClean="0"/>
              <a:t>9</a:t>
            </a:fld>
            <a:endParaRPr lang="en-US"/>
          </a:p>
        </p:txBody>
      </p:sp>
    </p:spTree>
    <p:extLst>
      <p:ext uri="{BB962C8B-B14F-4D97-AF65-F5344CB8AC3E}">
        <p14:creationId xmlns:p14="http://schemas.microsoft.com/office/powerpoint/2010/main" val="80840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26DBE-CF07-733B-D09D-8303ED6B8C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FB1083-B44F-AF38-9128-AC6ECEA77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57814C-E30B-1834-9E06-013AEE34D519}"/>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982E9CC7-BBA4-3D2F-8795-3968FF5519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3590F4-09CD-78DB-BED0-D5046F682839}"/>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49197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79E8-BD4F-90DC-E3AC-21D53BF468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6DF9C1-41BE-EF2C-A87E-13A3EAB80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947F4-B863-F6E5-8A07-4DEE15DB2B0D}"/>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24E0251B-7F2B-5B5D-3132-8635EB5E66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F304A7-3090-7A42-4736-22D38BEE590F}"/>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235200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50FAE2-BF8D-6820-CD9B-5F5A5EC60E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6D1346-F754-2A9C-BA4B-04397F6CE3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D462DA-ED1A-4BD9-E300-D1EE87B6C6DB}"/>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4A880882-1ED5-AEDD-A9C3-BD9678A2D1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25EAF3-B5A7-5324-F6E5-9A2E9FAD0CF2}"/>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75792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33881-B5FC-F6EB-7BA9-681F8D70C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D79F9-EEEB-E645-BE2F-6718A8C3DA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5D1D4-B98B-7E49-8D44-F1B4635D4A8D}"/>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945DB237-524D-8CBD-A482-6F0C6D2ED1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B12BA4-A45F-F05E-4F6C-5647B8B28C06}"/>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260132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64C9F-8E7D-382E-CE82-D10DDC1B16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776D37-64BD-F0DD-3F20-A6B2900950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79D8FE-0E96-DF12-574C-37261A94FBAA}"/>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56690164-F009-2C72-44F9-2D082441F7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67A108-8DFF-4132-C3AC-293C1D19B07C}"/>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410076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11577-ADD1-D1F6-DDC7-91ECA4A757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24376-12AE-13AB-610C-90BE232DF3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74E800-F0A7-1120-C4A4-B6EE2D78F1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BB95B4-7757-8671-D97B-BEDE3A524D8C}"/>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6" name="Footer Placeholder 5">
            <a:extLst>
              <a:ext uri="{FF2B5EF4-FFF2-40B4-BE49-F238E27FC236}">
                <a16:creationId xmlns:a16="http://schemas.microsoft.com/office/drawing/2014/main" id="{0CE69191-56A7-62E1-CB59-4D5859AB03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05634C-4382-8074-21BD-499F36D67B0A}"/>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177338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D65DB-BE85-763E-B442-8158F78F48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182F94-5D06-5DD4-C56C-0D0B0AE1B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A25CC9-2B29-BC8C-9C34-EF4375CBE5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D413C3-5EF5-43B7-A72C-D23593DFA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9C0051-1F88-FA82-A598-719648A084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663B8C-8BBE-9A22-DB99-4249E2F94A8C}"/>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8" name="Footer Placeholder 7">
            <a:extLst>
              <a:ext uri="{FF2B5EF4-FFF2-40B4-BE49-F238E27FC236}">
                <a16:creationId xmlns:a16="http://schemas.microsoft.com/office/drawing/2014/main" id="{17DCC2FA-F501-6132-BFEF-045159B9044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AC62E69-EDBD-0B0F-597E-1C82D1570047}"/>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56849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7A4E-F521-6D57-6F04-732B704AE1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75C79B-15D6-5BA4-FF3B-9DE492BDB9FF}"/>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4" name="Footer Placeholder 3">
            <a:extLst>
              <a:ext uri="{FF2B5EF4-FFF2-40B4-BE49-F238E27FC236}">
                <a16:creationId xmlns:a16="http://schemas.microsoft.com/office/drawing/2014/main" id="{9D2182D3-5D38-DB76-89F6-FC5E6603D21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C1F53A8-91F5-DA22-AF4E-0B87FC17C819}"/>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225532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B93A01-1342-3B8C-E519-A343AD190A50}"/>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3" name="Footer Placeholder 2">
            <a:extLst>
              <a:ext uri="{FF2B5EF4-FFF2-40B4-BE49-F238E27FC236}">
                <a16:creationId xmlns:a16="http://schemas.microsoft.com/office/drawing/2014/main" id="{B60AD8A7-24D2-E6DD-B453-72634FDD37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7E17300-BF96-2655-5E90-C16A1BA67CDF}"/>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424788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2346-AF24-33D3-67A2-1790984D8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C7DBE5-F623-999D-457E-F1DD882A3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A61098-7D84-8BED-60B1-CA11AF313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E19885-6615-EADE-FFA0-B2C60B1FCD1E}"/>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6" name="Footer Placeholder 5">
            <a:extLst>
              <a:ext uri="{FF2B5EF4-FFF2-40B4-BE49-F238E27FC236}">
                <a16:creationId xmlns:a16="http://schemas.microsoft.com/office/drawing/2014/main" id="{0F9DFD67-B17E-F863-69F3-5611B7D835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DA0139-7787-9AC9-4937-615C95912089}"/>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186110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65658-31DE-E041-4354-953492B9B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58FF4C-B7A9-D0B6-1C43-9F72BA18E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6E8D22B-EED6-6B8A-8069-DB0ACAD94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CF4983-D4C7-B19A-DEDC-CFBBC66C5245}"/>
              </a:ext>
            </a:extLst>
          </p:cNvPr>
          <p:cNvSpPr>
            <a:spLocks noGrp="1"/>
          </p:cNvSpPr>
          <p:nvPr>
            <p:ph type="dt" sz="half" idx="10"/>
          </p:nvPr>
        </p:nvSpPr>
        <p:spPr/>
        <p:txBody>
          <a:bodyPr/>
          <a:lstStyle/>
          <a:p>
            <a:fld id="{0A83F037-0443-4222-B54E-E46501FD1E89}" type="datetimeFigureOut">
              <a:rPr lang="en-US" smtClean="0"/>
              <a:t>3/16/2024</a:t>
            </a:fld>
            <a:endParaRPr lang="en-US" dirty="0"/>
          </a:p>
        </p:txBody>
      </p:sp>
      <p:sp>
        <p:nvSpPr>
          <p:cNvPr id="6" name="Footer Placeholder 5">
            <a:extLst>
              <a:ext uri="{FF2B5EF4-FFF2-40B4-BE49-F238E27FC236}">
                <a16:creationId xmlns:a16="http://schemas.microsoft.com/office/drawing/2014/main" id="{1B2B1009-48C9-57FD-8B0A-B049EF9B68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BA8265-1DDF-7B9B-742F-82231F0BD8C8}"/>
              </a:ext>
            </a:extLst>
          </p:cNvPr>
          <p:cNvSpPr>
            <a:spLocks noGrp="1"/>
          </p:cNvSpPr>
          <p:nvPr>
            <p:ph type="sldNum" sz="quarter" idx="12"/>
          </p:nvPr>
        </p:nvSpPr>
        <p:spPr/>
        <p:txBody>
          <a:bodyPr/>
          <a:lstStyle/>
          <a:p>
            <a:fld id="{804B5CE0-7D9E-4B97-8666-3245F119E3A1}" type="slidenum">
              <a:rPr lang="en-US" smtClean="0"/>
              <a:t>‹#›</a:t>
            </a:fld>
            <a:endParaRPr lang="en-US" dirty="0"/>
          </a:p>
        </p:txBody>
      </p:sp>
    </p:spTree>
    <p:extLst>
      <p:ext uri="{BB962C8B-B14F-4D97-AF65-F5344CB8AC3E}">
        <p14:creationId xmlns:p14="http://schemas.microsoft.com/office/powerpoint/2010/main" val="56964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DE6EAF-8077-A131-A760-84B24F5402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8C130A-6909-2A67-3AD8-EFACAEC29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23AA6-7771-1867-C5DC-DB4391D00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3F037-0443-4222-B54E-E46501FD1E89}" type="datetimeFigureOut">
              <a:rPr lang="en-US" smtClean="0"/>
              <a:t>3/16/2024</a:t>
            </a:fld>
            <a:endParaRPr lang="en-US" dirty="0"/>
          </a:p>
        </p:txBody>
      </p:sp>
      <p:sp>
        <p:nvSpPr>
          <p:cNvPr id="5" name="Footer Placeholder 4">
            <a:extLst>
              <a:ext uri="{FF2B5EF4-FFF2-40B4-BE49-F238E27FC236}">
                <a16:creationId xmlns:a16="http://schemas.microsoft.com/office/drawing/2014/main" id="{B97A47F2-1E71-A0F8-CB1B-470848D127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5700B30-93E8-4BC8-A901-54D88D9A95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B5CE0-7D9E-4B97-8666-3245F119E3A1}" type="slidenum">
              <a:rPr lang="en-US" smtClean="0"/>
              <a:t>‹#›</a:t>
            </a:fld>
            <a:endParaRPr lang="en-US" dirty="0"/>
          </a:p>
        </p:txBody>
      </p:sp>
    </p:spTree>
    <p:extLst>
      <p:ext uri="{BB962C8B-B14F-4D97-AF65-F5344CB8AC3E}">
        <p14:creationId xmlns:p14="http://schemas.microsoft.com/office/powerpoint/2010/main" val="3063286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Mark+15&amp;version=NLT#fen-NLT-24797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Mark+15&amp;version=NLT#fen-NLT-24797a"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Mark+15&amp;version=NLT#fen-NLT-24797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Mark+15&amp;version=NLT#fen-NLT-24797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Mark+15&amp;version=NLT#fen-NLT-24797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A259-943A-2A1A-1C59-C82DDCAB3BCB}"/>
              </a:ext>
            </a:extLst>
          </p:cNvPr>
          <p:cNvSpPr>
            <a:spLocks noGrp="1"/>
          </p:cNvSpPr>
          <p:nvPr>
            <p:ph type="title"/>
          </p:nvPr>
        </p:nvSpPr>
        <p:spPr/>
        <p:txBody>
          <a:bodyPr/>
          <a:lstStyle/>
          <a:p>
            <a:endParaRPr lang="en-US" dirty="0"/>
          </a:p>
        </p:txBody>
      </p:sp>
      <p:pic>
        <p:nvPicPr>
          <p:cNvPr id="7" name="Content Placeholder 6" descr="A fingerprint with purple text&#10;&#10;Description automatically generated">
            <a:extLst>
              <a:ext uri="{FF2B5EF4-FFF2-40B4-BE49-F238E27FC236}">
                <a16:creationId xmlns:a16="http://schemas.microsoft.com/office/drawing/2014/main" id="{D44ABE05-D4FC-8CB5-17BB-42E9E802B4F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244122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298315" y="6270135"/>
            <a:ext cx="12697838" cy="801874"/>
          </a:xfrm>
        </p:spPr>
        <p:txBody>
          <a:bodyPr>
            <a:noAutofit/>
          </a:bodyPr>
          <a:lstStyle/>
          <a:p>
            <a:pPr algn="l"/>
            <a:br>
              <a:rPr kumimoji="0" lang="es-AR" sz="4800" b="0" i="0" u="none" strike="noStrike" kern="1200" cap="none" spc="0" normalizeH="0" baseline="0" noProof="0" dirty="0">
                <a:ln>
                  <a:noFill/>
                </a:ln>
                <a:solidFill>
                  <a:schemeClr val="bg1"/>
                </a:solidFill>
                <a:effectLst/>
                <a:uLnTx/>
                <a:uFillTx/>
                <a:latin typeface="Calibri" panose="020F0502020204030204"/>
                <a:ea typeface="+mn-ea"/>
                <a:cs typeface="+mn-cs"/>
              </a:rPr>
            </a:br>
            <a:r>
              <a:rPr lang="en-US" b="1" i="0" baseline="30000" dirty="0">
                <a:solidFill>
                  <a:schemeClr val="bg1"/>
                </a:solidFill>
                <a:effectLst/>
                <a:latin typeface="system-ui"/>
              </a:rPr>
              <a:t> </a:t>
            </a:r>
            <a:br>
              <a:rPr lang="en-US" b="1" i="0" baseline="30000" dirty="0">
                <a:solidFill>
                  <a:schemeClr val="bg1"/>
                </a:solidFill>
                <a:effectLst/>
                <a:latin typeface="system-ui"/>
              </a:rPr>
            </a:br>
            <a:br>
              <a:rPr lang="en-US" b="1" i="0" baseline="30000" dirty="0">
                <a:solidFill>
                  <a:schemeClr val="bg1"/>
                </a:solidFill>
                <a:effectLst/>
                <a:latin typeface="system-ui"/>
              </a:rPr>
            </a:br>
            <a:br>
              <a:rPr lang="en-US" b="1" i="0" baseline="30000" dirty="0">
                <a:solidFill>
                  <a:schemeClr val="bg1"/>
                </a:solidFill>
                <a:effectLst/>
                <a:latin typeface="system-ui"/>
              </a:rPr>
            </a:br>
            <a:r>
              <a:rPr lang="en-US" b="0" i="0" dirty="0">
                <a:solidFill>
                  <a:schemeClr val="bg1"/>
                </a:solidFill>
                <a:effectLst/>
                <a:latin typeface="system-ui"/>
              </a:rPr>
              <a:t>“Would you like me to release to you this ‘King of the Jews’?” Pilate asked. </a:t>
            </a:r>
            <a:r>
              <a:rPr lang="en-US" b="1" i="0" baseline="30000" dirty="0">
                <a:solidFill>
                  <a:schemeClr val="bg1"/>
                </a:solidFill>
                <a:effectLst/>
                <a:latin typeface="system-ui"/>
              </a:rPr>
              <a:t>10 </a:t>
            </a:r>
            <a:r>
              <a:rPr lang="en-US" b="0" i="0" dirty="0">
                <a:solidFill>
                  <a:schemeClr val="bg1"/>
                </a:solidFill>
                <a:effectLst/>
                <a:latin typeface="system-ui"/>
              </a:rPr>
              <a:t>(For he realized by now that the leading priests had arrested Jesus out of </a:t>
            </a:r>
            <a:r>
              <a:rPr lang="en-US" sz="7200" b="1" i="0" dirty="0">
                <a:solidFill>
                  <a:schemeClr val="accent2">
                    <a:lumMod val="60000"/>
                    <a:lumOff val="40000"/>
                  </a:schemeClr>
                </a:solidFill>
                <a:effectLst/>
                <a:latin typeface="system-ui"/>
              </a:rPr>
              <a:t>envy</a:t>
            </a:r>
            <a:r>
              <a:rPr lang="en-US" sz="7200" b="1" i="0" dirty="0">
                <a:solidFill>
                  <a:schemeClr val="bg1"/>
                </a:solidFill>
                <a:effectLst/>
                <a:latin typeface="system-ui"/>
              </a:rPr>
              <a:t>.)</a:t>
            </a:r>
            <a:r>
              <a:rPr lang="en-US" sz="7200" b="1" i="0" dirty="0">
                <a:solidFill>
                  <a:schemeClr val="accent2">
                    <a:lumMod val="60000"/>
                    <a:lumOff val="40000"/>
                  </a:schemeClr>
                </a:solidFill>
                <a:effectLst/>
                <a:latin typeface="system-ui"/>
              </a:rPr>
              <a:t>            </a:t>
            </a:r>
            <a:r>
              <a:rPr lang="en-US" sz="4800" b="0" i="0" dirty="0">
                <a:solidFill>
                  <a:schemeClr val="bg1"/>
                </a:solidFill>
                <a:effectLst/>
                <a:latin typeface="system-ui"/>
              </a:rPr>
              <a:t>Mark 15:9 NLT</a:t>
            </a:r>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id="{721E2667-4EE4-0F69-2548-C0CF6A4527B6}"/>
              </a:ext>
            </a:extLst>
          </p:cNvPr>
          <p:cNvSpPr>
            <a:spLocks noGrp="1"/>
          </p:cNvSpPr>
          <p:nvPr>
            <p:ph type="subTitle" idx="1"/>
          </p:nvPr>
        </p:nvSpPr>
        <p:spPr>
          <a:xfrm>
            <a:off x="1193260" y="391926"/>
            <a:ext cx="9144000" cy="2387600"/>
          </a:xfrm>
        </p:spPr>
        <p:txBody>
          <a:bodyPr>
            <a:normAutofit/>
          </a:bodyPr>
          <a:lstStyle/>
          <a:p>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 REJECTION #2</a:t>
            </a:r>
          </a:p>
          <a:p>
            <a:r>
              <a:rPr kumimoji="0" lang="es-AR" sz="6500" b="0" i="0" u="none" strike="noStrike" kern="1200" cap="none" spc="0" normalizeH="0" baseline="0" noProof="0" dirty="0">
                <a:ln>
                  <a:noFill/>
                </a:ln>
                <a:solidFill>
                  <a:prstClr val="white"/>
                </a:solidFill>
                <a:effectLst/>
                <a:uLnTx/>
                <a:uFillTx/>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How</a:t>
            </a:r>
            <a:r>
              <a:rPr lang="es-AR" sz="6500" b="1" dirty="0">
                <a:solidFill>
                  <a:schemeClr val="accent2">
                    <a:lumMod val="60000"/>
                    <a:lumOff val="40000"/>
                  </a:schemeClr>
                </a:solidFill>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you</a:t>
            </a:r>
            <a:r>
              <a:rPr lang="es-AR" sz="6500" b="1" dirty="0">
                <a:solidFill>
                  <a:schemeClr val="accent2">
                    <a:lumMod val="60000"/>
                    <a:lumOff val="40000"/>
                  </a:schemeClr>
                </a:solidFill>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live</a:t>
            </a:r>
            <a:r>
              <a:rPr lang="es-AR" sz="6500" b="1" dirty="0">
                <a:solidFill>
                  <a:schemeClr val="accent2">
                    <a:lumMod val="60000"/>
                    <a:lumOff val="40000"/>
                  </a:schemeClr>
                </a:solidFill>
                <a:latin typeface="Calibri" panose="020F0502020204030204"/>
                <a:ea typeface="+mj-ea"/>
                <a:cs typeface="+mj-cs"/>
              </a:rPr>
              <a:t>(ENVY)</a:t>
            </a:r>
            <a:endParaRPr kumimoji="0" lang="es-AR" sz="65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endParaRPr>
          </a:p>
          <a:p>
            <a:endParaRPr lang="en-US" sz="4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326985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D1580-37BA-3077-423B-DE765F25652A}"/>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BF46FA65-DAFB-FDEC-C994-1ED49604DC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DC1A36-9B92-2BD3-059E-A465EA7CB4EB}"/>
              </a:ext>
            </a:extLst>
          </p:cNvPr>
          <p:cNvSpPr>
            <a:spLocks noGrp="1"/>
          </p:cNvSpPr>
          <p:nvPr>
            <p:ph type="ctrTitle"/>
          </p:nvPr>
        </p:nvSpPr>
        <p:spPr>
          <a:xfrm>
            <a:off x="1387813" y="2665950"/>
            <a:ext cx="9144000" cy="3821830"/>
          </a:xfrm>
        </p:spPr>
        <p:txBody>
          <a:bodyPr>
            <a:normAutofit fontScale="90000"/>
          </a:bodyPr>
          <a:lstStyle/>
          <a:p>
            <a:br>
              <a:rPr lang="en-US" sz="8000" dirty="0">
                <a:solidFill>
                  <a:srgbClr val="7030A0"/>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br>
              <a:rPr lang="en-US" sz="8000" dirty="0">
                <a:solidFill>
                  <a:srgbClr val="7030A0"/>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br>
              <a:rPr lang="en-US" sz="8000" dirty="0">
                <a:solidFill>
                  <a:srgbClr val="7030A0"/>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r>
              <a:rPr lang="en-US" sz="8000" dirty="0">
                <a:solidFill>
                  <a:schemeClr val="accent2">
                    <a:lumMod val="60000"/>
                    <a:lumOff val="40000"/>
                  </a:schemeClr>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ENVY</a:t>
            </a:r>
            <a:r>
              <a:rPr lang="en-US" sz="67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-Sadness or sorrow for the good of others.</a:t>
            </a:r>
            <a:br>
              <a:rPr lang="en-US" sz="67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br>
              <a:rPr lang="en-US" sz="80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endParaRPr lang="en-US" sz="80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Tree>
    <p:extLst>
      <p:ext uri="{BB962C8B-B14F-4D97-AF65-F5344CB8AC3E}">
        <p14:creationId xmlns:p14="http://schemas.microsoft.com/office/powerpoint/2010/main" val="376100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298315" y="6270135"/>
            <a:ext cx="12697838" cy="801874"/>
          </a:xfrm>
        </p:spPr>
        <p:txBody>
          <a:bodyPr>
            <a:noAutofit/>
          </a:bodyPr>
          <a:lstStyle/>
          <a:p>
            <a:pPr algn="l"/>
            <a:br>
              <a:rPr kumimoji="0" lang="es-AR" sz="4800" b="0" i="0" u="none" strike="noStrike" kern="1200" cap="none" spc="0" normalizeH="0" baseline="0" noProof="0" dirty="0">
                <a:ln>
                  <a:noFill/>
                </a:ln>
                <a:solidFill>
                  <a:schemeClr val="bg1"/>
                </a:solidFill>
                <a:effectLst/>
                <a:uLnTx/>
                <a:uFillTx/>
                <a:latin typeface="Calibri" panose="020F0502020204030204"/>
                <a:ea typeface="+mn-ea"/>
                <a:cs typeface="+mn-cs"/>
              </a:rPr>
            </a:br>
            <a:r>
              <a:rPr lang="en-US" b="1" i="0" baseline="30000" dirty="0">
                <a:solidFill>
                  <a:schemeClr val="bg1"/>
                </a:solidFill>
                <a:effectLst/>
                <a:latin typeface="system-ui"/>
              </a:rPr>
              <a:t> </a:t>
            </a:r>
            <a:br>
              <a:rPr lang="en-US" b="1" i="0" baseline="30000" dirty="0">
                <a:solidFill>
                  <a:schemeClr val="bg1"/>
                </a:solidFill>
                <a:effectLst/>
                <a:latin typeface="system-ui"/>
              </a:rPr>
            </a:br>
            <a:br>
              <a:rPr lang="en-US" b="1" i="0" baseline="30000" dirty="0">
                <a:solidFill>
                  <a:schemeClr val="bg1"/>
                </a:solidFill>
                <a:effectLst/>
                <a:latin typeface="system-ui"/>
              </a:rPr>
            </a:br>
            <a:br>
              <a:rPr lang="en-US" b="1" i="0" baseline="30000" dirty="0">
                <a:solidFill>
                  <a:schemeClr val="bg1"/>
                </a:solidFill>
                <a:effectLst/>
                <a:latin typeface="system-ui"/>
              </a:rPr>
            </a:br>
            <a:r>
              <a:rPr lang="en-US" b="0" i="0" dirty="0">
                <a:solidFill>
                  <a:schemeClr val="bg1"/>
                </a:solidFill>
                <a:effectLst/>
                <a:latin typeface="system-ui"/>
              </a:rPr>
              <a:t>“Would you like me to release to you this ‘King of the Jews’?” Pilate asked. </a:t>
            </a:r>
            <a:r>
              <a:rPr lang="en-US" b="1" i="0" baseline="30000" dirty="0">
                <a:solidFill>
                  <a:schemeClr val="bg1"/>
                </a:solidFill>
                <a:effectLst/>
                <a:latin typeface="system-ui"/>
              </a:rPr>
              <a:t>10 </a:t>
            </a:r>
            <a:r>
              <a:rPr lang="en-US" b="0" i="0" dirty="0">
                <a:solidFill>
                  <a:schemeClr val="bg1"/>
                </a:solidFill>
                <a:effectLst/>
                <a:latin typeface="system-ui"/>
              </a:rPr>
              <a:t>(For he realized by now that the leading priests had arrested Jesus out of </a:t>
            </a:r>
            <a:r>
              <a:rPr lang="en-US" sz="7200" b="1" i="0" dirty="0">
                <a:solidFill>
                  <a:schemeClr val="accent2">
                    <a:lumMod val="60000"/>
                    <a:lumOff val="40000"/>
                  </a:schemeClr>
                </a:solidFill>
                <a:effectLst/>
                <a:latin typeface="system-ui"/>
              </a:rPr>
              <a:t>envy.)            </a:t>
            </a:r>
            <a:r>
              <a:rPr lang="en-US" sz="4800" b="0" i="0" dirty="0">
                <a:solidFill>
                  <a:schemeClr val="bg1"/>
                </a:solidFill>
                <a:effectLst/>
                <a:latin typeface="system-ui"/>
              </a:rPr>
              <a:t>Mark 15:9 NLT</a:t>
            </a:r>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id="{721E2667-4EE4-0F69-2548-C0CF6A4527B6}"/>
              </a:ext>
            </a:extLst>
          </p:cNvPr>
          <p:cNvSpPr>
            <a:spLocks noGrp="1"/>
          </p:cNvSpPr>
          <p:nvPr>
            <p:ph type="subTitle" idx="1"/>
          </p:nvPr>
        </p:nvSpPr>
        <p:spPr>
          <a:xfrm>
            <a:off x="1193260" y="391926"/>
            <a:ext cx="9144000" cy="2387600"/>
          </a:xfrm>
        </p:spPr>
        <p:txBody>
          <a:bodyPr>
            <a:normAutofit/>
          </a:bodyPr>
          <a:lstStyle/>
          <a:p>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 REJECTION #2</a:t>
            </a:r>
          </a:p>
          <a:p>
            <a:r>
              <a:rPr kumimoji="0" lang="es-AR" sz="6500" b="0" i="0" u="none" strike="noStrike" kern="1200" cap="none" spc="0" normalizeH="0" baseline="0" noProof="0" dirty="0">
                <a:ln>
                  <a:noFill/>
                </a:ln>
                <a:solidFill>
                  <a:prstClr val="white"/>
                </a:solidFill>
                <a:effectLst/>
                <a:uLnTx/>
                <a:uFillTx/>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How</a:t>
            </a:r>
            <a:r>
              <a:rPr lang="es-AR" sz="6500" b="1" dirty="0">
                <a:solidFill>
                  <a:schemeClr val="accent2">
                    <a:lumMod val="60000"/>
                    <a:lumOff val="40000"/>
                  </a:schemeClr>
                </a:solidFill>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you</a:t>
            </a:r>
            <a:r>
              <a:rPr lang="es-AR" sz="6500" b="1" dirty="0">
                <a:solidFill>
                  <a:schemeClr val="accent2">
                    <a:lumMod val="60000"/>
                    <a:lumOff val="40000"/>
                  </a:schemeClr>
                </a:solidFill>
                <a:latin typeface="Calibri" panose="020F0502020204030204"/>
                <a:ea typeface="+mj-ea"/>
                <a:cs typeface="+mj-cs"/>
              </a:rPr>
              <a:t> </a:t>
            </a:r>
            <a:r>
              <a:rPr lang="es-AR" sz="6500" b="1" dirty="0" err="1">
                <a:solidFill>
                  <a:schemeClr val="accent2">
                    <a:lumMod val="60000"/>
                    <a:lumOff val="40000"/>
                  </a:schemeClr>
                </a:solidFill>
                <a:latin typeface="Calibri" panose="020F0502020204030204"/>
                <a:ea typeface="+mj-ea"/>
                <a:cs typeface="+mj-cs"/>
              </a:rPr>
              <a:t>live</a:t>
            </a:r>
            <a:r>
              <a:rPr lang="es-AR" sz="6500" b="1" dirty="0">
                <a:solidFill>
                  <a:schemeClr val="accent2">
                    <a:lumMod val="60000"/>
                    <a:lumOff val="40000"/>
                  </a:schemeClr>
                </a:solidFill>
                <a:latin typeface="Calibri" panose="020F0502020204030204"/>
                <a:ea typeface="+mj-ea"/>
                <a:cs typeface="+mj-cs"/>
              </a:rPr>
              <a:t>(ENVY)</a:t>
            </a:r>
            <a:endParaRPr kumimoji="0" lang="es-AR" sz="65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endParaRPr>
          </a:p>
          <a:p>
            <a:endParaRPr lang="en-US" sz="4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1767057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298315" y="6270135"/>
            <a:ext cx="12697838" cy="801874"/>
          </a:xfrm>
        </p:spPr>
        <p:txBody>
          <a:bodyPr>
            <a:noAutofit/>
          </a:bodyPr>
          <a:lstStyle/>
          <a:p>
            <a:pPr algn="l"/>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7" name="Subtitle 6">
            <a:extLst>
              <a:ext uri="{FF2B5EF4-FFF2-40B4-BE49-F238E27FC236}">
                <a16:creationId xmlns:a16="http://schemas.microsoft.com/office/drawing/2014/main" id="{D5A83ACA-E9B9-0786-02B1-C3A362501AF4}"/>
              </a:ext>
            </a:extLst>
          </p:cNvPr>
          <p:cNvSpPr>
            <a:spLocks noGrp="1"/>
          </p:cNvSpPr>
          <p:nvPr>
            <p:ph type="subTitle" idx="1"/>
          </p:nvPr>
        </p:nvSpPr>
        <p:spPr/>
        <p:txBody>
          <a:bodyPr/>
          <a:lstStyle/>
          <a:p>
            <a:endParaRPr lang="es-AR"/>
          </a:p>
        </p:txBody>
      </p:sp>
      <p:sp>
        <p:nvSpPr>
          <p:cNvPr id="9" name="TextBox 8">
            <a:extLst>
              <a:ext uri="{FF2B5EF4-FFF2-40B4-BE49-F238E27FC236}">
                <a16:creationId xmlns:a16="http://schemas.microsoft.com/office/drawing/2014/main" id="{3EA3C115-30BE-637D-450A-B0C798AA5684}"/>
              </a:ext>
            </a:extLst>
          </p:cNvPr>
          <p:cNvSpPr txBox="1"/>
          <p:nvPr/>
        </p:nvSpPr>
        <p:spPr>
          <a:xfrm>
            <a:off x="992052" y="1558794"/>
            <a:ext cx="10744200" cy="3816429"/>
          </a:xfrm>
          <a:prstGeom prst="rect">
            <a:avLst/>
          </a:prstGeom>
          <a:noFill/>
        </p:spPr>
        <p:txBody>
          <a:bodyPr wrap="square">
            <a:spAutoFit/>
          </a:bodyPr>
          <a:lstStyle/>
          <a:p>
            <a:r>
              <a:rPr lang="en-US" sz="6600" b="0" i="0" dirty="0">
                <a:solidFill>
                  <a:schemeClr val="bg1"/>
                </a:solidFill>
                <a:effectLst/>
                <a:latin typeface="system-ui"/>
              </a:rPr>
              <a:t>I am not afraid of </a:t>
            </a:r>
          </a:p>
          <a:p>
            <a:r>
              <a:rPr lang="en-US" sz="6600" b="1" i="0" dirty="0">
                <a:solidFill>
                  <a:srgbClr val="7030A0"/>
                </a:solidFill>
                <a:effectLst/>
                <a:highlight>
                  <a:srgbClr val="C0C0C0"/>
                </a:highlight>
                <a:latin typeface="system-ui"/>
              </a:rPr>
              <a:t>ten thousand  </a:t>
            </a:r>
            <a:r>
              <a:rPr lang="en-US" sz="6600" b="0" i="0" dirty="0">
                <a:solidFill>
                  <a:schemeClr val="bg1"/>
                </a:solidFill>
                <a:effectLst/>
                <a:latin typeface="system-ui"/>
              </a:rPr>
              <a:t>enemies…</a:t>
            </a:r>
            <a:br>
              <a:rPr lang="en-US" sz="6600" dirty="0">
                <a:solidFill>
                  <a:schemeClr val="bg1"/>
                </a:solidFill>
              </a:rPr>
            </a:br>
            <a:r>
              <a:rPr lang="en-US" sz="6600" b="0" i="0" dirty="0">
                <a:solidFill>
                  <a:schemeClr val="bg1"/>
                </a:solidFill>
                <a:effectLst/>
                <a:latin typeface="Courier New" panose="02070309020205020404" pitchFamily="49" charset="0"/>
              </a:rPr>
              <a:t>    </a:t>
            </a:r>
            <a:r>
              <a:rPr lang="en-US" b="0" i="0" dirty="0">
                <a:solidFill>
                  <a:srgbClr val="000000"/>
                </a:solidFill>
                <a:effectLst/>
                <a:latin typeface="system-ui"/>
              </a:rPr>
              <a:t>.</a:t>
            </a:r>
          </a:p>
          <a:p>
            <a:r>
              <a:rPr lang="en-US" sz="4400" dirty="0">
                <a:solidFill>
                  <a:schemeClr val="bg1"/>
                </a:solidFill>
                <a:latin typeface="system-ui"/>
              </a:rPr>
              <a:t>                                                                                                                                                                                           </a:t>
            </a:r>
            <a:endParaRPr lang="es-AR" sz="4400" dirty="0">
              <a:solidFill>
                <a:schemeClr val="bg1"/>
              </a:solidFill>
            </a:endParaRPr>
          </a:p>
        </p:txBody>
      </p:sp>
      <p:sp>
        <p:nvSpPr>
          <p:cNvPr id="10" name="TextBox 9">
            <a:extLst>
              <a:ext uri="{FF2B5EF4-FFF2-40B4-BE49-F238E27FC236}">
                <a16:creationId xmlns:a16="http://schemas.microsoft.com/office/drawing/2014/main" id="{9C71D5B3-2233-DDB0-AA7E-5FEE24AA6946}"/>
              </a:ext>
            </a:extLst>
          </p:cNvPr>
          <p:cNvSpPr txBox="1"/>
          <p:nvPr/>
        </p:nvSpPr>
        <p:spPr>
          <a:xfrm>
            <a:off x="5001492" y="5680363"/>
            <a:ext cx="6029040" cy="923330"/>
          </a:xfrm>
          <a:prstGeom prst="rect">
            <a:avLst/>
          </a:prstGeom>
          <a:noFill/>
        </p:spPr>
        <p:txBody>
          <a:bodyPr wrap="square" rtlCol="0">
            <a:spAutoFit/>
          </a:bodyPr>
          <a:lstStyle/>
          <a:p>
            <a:r>
              <a:rPr lang="es-AR" sz="5400" dirty="0" err="1">
                <a:solidFill>
                  <a:schemeClr val="bg1"/>
                </a:solidFill>
              </a:rPr>
              <a:t>Psalm</a:t>
            </a:r>
            <a:r>
              <a:rPr lang="es-AR" sz="5400" dirty="0">
                <a:solidFill>
                  <a:schemeClr val="bg1"/>
                </a:solidFill>
              </a:rPr>
              <a:t> 3:6 NLT</a:t>
            </a:r>
          </a:p>
        </p:txBody>
      </p:sp>
    </p:spTree>
    <p:extLst>
      <p:ext uri="{BB962C8B-B14F-4D97-AF65-F5344CB8AC3E}">
        <p14:creationId xmlns:p14="http://schemas.microsoft.com/office/powerpoint/2010/main" val="103770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0" y="6448052"/>
            <a:ext cx="12697838" cy="801874"/>
          </a:xfrm>
        </p:spPr>
        <p:txBody>
          <a:bodyPr>
            <a:noAutofit/>
          </a:bodyPr>
          <a:lstStyle/>
          <a:p>
            <a:pPr algn="l"/>
            <a:br>
              <a:rPr kumimoji="0" lang="es-AR" sz="4800" b="0" i="0" u="none" strike="noStrike" kern="1200" cap="none" spc="0" normalizeH="0" baseline="0" noProof="0" dirty="0">
                <a:ln>
                  <a:noFill/>
                </a:ln>
                <a:solidFill>
                  <a:schemeClr val="bg1"/>
                </a:solidFill>
                <a:effectLst/>
                <a:uLnTx/>
                <a:uFillTx/>
                <a:latin typeface="Calibri" panose="020F0502020204030204"/>
                <a:ea typeface="+mn-ea"/>
                <a:cs typeface="+mn-cs"/>
              </a:rPr>
            </a:br>
            <a:r>
              <a:rPr lang="en-US" b="1" i="0" baseline="30000" dirty="0">
                <a:solidFill>
                  <a:schemeClr val="bg1"/>
                </a:solidFill>
                <a:effectLst/>
                <a:latin typeface="system-ui"/>
              </a:rPr>
              <a:t> </a:t>
            </a:r>
            <a:br>
              <a:rPr lang="en-US" b="1" i="0" baseline="30000" dirty="0">
                <a:solidFill>
                  <a:schemeClr val="bg1"/>
                </a:solidFill>
                <a:effectLst/>
                <a:latin typeface="system-ui"/>
              </a:rPr>
            </a:br>
            <a:br>
              <a:rPr lang="en-US" b="1" i="0" baseline="30000" dirty="0">
                <a:solidFill>
                  <a:schemeClr val="bg1"/>
                </a:solidFill>
                <a:effectLst/>
                <a:latin typeface="system-ui"/>
              </a:rPr>
            </a:br>
            <a:br>
              <a:rPr lang="en-US" b="1" i="0" baseline="30000" dirty="0">
                <a:solidFill>
                  <a:schemeClr val="bg1"/>
                </a:solidFill>
                <a:effectLst/>
                <a:latin typeface="system-ui"/>
              </a:rPr>
            </a:br>
            <a:r>
              <a:rPr lang="en-US" sz="5900" b="0" i="0" dirty="0">
                <a:solidFill>
                  <a:schemeClr val="bg1"/>
                </a:solidFill>
                <a:effectLst/>
                <a:latin typeface="system-ui"/>
              </a:rPr>
              <a:t>“Why?” Pilate demanded. “What crime has he committed?”</a:t>
            </a:r>
            <a:br>
              <a:rPr lang="en-US" sz="5900" b="0" i="0" dirty="0">
                <a:solidFill>
                  <a:schemeClr val="bg1"/>
                </a:solidFill>
                <a:effectLst/>
                <a:latin typeface="system-ui"/>
              </a:rPr>
            </a:br>
            <a:r>
              <a:rPr lang="en-US" sz="5900" b="0" i="0" dirty="0">
                <a:solidFill>
                  <a:schemeClr val="bg1"/>
                </a:solidFill>
                <a:effectLst/>
                <a:latin typeface="system-ui"/>
              </a:rPr>
              <a:t>But the mob roared even louder,   </a:t>
            </a:r>
            <a:r>
              <a:rPr lang="en-US" sz="7200" b="1" i="0" dirty="0">
                <a:solidFill>
                  <a:schemeClr val="accent2">
                    <a:lumMod val="60000"/>
                    <a:lumOff val="40000"/>
                  </a:schemeClr>
                </a:solidFill>
                <a:effectLst/>
                <a:latin typeface="system-ui"/>
              </a:rPr>
              <a:t>“Crucify him!”</a:t>
            </a:r>
            <a:br>
              <a:rPr lang="en-US" b="0" i="0" dirty="0">
                <a:solidFill>
                  <a:srgbClr val="000000"/>
                </a:solidFill>
                <a:effectLst/>
                <a:latin typeface="system-ui"/>
              </a:rPr>
            </a:br>
            <a:r>
              <a:rPr lang="en-US" b="0" i="0" dirty="0">
                <a:solidFill>
                  <a:srgbClr val="000000"/>
                </a:solidFill>
                <a:effectLst/>
                <a:latin typeface="system-ui"/>
              </a:rPr>
              <a:t>                                </a:t>
            </a:r>
            <a:r>
              <a:rPr lang="en-US" sz="4800" b="0" i="0" dirty="0">
                <a:solidFill>
                  <a:schemeClr val="bg1"/>
                </a:solidFill>
                <a:effectLst/>
                <a:latin typeface="system-ui"/>
              </a:rPr>
              <a:t>Mark 15:14 NLT</a:t>
            </a:r>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id="{721E2667-4EE4-0F69-2548-C0CF6A4527B6}"/>
              </a:ext>
            </a:extLst>
          </p:cNvPr>
          <p:cNvSpPr>
            <a:spLocks noGrp="1"/>
          </p:cNvSpPr>
          <p:nvPr>
            <p:ph type="subTitle" idx="1"/>
          </p:nvPr>
        </p:nvSpPr>
        <p:spPr>
          <a:xfrm>
            <a:off x="1193260" y="391926"/>
            <a:ext cx="9144000" cy="2387600"/>
          </a:xfrm>
        </p:spPr>
        <p:txBody>
          <a:bodyPr>
            <a:normAutofit fontScale="77500" lnSpcReduction="20000"/>
          </a:bodyPr>
          <a:lstStyle/>
          <a:p>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 REJECTION #3</a:t>
            </a:r>
          </a:p>
          <a:p>
            <a:r>
              <a:rPr kumimoji="0" lang="es-AR" sz="93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93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what</a:t>
            </a:r>
            <a:r>
              <a:rPr kumimoji="0" lang="es-AR" sz="93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93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your</a:t>
            </a:r>
            <a:r>
              <a:rPr kumimoji="0" lang="es-AR" sz="93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93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purpose</a:t>
            </a:r>
            <a:r>
              <a:rPr kumimoji="0" lang="es-AR" sz="93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93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is</a:t>
            </a:r>
            <a:endParaRPr kumimoji="0" lang="es-AR" sz="93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endParaRPr>
          </a:p>
          <a:p>
            <a:pPr algn="l"/>
            <a:r>
              <a:rPr lang="en-US" sz="3600" b="0" i="0" dirty="0">
                <a:solidFill>
                  <a:srgbClr val="000000"/>
                </a:solidFill>
                <a:effectLst/>
                <a:latin typeface="system-ui"/>
              </a:rPr>
              <a:t>“Why?” Pilate demanded. “What crime has he committed?”</a:t>
            </a:r>
          </a:p>
          <a:p>
            <a:pPr algn="l"/>
            <a:r>
              <a:rPr lang="en-US" sz="3600" b="0" i="0" dirty="0">
                <a:solidFill>
                  <a:srgbClr val="000000"/>
                </a:solidFill>
                <a:effectLst/>
                <a:latin typeface="system-ui"/>
              </a:rPr>
              <a:t>But the mob roared even louder, “Crucify him!”</a:t>
            </a:r>
          </a:p>
        </p:txBody>
      </p:sp>
    </p:spTree>
    <p:extLst>
      <p:ext uri="{BB962C8B-B14F-4D97-AF65-F5344CB8AC3E}">
        <p14:creationId xmlns:p14="http://schemas.microsoft.com/office/powerpoint/2010/main" val="80524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1588851" y="2235200"/>
            <a:ext cx="9144000" cy="2387600"/>
          </a:xfrm>
        </p:spPr>
        <p:txBody>
          <a:bodyPr>
            <a:normAutofit/>
          </a:bodyPr>
          <a:lstStyle/>
          <a:p>
            <a:r>
              <a:rPr lang="en-US" sz="80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YOUR PAIN HAS PURPOSE</a:t>
            </a:r>
            <a:endParaRPr lang="en-US" sz="80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Tree>
    <p:extLst>
      <p:ext uri="{BB962C8B-B14F-4D97-AF65-F5344CB8AC3E}">
        <p14:creationId xmlns:p14="http://schemas.microsoft.com/office/powerpoint/2010/main" val="235985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298315" y="6270135"/>
            <a:ext cx="12697838" cy="801874"/>
          </a:xfrm>
        </p:spPr>
        <p:txBody>
          <a:bodyPr>
            <a:noAutofit/>
          </a:bodyPr>
          <a:lstStyle/>
          <a:p>
            <a:pPr algn="l"/>
            <a:br>
              <a:rPr lang="en-US" b="0" i="0" dirty="0">
                <a:solidFill>
                  <a:srgbClr val="000000"/>
                </a:solidFill>
                <a:effectLst/>
                <a:latin typeface="system-ui"/>
              </a:rPr>
            </a:br>
            <a:r>
              <a:rPr lang="en-US" b="0" i="0" dirty="0">
                <a:solidFill>
                  <a:srgbClr val="000000"/>
                </a:solidFill>
                <a:effectLst/>
                <a:latin typeface="system-ui"/>
              </a:rPr>
              <a:t>                                </a:t>
            </a:r>
            <a:r>
              <a:rPr lang="en-US" sz="4800" b="0" i="0" dirty="0">
                <a:solidFill>
                  <a:schemeClr val="bg1"/>
                </a:solidFill>
                <a:effectLst/>
                <a:latin typeface="system-ui"/>
              </a:rPr>
              <a:t>Mark 15:15 NLT</a:t>
            </a:r>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id="{721E2667-4EE4-0F69-2548-C0CF6A4527B6}"/>
              </a:ext>
            </a:extLst>
          </p:cNvPr>
          <p:cNvSpPr>
            <a:spLocks noGrp="1"/>
          </p:cNvSpPr>
          <p:nvPr>
            <p:ph type="subTitle" idx="1"/>
          </p:nvPr>
        </p:nvSpPr>
        <p:spPr>
          <a:xfrm flipV="1">
            <a:off x="1193260" y="233463"/>
            <a:ext cx="149157" cy="158462"/>
          </a:xfrm>
        </p:spPr>
        <p:txBody>
          <a:bodyPr>
            <a:normAutofit fontScale="25000" lnSpcReduction="20000"/>
          </a:bodyPr>
          <a:lstStyle/>
          <a:p>
            <a:endParaRPr lang="en-US" sz="3600" b="0" i="0" dirty="0">
              <a:solidFill>
                <a:schemeClr val="bg1"/>
              </a:solidFill>
              <a:effectLst/>
              <a:latin typeface="system-ui"/>
            </a:endParaRPr>
          </a:p>
        </p:txBody>
      </p:sp>
      <p:sp>
        <p:nvSpPr>
          <p:cNvPr id="4" name="TextBox 3">
            <a:extLst>
              <a:ext uri="{FF2B5EF4-FFF2-40B4-BE49-F238E27FC236}">
                <a16:creationId xmlns:a16="http://schemas.microsoft.com/office/drawing/2014/main" id="{1FF1C451-DE0A-B379-69EB-3E5A9A230AFB}"/>
              </a:ext>
            </a:extLst>
          </p:cNvPr>
          <p:cNvSpPr txBox="1"/>
          <p:nvPr/>
        </p:nvSpPr>
        <p:spPr>
          <a:xfrm>
            <a:off x="1267838" y="625388"/>
            <a:ext cx="10116766" cy="5078313"/>
          </a:xfrm>
          <a:prstGeom prst="rect">
            <a:avLst/>
          </a:prstGeom>
          <a:noFill/>
        </p:spPr>
        <p:txBody>
          <a:bodyPr wrap="square" rtlCol="0">
            <a:spAutoFit/>
          </a:bodyPr>
          <a:lstStyle/>
          <a:p>
            <a:r>
              <a:rPr kumimoji="0" lang="en-US" sz="4000" b="0" i="0" u="none" strike="noStrike" kern="1200" cap="none" spc="0" normalizeH="0" baseline="0" noProof="0" dirty="0">
                <a:ln>
                  <a:noFill/>
                </a:ln>
                <a:solidFill>
                  <a:prstClr val="white"/>
                </a:solidFill>
                <a:effectLst/>
                <a:uLnTx/>
                <a:uFillTx/>
                <a:latin typeface="system-ui"/>
                <a:ea typeface="+mj-ea"/>
                <a:cs typeface="+mj-cs"/>
              </a:rPr>
              <a:t>15 </a:t>
            </a:r>
            <a:r>
              <a:rPr kumimoji="0" lang="en-US" sz="5400" b="0" i="0" u="none" strike="noStrike" kern="1200" cap="none" spc="0" normalizeH="0" baseline="0" noProof="0" dirty="0">
                <a:ln>
                  <a:noFill/>
                </a:ln>
                <a:solidFill>
                  <a:prstClr val="white"/>
                </a:solidFill>
                <a:effectLst/>
                <a:uLnTx/>
                <a:uFillTx/>
                <a:latin typeface="system-ui"/>
                <a:ea typeface="+mj-ea"/>
                <a:cs typeface="+mj-cs"/>
              </a:rPr>
              <a:t>So to pacify the crowd, Pilate </a:t>
            </a:r>
            <a:r>
              <a:rPr kumimoji="0" lang="en-US" sz="5400" b="1" i="0" u="none" strike="noStrike" kern="1200" cap="none" spc="0" normalizeH="0" baseline="0" noProof="0" dirty="0">
                <a:ln>
                  <a:noFill/>
                </a:ln>
                <a:solidFill>
                  <a:schemeClr val="accent2">
                    <a:lumMod val="60000"/>
                    <a:lumOff val="40000"/>
                  </a:schemeClr>
                </a:solidFill>
                <a:effectLst/>
                <a:uLnTx/>
                <a:uFillTx/>
                <a:latin typeface="system-ui"/>
                <a:ea typeface="+mj-ea"/>
                <a:cs typeface="+mj-cs"/>
              </a:rPr>
              <a:t>released Barabbas </a:t>
            </a:r>
            <a:r>
              <a:rPr kumimoji="0" lang="en-US" sz="5400" b="0" i="0" u="none" strike="noStrike" kern="1200" cap="none" spc="0" normalizeH="0" baseline="0" noProof="0" dirty="0">
                <a:ln>
                  <a:noFill/>
                </a:ln>
                <a:solidFill>
                  <a:prstClr val="white"/>
                </a:solidFill>
                <a:effectLst/>
                <a:uLnTx/>
                <a:uFillTx/>
                <a:latin typeface="system-ui"/>
                <a:ea typeface="+mj-ea"/>
                <a:cs typeface="+mj-cs"/>
              </a:rPr>
              <a:t>to them. He ordered</a:t>
            </a:r>
            <a:r>
              <a:rPr kumimoji="0" lang="en-US" sz="5400" b="1" i="0" u="none" strike="noStrike" kern="1200" cap="none" spc="0" normalizeH="0" baseline="0" noProof="0" dirty="0">
                <a:ln>
                  <a:noFill/>
                </a:ln>
                <a:solidFill>
                  <a:schemeClr val="accent2">
                    <a:lumMod val="60000"/>
                    <a:lumOff val="40000"/>
                  </a:schemeClr>
                </a:solidFill>
                <a:effectLst/>
                <a:uLnTx/>
                <a:uFillTx/>
                <a:latin typeface="system-ui"/>
                <a:ea typeface="+mj-ea"/>
                <a:cs typeface="+mj-cs"/>
              </a:rPr>
              <a:t> Jesus </a:t>
            </a:r>
            <a:r>
              <a:rPr kumimoji="0" lang="en-US" sz="5400" b="0" i="0" u="none" strike="noStrike" kern="1200" cap="none" spc="0" normalizeH="0" baseline="0" noProof="0" dirty="0">
                <a:ln>
                  <a:noFill/>
                </a:ln>
                <a:solidFill>
                  <a:prstClr val="white"/>
                </a:solidFill>
                <a:effectLst/>
                <a:uLnTx/>
                <a:uFillTx/>
                <a:latin typeface="system-ui"/>
                <a:ea typeface="+mj-ea"/>
                <a:cs typeface="+mj-cs"/>
              </a:rPr>
              <a:t>flogged with a lead-tipped whip, then turned him over to the Roman soldiers to be crucified     </a:t>
            </a:r>
            <a:endParaRPr lang="es-AR" dirty="0"/>
          </a:p>
        </p:txBody>
      </p:sp>
    </p:spTree>
    <p:extLst>
      <p:ext uri="{BB962C8B-B14F-4D97-AF65-F5344CB8AC3E}">
        <p14:creationId xmlns:p14="http://schemas.microsoft.com/office/powerpoint/2010/main" val="175953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194" y="82983"/>
            <a:ext cx="12512194" cy="7038109"/>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1530485" y="2870200"/>
            <a:ext cx="9144000" cy="2387600"/>
          </a:xfrm>
        </p:spPr>
        <p:txBody>
          <a:bodyPr>
            <a:noAutofit/>
          </a:bodyPr>
          <a:lstStyle/>
          <a:p>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haz·ing</a:t>
            </a:r>
            <a:b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[ˈhāziNG]</a:t>
            </a:r>
            <a:b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noun</a:t>
            </a:r>
            <a:b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b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the imposition of often humiliating tasks as part of   initiation/join a group </a:t>
            </a:r>
            <a:endParaRPr lang="en-US" sz="44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Tree>
    <p:extLst>
      <p:ext uri="{BB962C8B-B14F-4D97-AF65-F5344CB8AC3E}">
        <p14:creationId xmlns:p14="http://schemas.microsoft.com/office/powerpoint/2010/main" val="321786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1" name="Rectangle 3080">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rotWithShape="1">
          <a:blip r:embed="rId3">
            <a:alphaModFix amt="40000"/>
            <a:extLst>
              <a:ext uri="{28A0092B-C50C-407E-A947-70E740481C1C}">
                <a14:useLocalDpi xmlns:a14="http://schemas.microsoft.com/office/drawing/2010/main" val="0"/>
              </a:ext>
            </a:extLst>
          </a:blip>
          <a:srcRect l="30690"/>
          <a:stretch/>
        </p:blipFill>
        <p:spPr>
          <a:xfrm>
            <a:off x="-170" y="10"/>
            <a:ext cx="8450317" cy="685799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396676" y="1206444"/>
            <a:ext cx="4867375" cy="4068782"/>
          </a:xfrm>
        </p:spPr>
        <p:txBody>
          <a:bodyPr>
            <a:normAutofit/>
          </a:bodyPr>
          <a:lstStyle/>
          <a:p>
            <a:pPr marL="0" marR="0" lvl="0" indent="0" defTabSz="914400" rtl="0" eaLnBrk="1" fontAlgn="auto" latinLnBrk="0" hangingPunct="1">
              <a:lnSpc>
                <a:spcPct val="90000"/>
              </a:lnSpc>
              <a:spcBef>
                <a:spcPts val="1000"/>
              </a:spcBef>
              <a:spcAft>
                <a:spcPts val="0"/>
              </a:spcAft>
              <a:tabLst/>
              <a:defRPr/>
            </a:pPr>
            <a:r>
              <a:rPr kumimoji="0" lang="en-US" sz="5400" b="0"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You are already so</a:t>
            </a:r>
            <a:br>
              <a:rPr kumimoji="0" lang="en-US" sz="5400" b="0"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br>
            <a:r>
              <a:rPr kumimoji="0" lang="en-US" sz="5400" b="0"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LOVE So ACCEPTED</a:t>
            </a:r>
            <a:br>
              <a:rPr kumimoji="0" lang="en-US" sz="5400" b="0"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br>
            <a:endParaRPr lang="en-US" sz="4400" dirty="0">
              <a:solidFill>
                <a:srgbClr val="FFFFFF"/>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pic>
        <p:nvPicPr>
          <p:cNvPr id="3074" name="Picture 2" descr="The Simple Gospel – Simon Says">
            <a:extLst>
              <a:ext uri="{FF2B5EF4-FFF2-40B4-BE49-F238E27FC236}">
                <a16:creationId xmlns:a16="http://schemas.microsoft.com/office/drawing/2014/main" id="{2170E7E2-07B8-CCCF-F8BD-D72930C8E77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270" r="12520"/>
          <a:stretch/>
        </p:blipFill>
        <p:spPr bwMode="auto">
          <a:xfrm>
            <a:off x="5907518" y="-183147"/>
            <a:ext cx="6281264" cy="7224293"/>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764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6C857-61E5-3E60-1E2B-EE815D0542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D080F-11B5-9386-DF04-05E9AABC87C7}"/>
              </a:ext>
            </a:extLst>
          </p:cNvPr>
          <p:cNvSpPr>
            <a:spLocks noGrp="1"/>
          </p:cNvSpPr>
          <p:nvPr>
            <p:ph type="title"/>
          </p:nvPr>
        </p:nvSpPr>
        <p:spPr/>
        <p:txBody>
          <a:bodyPr/>
          <a:lstStyle/>
          <a:p>
            <a:endParaRPr lang="en-US" dirty="0"/>
          </a:p>
        </p:txBody>
      </p:sp>
      <p:pic>
        <p:nvPicPr>
          <p:cNvPr id="7" name="Content Placeholder 6" descr="A fingerprint with purple text&#10;&#10;Description automatically generated">
            <a:extLst>
              <a:ext uri="{FF2B5EF4-FFF2-40B4-BE49-F238E27FC236}">
                <a16:creationId xmlns:a16="http://schemas.microsoft.com/office/drawing/2014/main" id="{57D43292-DD76-CFD9-CBAB-6C01FFF61AB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85957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E26E848-3586-C720-A8A3-281259529985}"/>
            </a:ext>
          </a:extLst>
        </p:cNvPr>
        <p:cNvGrpSpPr/>
        <p:nvPr/>
      </p:nvGrpSpPr>
      <p:grpSpPr>
        <a:xfrm>
          <a:off x="0" y="0"/>
          <a:ext cx="0" cy="0"/>
          <a:chOff x="0" y="0"/>
          <a:chExt cx="0" cy="0"/>
        </a:xfrm>
      </p:grpSpPr>
      <p:pic>
        <p:nvPicPr>
          <p:cNvPr id="4" name="Picture 3" descr="A black rectangle with white dots&#10;&#10;Description automatically generated">
            <a:extLst>
              <a:ext uri="{FF2B5EF4-FFF2-40B4-BE49-F238E27FC236}">
                <a16:creationId xmlns:a16="http://schemas.microsoft.com/office/drawing/2014/main" id="{6E1A8D70-6528-5BB0-527E-392980BEDC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a:extLst>
              <a:ext uri="{FF2B5EF4-FFF2-40B4-BE49-F238E27FC236}">
                <a16:creationId xmlns:a16="http://schemas.microsoft.com/office/drawing/2014/main" id="{D25B1251-7F92-516F-A5EA-C246C584925A}"/>
              </a:ext>
            </a:extLst>
          </p:cNvPr>
          <p:cNvSpPr>
            <a:spLocks noGrp="1"/>
          </p:cNvSpPr>
          <p:nvPr>
            <p:ph type="ctrTitle"/>
          </p:nvPr>
        </p:nvSpPr>
        <p:spPr>
          <a:xfrm>
            <a:off x="0" y="2733304"/>
            <a:ext cx="12043538" cy="1944914"/>
          </a:xfrm>
        </p:spPr>
        <p:txBody>
          <a:bodyPr>
            <a:noAutofit/>
          </a:bodyPr>
          <a:lstStyle/>
          <a:p>
            <a:r>
              <a:rPr lang="en-US" sz="96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Mark 15:1-15</a:t>
            </a:r>
            <a:r>
              <a:rPr lang="en-US" sz="36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(NLT)</a:t>
            </a:r>
            <a:br>
              <a:rPr lang="en-US" sz="96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br>
            <a:r>
              <a:rPr lang="en-US" sz="96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Rejection </a:t>
            </a:r>
          </a:p>
        </p:txBody>
      </p:sp>
    </p:spTree>
    <p:extLst>
      <p:ext uri="{BB962C8B-B14F-4D97-AF65-F5344CB8AC3E}">
        <p14:creationId xmlns:p14="http://schemas.microsoft.com/office/powerpoint/2010/main" val="366049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a:extLst>
            <a:ext uri="{FF2B5EF4-FFF2-40B4-BE49-F238E27FC236}">
              <a16:creationId xmlns:a16="http://schemas.microsoft.com/office/drawing/2014/main" id="{F36F3F7E-F078-6358-E9C9-51F899E1552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0EA0A1-77AF-7C2E-FAD0-81AAF54F1609}"/>
              </a:ext>
            </a:extLst>
          </p:cNvPr>
          <p:cNvSpPr>
            <a:spLocks noGrp="1"/>
          </p:cNvSpPr>
          <p:nvPr>
            <p:ph type="subTitle" idx="1"/>
          </p:nvPr>
        </p:nvSpPr>
        <p:spPr>
          <a:xfrm>
            <a:off x="1380307" y="323261"/>
            <a:ext cx="9144000" cy="1655762"/>
          </a:xfrm>
        </p:spPr>
        <p:txBody>
          <a:bodyPr>
            <a:noAutofit/>
          </a:bodyPr>
          <a:lstStyle/>
          <a:p>
            <a:pPr algn="l"/>
            <a:r>
              <a:rPr lang="en-US" sz="4400" b="0" i="0" dirty="0">
                <a:solidFill>
                  <a:schemeClr val="bg1"/>
                </a:solidFill>
                <a:effectLst/>
                <a:latin typeface="system-ui"/>
              </a:rPr>
              <a:t>Very early in the morning the leading priests, the elders, and the teachers of religious law—the entire high council</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3" tooltip="See footnote a">
                  <a:extLst>
                    <a:ext uri="{A12FA001-AC4F-418D-AE19-62706E023703}">
                      <ahyp:hlinkClr xmlns:ahyp="http://schemas.microsoft.com/office/drawing/2018/hyperlinkcolor" val="tx"/>
                    </a:ext>
                  </a:extLst>
                </a:hlinkClick>
              </a:rPr>
              <a:t>a</a:t>
            </a:r>
            <a:r>
              <a:rPr lang="en-US" sz="4400" b="0" i="0" baseline="30000" dirty="0">
                <a:solidFill>
                  <a:schemeClr val="bg1"/>
                </a:solidFill>
                <a:effectLst/>
                <a:latin typeface="system-ui"/>
              </a:rPr>
              <a:t>]</a:t>
            </a:r>
            <a:r>
              <a:rPr lang="en-US" sz="4400" b="0" i="0" dirty="0">
                <a:solidFill>
                  <a:schemeClr val="bg1"/>
                </a:solidFill>
                <a:effectLst/>
                <a:latin typeface="system-ui"/>
              </a:rPr>
              <a:t>—met to discuss their next step. They bound Jesus, led him away, and took him to Pilate, the Roman governor.</a:t>
            </a:r>
          </a:p>
          <a:p>
            <a:pPr algn="l"/>
            <a:r>
              <a:rPr lang="en-US" sz="4400" b="1" i="0" baseline="30000" dirty="0">
                <a:solidFill>
                  <a:schemeClr val="bg1"/>
                </a:solidFill>
                <a:effectLst/>
                <a:latin typeface="system-ui"/>
              </a:rPr>
              <a:t>2 </a:t>
            </a:r>
            <a:r>
              <a:rPr lang="en-US" sz="4400" b="0" i="0" dirty="0">
                <a:solidFill>
                  <a:schemeClr val="bg1"/>
                </a:solidFill>
                <a:effectLst/>
                <a:latin typeface="system-ui"/>
              </a:rPr>
              <a:t>Pilate asked Jesus, “Are you the king of the Jews?”</a:t>
            </a:r>
          </a:p>
          <a:p>
            <a:pPr algn="l"/>
            <a:r>
              <a:rPr lang="en-US" sz="4800" b="0" i="0" dirty="0">
                <a:solidFill>
                  <a:schemeClr val="bg1"/>
                </a:solidFill>
                <a:effectLst/>
                <a:latin typeface="system-ui"/>
              </a:rPr>
              <a:t>Jesus replied, “You have said it.”</a:t>
            </a:r>
          </a:p>
          <a:p>
            <a:endParaRPr lang="en-US" sz="6000" u="sng"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354632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F3F7E-F078-6358-E9C9-51F899E1552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0EA0A1-77AF-7C2E-FAD0-81AAF54F1609}"/>
              </a:ext>
            </a:extLst>
          </p:cNvPr>
          <p:cNvSpPr>
            <a:spLocks noGrp="1"/>
          </p:cNvSpPr>
          <p:nvPr>
            <p:ph type="subTitle" idx="1"/>
          </p:nvPr>
        </p:nvSpPr>
        <p:spPr>
          <a:xfrm>
            <a:off x="1380307" y="323261"/>
            <a:ext cx="9144000" cy="1655762"/>
          </a:xfrm>
        </p:spPr>
        <p:txBody>
          <a:bodyPr>
            <a:noAutofit/>
          </a:bodyPr>
          <a:lstStyle/>
          <a:p>
            <a:pPr algn="l"/>
            <a:r>
              <a:rPr lang="en-US" sz="4400" b="0" i="0" dirty="0">
                <a:solidFill>
                  <a:schemeClr val="bg1"/>
                </a:solidFill>
                <a:effectLst/>
                <a:latin typeface="system-ui"/>
              </a:rPr>
              <a:t>Very early in the morning the leading priests, the elders, and the teachers of religious law—the entire high council</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3" tooltip="See footnote a">
                  <a:extLst>
                    <a:ext uri="{A12FA001-AC4F-418D-AE19-62706E023703}">
                      <ahyp:hlinkClr xmlns:ahyp="http://schemas.microsoft.com/office/drawing/2018/hyperlinkcolor" val="tx"/>
                    </a:ext>
                  </a:extLst>
                </a:hlinkClick>
              </a:rPr>
              <a:t>a</a:t>
            </a:r>
            <a:r>
              <a:rPr lang="en-US" sz="4400" b="0" i="0" baseline="30000" dirty="0">
                <a:solidFill>
                  <a:schemeClr val="bg1"/>
                </a:solidFill>
                <a:effectLst/>
                <a:latin typeface="system-ui"/>
              </a:rPr>
              <a:t>]</a:t>
            </a:r>
            <a:r>
              <a:rPr lang="en-US" sz="4400" b="0" i="0" dirty="0">
                <a:solidFill>
                  <a:schemeClr val="bg1"/>
                </a:solidFill>
                <a:effectLst/>
                <a:latin typeface="system-ui"/>
              </a:rPr>
              <a:t>—met to discuss their next step. They bound Jesus, led him away, and took him to Pilate, the Roman governor.</a:t>
            </a:r>
          </a:p>
          <a:p>
            <a:pPr algn="l"/>
            <a:r>
              <a:rPr lang="en-US" sz="4400" b="1" i="0" baseline="30000" dirty="0">
                <a:solidFill>
                  <a:schemeClr val="bg1"/>
                </a:solidFill>
                <a:effectLst/>
                <a:latin typeface="system-ui"/>
              </a:rPr>
              <a:t>2 </a:t>
            </a:r>
            <a:r>
              <a:rPr lang="en-US" sz="4400" b="0" i="0" dirty="0">
                <a:solidFill>
                  <a:schemeClr val="bg1"/>
                </a:solidFill>
                <a:effectLst/>
                <a:latin typeface="system-ui"/>
              </a:rPr>
              <a:t>Pilate asked Jesus, “Are you the king of the Jews?”</a:t>
            </a:r>
          </a:p>
          <a:p>
            <a:pPr algn="l"/>
            <a:r>
              <a:rPr lang="en-US" sz="4800" b="0" i="0" dirty="0">
                <a:solidFill>
                  <a:schemeClr val="bg1"/>
                </a:solidFill>
                <a:effectLst/>
                <a:latin typeface="system-ui"/>
              </a:rPr>
              <a:t>Jesus replied, “You have said it.”</a:t>
            </a:r>
          </a:p>
          <a:p>
            <a:endParaRPr lang="en-US" sz="6000" u="sng"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pic>
        <p:nvPicPr>
          <p:cNvPr id="2" name="Picture 1">
            <a:extLst>
              <a:ext uri="{FF2B5EF4-FFF2-40B4-BE49-F238E27FC236}">
                <a16:creationId xmlns:a16="http://schemas.microsoft.com/office/drawing/2014/main" id="{0C88C414-564F-AACC-E9A8-5D9EE547070E}"/>
              </a:ext>
            </a:extLst>
          </p:cNvPr>
          <p:cNvPicPr>
            <a:picLocks noChangeAspect="1"/>
          </p:cNvPicPr>
          <p:nvPr/>
        </p:nvPicPr>
        <p:blipFill>
          <a:blip r:embed="rId4"/>
          <a:stretch>
            <a:fillRect/>
          </a:stretch>
        </p:blipFill>
        <p:spPr>
          <a:xfrm>
            <a:off x="0" y="-1"/>
            <a:ext cx="12192000" cy="6858001"/>
          </a:xfrm>
          <a:prstGeom prst="rect">
            <a:avLst/>
          </a:prstGeom>
        </p:spPr>
      </p:pic>
      <p:sp>
        <p:nvSpPr>
          <p:cNvPr id="4" name="TextBox 3">
            <a:extLst>
              <a:ext uri="{FF2B5EF4-FFF2-40B4-BE49-F238E27FC236}">
                <a16:creationId xmlns:a16="http://schemas.microsoft.com/office/drawing/2014/main" id="{7930587E-5FDB-1ED6-2477-46CD1878F2A8}"/>
              </a:ext>
            </a:extLst>
          </p:cNvPr>
          <p:cNvSpPr txBox="1"/>
          <p:nvPr/>
        </p:nvSpPr>
        <p:spPr>
          <a:xfrm>
            <a:off x="288768" y="674399"/>
            <a:ext cx="11903232" cy="5509200"/>
          </a:xfrm>
          <a:prstGeom prst="rect">
            <a:avLst/>
          </a:prstGeom>
          <a:noFill/>
        </p:spPr>
        <p:txBody>
          <a:bodyPr wrap="square" rtlCol="0">
            <a:spAutoFit/>
          </a:bodyPr>
          <a:lstStyle/>
          <a:p>
            <a:pPr algn="l"/>
            <a:r>
              <a:rPr lang="en-US" sz="4400" b="1" i="0" baseline="30000" dirty="0">
                <a:solidFill>
                  <a:schemeClr val="bg1"/>
                </a:solidFill>
                <a:effectLst/>
                <a:latin typeface="system-ui"/>
              </a:rPr>
              <a:t> </a:t>
            </a:r>
            <a:r>
              <a:rPr lang="en-US" sz="4400" b="0" i="0" dirty="0">
                <a:solidFill>
                  <a:schemeClr val="bg1"/>
                </a:solidFill>
                <a:effectLst/>
                <a:latin typeface="system-ui"/>
              </a:rPr>
              <a:t>Then the leading priests kept accusing him of many crimes, </a:t>
            </a:r>
            <a:r>
              <a:rPr lang="en-US" sz="4400" b="1" i="0" baseline="30000" dirty="0">
                <a:solidFill>
                  <a:schemeClr val="bg1"/>
                </a:solidFill>
                <a:effectLst/>
                <a:latin typeface="system-ui"/>
              </a:rPr>
              <a:t>4 </a:t>
            </a:r>
            <a:r>
              <a:rPr lang="en-US" sz="4400" b="0" i="0" dirty="0">
                <a:solidFill>
                  <a:schemeClr val="bg1"/>
                </a:solidFill>
                <a:effectLst/>
                <a:latin typeface="system-ui"/>
              </a:rPr>
              <a:t>and Pilate asked him, “Aren’t you going to answer them? What about all these charges they are bringing against you?” </a:t>
            </a:r>
            <a:r>
              <a:rPr lang="en-US" sz="4400" b="1" i="0" baseline="30000" dirty="0">
                <a:solidFill>
                  <a:schemeClr val="bg1"/>
                </a:solidFill>
                <a:effectLst/>
                <a:latin typeface="system-ui"/>
              </a:rPr>
              <a:t>5 </a:t>
            </a:r>
            <a:r>
              <a:rPr lang="en-US" sz="4400" b="0" i="0" dirty="0">
                <a:solidFill>
                  <a:schemeClr val="bg1"/>
                </a:solidFill>
                <a:effectLst/>
                <a:latin typeface="system-ui"/>
              </a:rPr>
              <a:t>But Jesus said nothing, much to Pilate’s surprise.</a:t>
            </a:r>
          </a:p>
          <a:p>
            <a:pPr algn="l"/>
            <a:r>
              <a:rPr lang="en-US" sz="4400" b="1" i="0" baseline="30000" dirty="0">
                <a:solidFill>
                  <a:schemeClr val="bg1"/>
                </a:solidFill>
                <a:effectLst/>
                <a:latin typeface="system-ui"/>
              </a:rPr>
              <a:t>6 </a:t>
            </a:r>
            <a:r>
              <a:rPr lang="en-US" sz="4400" b="0" i="0" dirty="0">
                <a:solidFill>
                  <a:schemeClr val="bg1"/>
                </a:solidFill>
                <a:effectLst/>
                <a:latin typeface="system-ui"/>
              </a:rPr>
              <a:t>Now it was the governor’s custom each year during the Passover celebration to release one prisoner—anyone the people requested</a:t>
            </a:r>
            <a:r>
              <a:rPr lang="en-US" b="0" i="0" dirty="0">
                <a:solidFill>
                  <a:srgbClr val="000000"/>
                </a:solidFill>
                <a:effectLst/>
                <a:latin typeface="system-ui"/>
              </a:rPr>
              <a:t>.</a:t>
            </a:r>
          </a:p>
        </p:txBody>
      </p:sp>
    </p:spTree>
    <p:extLst>
      <p:ext uri="{BB962C8B-B14F-4D97-AF65-F5344CB8AC3E}">
        <p14:creationId xmlns:p14="http://schemas.microsoft.com/office/powerpoint/2010/main" val="154015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F3F7E-F078-6358-E9C9-51F899E1552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0EA0A1-77AF-7C2E-FAD0-81AAF54F1609}"/>
              </a:ext>
            </a:extLst>
          </p:cNvPr>
          <p:cNvSpPr>
            <a:spLocks noGrp="1"/>
          </p:cNvSpPr>
          <p:nvPr>
            <p:ph type="subTitle" idx="1"/>
          </p:nvPr>
        </p:nvSpPr>
        <p:spPr>
          <a:xfrm>
            <a:off x="1380307" y="323261"/>
            <a:ext cx="9144000" cy="1655762"/>
          </a:xfrm>
        </p:spPr>
        <p:txBody>
          <a:bodyPr>
            <a:noAutofit/>
          </a:bodyPr>
          <a:lstStyle/>
          <a:p>
            <a:pPr algn="l"/>
            <a:r>
              <a:rPr lang="en-US" sz="4400" b="0" i="0" dirty="0">
                <a:solidFill>
                  <a:schemeClr val="bg1"/>
                </a:solidFill>
                <a:effectLst/>
                <a:latin typeface="system-ui"/>
              </a:rPr>
              <a:t>Very early in the morning the leading priests, the elders, and the teachers of religious law—the entire high council</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3" tooltip="See footnote a">
                  <a:extLst>
                    <a:ext uri="{A12FA001-AC4F-418D-AE19-62706E023703}">
                      <ahyp:hlinkClr xmlns:ahyp="http://schemas.microsoft.com/office/drawing/2018/hyperlinkcolor" val="tx"/>
                    </a:ext>
                  </a:extLst>
                </a:hlinkClick>
              </a:rPr>
              <a:t>a</a:t>
            </a:r>
            <a:r>
              <a:rPr lang="en-US" sz="4400" b="0" i="0" baseline="30000" dirty="0">
                <a:solidFill>
                  <a:schemeClr val="bg1"/>
                </a:solidFill>
                <a:effectLst/>
                <a:latin typeface="system-ui"/>
              </a:rPr>
              <a:t>]</a:t>
            </a:r>
            <a:r>
              <a:rPr lang="en-US" sz="4400" b="0" i="0" dirty="0">
                <a:solidFill>
                  <a:schemeClr val="bg1"/>
                </a:solidFill>
                <a:effectLst/>
                <a:latin typeface="system-ui"/>
              </a:rPr>
              <a:t>—met to discuss their next step. They bound Jesus, led him away, and took him to Pilate, the Roman governor.</a:t>
            </a:r>
          </a:p>
          <a:p>
            <a:pPr algn="l"/>
            <a:r>
              <a:rPr lang="en-US" sz="4400" b="1" i="0" baseline="30000" dirty="0">
                <a:solidFill>
                  <a:schemeClr val="bg1"/>
                </a:solidFill>
                <a:effectLst/>
                <a:latin typeface="system-ui"/>
              </a:rPr>
              <a:t>2 </a:t>
            </a:r>
            <a:r>
              <a:rPr lang="en-US" sz="4400" b="0" i="0" dirty="0">
                <a:solidFill>
                  <a:schemeClr val="bg1"/>
                </a:solidFill>
                <a:effectLst/>
                <a:latin typeface="system-ui"/>
              </a:rPr>
              <a:t>Pilate asked Jesus, “Are you the king of the Jews?”</a:t>
            </a:r>
          </a:p>
          <a:p>
            <a:pPr algn="l"/>
            <a:r>
              <a:rPr lang="en-US" sz="4800" b="0" i="0" dirty="0">
                <a:solidFill>
                  <a:schemeClr val="bg1"/>
                </a:solidFill>
                <a:effectLst/>
                <a:latin typeface="system-ui"/>
              </a:rPr>
              <a:t>Jesus replied, “You have said it.”</a:t>
            </a:r>
          </a:p>
          <a:p>
            <a:endParaRPr lang="en-US" sz="6000" u="sng"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pic>
        <p:nvPicPr>
          <p:cNvPr id="2" name="Picture 1">
            <a:extLst>
              <a:ext uri="{FF2B5EF4-FFF2-40B4-BE49-F238E27FC236}">
                <a16:creationId xmlns:a16="http://schemas.microsoft.com/office/drawing/2014/main" id="{0C88C414-564F-AACC-E9A8-5D9EE547070E}"/>
              </a:ext>
            </a:extLst>
          </p:cNvPr>
          <p:cNvPicPr>
            <a:picLocks noChangeAspect="1"/>
          </p:cNvPicPr>
          <p:nvPr/>
        </p:nvPicPr>
        <p:blipFill>
          <a:blip r:embed="rId4"/>
          <a:stretch>
            <a:fillRect/>
          </a:stretch>
        </p:blipFill>
        <p:spPr>
          <a:xfrm>
            <a:off x="0" y="-1"/>
            <a:ext cx="12192000" cy="6858001"/>
          </a:xfrm>
          <a:prstGeom prst="rect">
            <a:avLst/>
          </a:prstGeom>
        </p:spPr>
      </p:pic>
      <p:sp>
        <p:nvSpPr>
          <p:cNvPr id="4" name="TextBox 3">
            <a:extLst>
              <a:ext uri="{FF2B5EF4-FFF2-40B4-BE49-F238E27FC236}">
                <a16:creationId xmlns:a16="http://schemas.microsoft.com/office/drawing/2014/main" id="{36B60EAC-7757-13DD-9309-F251F5C40DEE}"/>
              </a:ext>
            </a:extLst>
          </p:cNvPr>
          <p:cNvSpPr txBox="1"/>
          <p:nvPr/>
        </p:nvSpPr>
        <p:spPr>
          <a:xfrm>
            <a:off x="123217" y="674399"/>
            <a:ext cx="11945566" cy="5509200"/>
          </a:xfrm>
          <a:prstGeom prst="rect">
            <a:avLst/>
          </a:prstGeom>
          <a:noFill/>
        </p:spPr>
        <p:txBody>
          <a:bodyPr wrap="square" rtlCol="0">
            <a:spAutoFit/>
          </a:bodyPr>
          <a:lstStyle/>
          <a:p>
            <a:pPr algn="l"/>
            <a:r>
              <a:rPr lang="en-US" sz="4400" b="0" i="0" dirty="0">
                <a:solidFill>
                  <a:schemeClr val="bg1"/>
                </a:solidFill>
                <a:effectLst/>
                <a:latin typeface="system-ui"/>
              </a:rPr>
              <a:t>One of the prisoners at that time was Barabbas, a revolutionary who had committed murder in an uprising. </a:t>
            </a:r>
            <a:r>
              <a:rPr lang="en-US" sz="4400" b="1" i="0" baseline="30000" dirty="0">
                <a:solidFill>
                  <a:schemeClr val="bg1"/>
                </a:solidFill>
                <a:effectLst/>
                <a:latin typeface="system-ui"/>
              </a:rPr>
              <a:t>8 </a:t>
            </a:r>
            <a:r>
              <a:rPr lang="en-US" sz="4400" b="0" i="0" dirty="0">
                <a:solidFill>
                  <a:schemeClr val="bg1"/>
                </a:solidFill>
                <a:effectLst/>
                <a:latin typeface="system-ui"/>
              </a:rPr>
              <a:t>The crowd went to Pilate and asked him to release a prisoner as usual.</a:t>
            </a:r>
          </a:p>
          <a:p>
            <a:pPr algn="l"/>
            <a:r>
              <a:rPr lang="en-US" sz="4400" b="1" i="0" baseline="30000" dirty="0">
                <a:solidFill>
                  <a:schemeClr val="bg1"/>
                </a:solidFill>
                <a:effectLst/>
                <a:latin typeface="system-ui"/>
              </a:rPr>
              <a:t>9 </a:t>
            </a:r>
            <a:r>
              <a:rPr lang="en-US" sz="4400" b="0" i="0" dirty="0">
                <a:solidFill>
                  <a:schemeClr val="bg1"/>
                </a:solidFill>
                <a:effectLst/>
                <a:latin typeface="system-ui"/>
              </a:rPr>
              <a:t>“Would you like me to release to you this ‘King of the Jews’?” Pilate asked. </a:t>
            </a:r>
            <a:r>
              <a:rPr lang="en-US" sz="4400" b="1" i="0" baseline="30000" dirty="0">
                <a:solidFill>
                  <a:schemeClr val="bg1"/>
                </a:solidFill>
                <a:effectLst/>
                <a:latin typeface="system-ui"/>
              </a:rPr>
              <a:t>10 </a:t>
            </a:r>
            <a:r>
              <a:rPr lang="en-US" sz="4400" b="0" i="0" dirty="0">
                <a:solidFill>
                  <a:schemeClr val="bg1"/>
                </a:solidFill>
                <a:effectLst/>
                <a:latin typeface="system-ui"/>
              </a:rPr>
              <a:t>(For he realized by now that the leading priests had arrested Jesus out of envy.)                                   </a:t>
            </a:r>
          </a:p>
        </p:txBody>
      </p:sp>
    </p:spTree>
    <p:extLst>
      <p:ext uri="{BB962C8B-B14F-4D97-AF65-F5344CB8AC3E}">
        <p14:creationId xmlns:p14="http://schemas.microsoft.com/office/powerpoint/2010/main" val="351858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F3F7E-F078-6358-E9C9-51F899E1552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0EA0A1-77AF-7C2E-FAD0-81AAF54F1609}"/>
              </a:ext>
            </a:extLst>
          </p:cNvPr>
          <p:cNvSpPr>
            <a:spLocks noGrp="1"/>
          </p:cNvSpPr>
          <p:nvPr>
            <p:ph type="subTitle" idx="1"/>
          </p:nvPr>
        </p:nvSpPr>
        <p:spPr>
          <a:xfrm>
            <a:off x="1380307" y="323261"/>
            <a:ext cx="9144000" cy="1655762"/>
          </a:xfrm>
        </p:spPr>
        <p:txBody>
          <a:bodyPr>
            <a:noAutofit/>
          </a:bodyPr>
          <a:lstStyle/>
          <a:p>
            <a:pPr algn="l"/>
            <a:r>
              <a:rPr lang="en-US" sz="4400" b="0" i="0" dirty="0">
                <a:solidFill>
                  <a:schemeClr val="bg1"/>
                </a:solidFill>
                <a:effectLst/>
                <a:latin typeface="system-ui"/>
              </a:rPr>
              <a:t>Very early in the morning the leading priests, the elders, and the teachers of religious law—the entire high council</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3" tooltip="See footnote a">
                  <a:extLst>
                    <a:ext uri="{A12FA001-AC4F-418D-AE19-62706E023703}">
                      <ahyp:hlinkClr xmlns:ahyp="http://schemas.microsoft.com/office/drawing/2018/hyperlinkcolor" val="tx"/>
                    </a:ext>
                  </a:extLst>
                </a:hlinkClick>
              </a:rPr>
              <a:t>a</a:t>
            </a:r>
            <a:r>
              <a:rPr lang="en-US" sz="4400" b="0" i="0" baseline="30000" dirty="0">
                <a:solidFill>
                  <a:schemeClr val="bg1"/>
                </a:solidFill>
                <a:effectLst/>
                <a:latin typeface="system-ui"/>
              </a:rPr>
              <a:t>]</a:t>
            </a:r>
            <a:r>
              <a:rPr lang="en-US" sz="4400" b="0" i="0" dirty="0">
                <a:solidFill>
                  <a:schemeClr val="bg1"/>
                </a:solidFill>
                <a:effectLst/>
                <a:latin typeface="system-ui"/>
              </a:rPr>
              <a:t>—met to discuss their next step. They bound Jesus, led him away, and took him to Pilate, the Roman governor.</a:t>
            </a:r>
          </a:p>
          <a:p>
            <a:pPr algn="l"/>
            <a:r>
              <a:rPr lang="en-US" sz="4400" b="1" i="0" baseline="30000" dirty="0">
                <a:solidFill>
                  <a:schemeClr val="bg1"/>
                </a:solidFill>
                <a:effectLst/>
                <a:latin typeface="system-ui"/>
              </a:rPr>
              <a:t>2 </a:t>
            </a:r>
            <a:r>
              <a:rPr lang="en-US" sz="4400" b="0" i="0" dirty="0">
                <a:solidFill>
                  <a:schemeClr val="bg1"/>
                </a:solidFill>
                <a:effectLst/>
                <a:latin typeface="system-ui"/>
              </a:rPr>
              <a:t>Pilate asked Jesus, “Are you the king of the Jews?”</a:t>
            </a:r>
          </a:p>
          <a:p>
            <a:pPr algn="l"/>
            <a:r>
              <a:rPr lang="en-US" sz="4800" b="0" i="0" dirty="0">
                <a:solidFill>
                  <a:schemeClr val="bg1"/>
                </a:solidFill>
                <a:effectLst/>
                <a:latin typeface="system-ui"/>
              </a:rPr>
              <a:t>Jesus replied, “You have said it.”</a:t>
            </a:r>
          </a:p>
          <a:p>
            <a:endParaRPr lang="en-US" sz="6000" u="sng"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pic>
        <p:nvPicPr>
          <p:cNvPr id="2" name="Picture 1">
            <a:extLst>
              <a:ext uri="{FF2B5EF4-FFF2-40B4-BE49-F238E27FC236}">
                <a16:creationId xmlns:a16="http://schemas.microsoft.com/office/drawing/2014/main" id="{0C88C414-564F-AACC-E9A8-5D9EE547070E}"/>
              </a:ext>
            </a:extLst>
          </p:cNvPr>
          <p:cNvPicPr>
            <a:picLocks noChangeAspect="1"/>
          </p:cNvPicPr>
          <p:nvPr/>
        </p:nvPicPr>
        <p:blipFill>
          <a:blip r:embed="rId4"/>
          <a:stretch>
            <a:fillRect/>
          </a:stretch>
        </p:blipFill>
        <p:spPr>
          <a:xfrm>
            <a:off x="0" y="-1"/>
            <a:ext cx="12192000" cy="6858001"/>
          </a:xfrm>
          <a:prstGeom prst="rect">
            <a:avLst/>
          </a:prstGeom>
        </p:spPr>
      </p:pic>
      <p:sp>
        <p:nvSpPr>
          <p:cNvPr id="5" name="TextBox 4">
            <a:extLst>
              <a:ext uri="{FF2B5EF4-FFF2-40B4-BE49-F238E27FC236}">
                <a16:creationId xmlns:a16="http://schemas.microsoft.com/office/drawing/2014/main" id="{D7EB2C12-9831-C713-6658-0F3037A9CF1C}"/>
              </a:ext>
            </a:extLst>
          </p:cNvPr>
          <p:cNvSpPr txBox="1"/>
          <p:nvPr/>
        </p:nvSpPr>
        <p:spPr>
          <a:xfrm>
            <a:off x="941360" y="533096"/>
            <a:ext cx="10809653" cy="6001643"/>
          </a:xfrm>
          <a:prstGeom prst="rect">
            <a:avLst/>
          </a:prstGeom>
          <a:noFill/>
        </p:spPr>
        <p:txBody>
          <a:bodyPr wrap="square" rtlCol="0">
            <a:spAutoFit/>
          </a:bodyPr>
          <a:lstStyle/>
          <a:p>
            <a:pPr algn="l"/>
            <a:r>
              <a:rPr lang="en-US" sz="4800" b="1" i="0" baseline="30000" dirty="0">
                <a:solidFill>
                  <a:schemeClr val="bg1"/>
                </a:solidFill>
                <a:effectLst/>
                <a:latin typeface="system-ui"/>
              </a:rPr>
              <a:t>11 </a:t>
            </a:r>
            <a:r>
              <a:rPr lang="en-US" sz="4800" b="0" i="0" dirty="0">
                <a:solidFill>
                  <a:schemeClr val="bg1"/>
                </a:solidFill>
                <a:effectLst/>
                <a:latin typeface="system-ui"/>
              </a:rPr>
              <a:t>But at this point the leading priests stirred up the crowd to demand the release of Barabbas instead of Jesus. </a:t>
            </a:r>
            <a:r>
              <a:rPr lang="en-US" sz="4800" b="1" i="0" baseline="30000" dirty="0">
                <a:solidFill>
                  <a:schemeClr val="bg1"/>
                </a:solidFill>
                <a:effectLst/>
                <a:latin typeface="system-ui"/>
              </a:rPr>
              <a:t>12 </a:t>
            </a:r>
            <a:r>
              <a:rPr lang="en-US" sz="4800" b="0" i="0" dirty="0">
                <a:solidFill>
                  <a:schemeClr val="bg1"/>
                </a:solidFill>
                <a:effectLst/>
                <a:latin typeface="system-ui"/>
              </a:rPr>
              <a:t>Pilate asked them, “Then what should I do with this man you call the king of the Jews?”</a:t>
            </a:r>
          </a:p>
          <a:p>
            <a:pPr algn="l"/>
            <a:r>
              <a:rPr lang="en-US" sz="4800" b="1" i="0" baseline="30000" dirty="0">
                <a:solidFill>
                  <a:schemeClr val="bg1"/>
                </a:solidFill>
                <a:effectLst/>
                <a:latin typeface="system-ui"/>
              </a:rPr>
              <a:t>13 </a:t>
            </a:r>
            <a:r>
              <a:rPr lang="en-US" sz="4800" b="0" i="0" dirty="0">
                <a:solidFill>
                  <a:schemeClr val="bg1"/>
                </a:solidFill>
                <a:effectLst/>
                <a:latin typeface="system-ui"/>
              </a:rPr>
              <a:t>They shouted back, “Crucify him!”</a:t>
            </a:r>
          </a:p>
          <a:p>
            <a:pPr algn="l"/>
            <a:r>
              <a:rPr lang="en-US" sz="4800" b="0" i="0" dirty="0">
                <a:solidFill>
                  <a:schemeClr val="bg1"/>
                </a:solidFill>
                <a:effectLst/>
                <a:latin typeface="system-ui"/>
              </a:rPr>
              <a:t>over to the Roman soldiers to be crucified.</a:t>
            </a:r>
          </a:p>
        </p:txBody>
      </p:sp>
    </p:spTree>
    <p:extLst>
      <p:ext uri="{BB962C8B-B14F-4D97-AF65-F5344CB8AC3E}">
        <p14:creationId xmlns:p14="http://schemas.microsoft.com/office/powerpoint/2010/main" val="94509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F3F7E-F078-6358-E9C9-51F899E1552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0EA0A1-77AF-7C2E-FAD0-81AAF54F1609}"/>
              </a:ext>
            </a:extLst>
          </p:cNvPr>
          <p:cNvSpPr>
            <a:spLocks noGrp="1"/>
          </p:cNvSpPr>
          <p:nvPr>
            <p:ph type="subTitle" idx="1"/>
          </p:nvPr>
        </p:nvSpPr>
        <p:spPr>
          <a:xfrm>
            <a:off x="1380307" y="323261"/>
            <a:ext cx="9144000" cy="1655762"/>
          </a:xfrm>
        </p:spPr>
        <p:txBody>
          <a:bodyPr>
            <a:noAutofit/>
          </a:bodyPr>
          <a:lstStyle/>
          <a:p>
            <a:pPr algn="l"/>
            <a:r>
              <a:rPr lang="en-US" sz="4400" b="0" i="0" dirty="0">
                <a:solidFill>
                  <a:schemeClr val="bg1"/>
                </a:solidFill>
                <a:effectLst/>
                <a:latin typeface="system-ui"/>
              </a:rPr>
              <a:t>Very early in the morning the leading priests, the elders, and the teachers of religious law—the entire high council</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3" tooltip="See footnote a">
                  <a:extLst>
                    <a:ext uri="{A12FA001-AC4F-418D-AE19-62706E023703}">
                      <ahyp:hlinkClr xmlns:ahyp="http://schemas.microsoft.com/office/drawing/2018/hyperlinkcolor" val="tx"/>
                    </a:ext>
                  </a:extLst>
                </a:hlinkClick>
              </a:rPr>
              <a:t>a</a:t>
            </a:r>
            <a:r>
              <a:rPr lang="en-US" sz="4400" b="0" i="0" baseline="30000" dirty="0">
                <a:solidFill>
                  <a:schemeClr val="bg1"/>
                </a:solidFill>
                <a:effectLst/>
                <a:latin typeface="system-ui"/>
              </a:rPr>
              <a:t>]</a:t>
            </a:r>
            <a:r>
              <a:rPr lang="en-US" sz="4400" b="0" i="0" dirty="0">
                <a:solidFill>
                  <a:schemeClr val="bg1"/>
                </a:solidFill>
                <a:effectLst/>
                <a:latin typeface="system-ui"/>
              </a:rPr>
              <a:t>—met to discuss their next step. They bound Jesus, led him away, and took him to Pilate, the Roman governor.</a:t>
            </a:r>
          </a:p>
          <a:p>
            <a:pPr algn="l"/>
            <a:r>
              <a:rPr lang="en-US" sz="4400" b="1" i="0" baseline="30000" dirty="0">
                <a:solidFill>
                  <a:schemeClr val="bg1"/>
                </a:solidFill>
                <a:effectLst/>
                <a:latin typeface="system-ui"/>
              </a:rPr>
              <a:t>2 </a:t>
            </a:r>
            <a:r>
              <a:rPr lang="en-US" sz="4400" b="0" i="0" dirty="0">
                <a:solidFill>
                  <a:schemeClr val="bg1"/>
                </a:solidFill>
                <a:effectLst/>
                <a:latin typeface="system-ui"/>
              </a:rPr>
              <a:t>Pilate asked Jesus, “Are you the king of the Jews?”</a:t>
            </a:r>
          </a:p>
          <a:p>
            <a:pPr algn="l"/>
            <a:r>
              <a:rPr lang="en-US" sz="4800" b="0" i="0" dirty="0">
                <a:solidFill>
                  <a:schemeClr val="bg1"/>
                </a:solidFill>
                <a:effectLst/>
                <a:latin typeface="system-ui"/>
              </a:rPr>
              <a:t>Jesus replied, “You have said it.”</a:t>
            </a:r>
          </a:p>
          <a:p>
            <a:endParaRPr lang="en-US" sz="6000" u="sng"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pic>
        <p:nvPicPr>
          <p:cNvPr id="2" name="Picture 1">
            <a:extLst>
              <a:ext uri="{FF2B5EF4-FFF2-40B4-BE49-F238E27FC236}">
                <a16:creationId xmlns:a16="http://schemas.microsoft.com/office/drawing/2014/main" id="{0C88C414-564F-AACC-E9A8-5D9EE547070E}"/>
              </a:ext>
            </a:extLst>
          </p:cNvPr>
          <p:cNvPicPr>
            <a:picLocks noChangeAspect="1"/>
          </p:cNvPicPr>
          <p:nvPr/>
        </p:nvPicPr>
        <p:blipFill>
          <a:blip r:embed="rId4"/>
          <a:stretch>
            <a:fillRect/>
          </a:stretch>
        </p:blipFill>
        <p:spPr>
          <a:xfrm>
            <a:off x="0" y="-1"/>
            <a:ext cx="12192000" cy="6858001"/>
          </a:xfrm>
          <a:prstGeom prst="rect">
            <a:avLst/>
          </a:prstGeom>
        </p:spPr>
      </p:pic>
      <p:sp>
        <p:nvSpPr>
          <p:cNvPr id="5" name="TextBox 4">
            <a:extLst>
              <a:ext uri="{FF2B5EF4-FFF2-40B4-BE49-F238E27FC236}">
                <a16:creationId xmlns:a16="http://schemas.microsoft.com/office/drawing/2014/main" id="{1B2BF362-A3CC-57AC-298A-EA938D3E69EF}"/>
              </a:ext>
            </a:extLst>
          </p:cNvPr>
          <p:cNvSpPr txBox="1"/>
          <p:nvPr/>
        </p:nvSpPr>
        <p:spPr>
          <a:xfrm>
            <a:off x="265889" y="1303507"/>
            <a:ext cx="11926111"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30000" noProof="0" dirty="0">
                <a:ln>
                  <a:noFill/>
                </a:ln>
                <a:solidFill>
                  <a:prstClr val="white"/>
                </a:solidFill>
                <a:effectLst/>
                <a:uLnTx/>
                <a:uFillTx/>
                <a:latin typeface="system-ui"/>
                <a:ea typeface="+mn-ea"/>
                <a:cs typeface="+mn-cs"/>
              </a:rPr>
              <a:t>14 </a:t>
            </a:r>
            <a:r>
              <a:rPr kumimoji="0" lang="en-US" sz="4800" b="0" i="0" u="none" strike="noStrike" kern="1200" cap="none" spc="0" normalizeH="0" baseline="0" noProof="0" dirty="0">
                <a:ln>
                  <a:noFill/>
                </a:ln>
                <a:solidFill>
                  <a:prstClr val="white"/>
                </a:solidFill>
                <a:effectLst/>
                <a:uLnTx/>
                <a:uFillTx/>
                <a:latin typeface="system-ui"/>
                <a:ea typeface="+mn-ea"/>
                <a:cs typeface="+mn-cs"/>
              </a:rPr>
              <a:t>“Why?” Pilate demanded. “What crime has he committed?”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system-ui"/>
                <a:ea typeface="+mn-ea"/>
                <a:cs typeface="+mn-cs"/>
              </a:rPr>
              <a:t>But the mob roared even louder, “Crucify him!”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30000" noProof="0" dirty="0">
                <a:ln>
                  <a:noFill/>
                </a:ln>
                <a:solidFill>
                  <a:prstClr val="white"/>
                </a:solidFill>
                <a:effectLst/>
                <a:uLnTx/>
                <a:uFillTx/>
                <a:latin typeface="system-ui"/>
                <a:ea typeface="+mn-ea"/>
                <a:cs typeface="+mn-cs"/>
              </a:rPr>
              <a:t>15 </a:t>
            </a:r>
            <a:r>
              <a:rPr kumimoji="0" lang="en-US" sz="4800" b="0" i="0" u="none" strike="noStrike" kern="1200" cap="none" spc="0" normalizeH="0" baseline="0" noProof="0" dirty="0">
                <a:ln>
                  <a:noFill/>
                </a:ln>
                <a:solidFill>
                  <a:prstClr val="white"/>
                </a:solidFill>
                <a:effectLst/>
                <a:uLnTx/>
                <a:uFillTx/>
                <a:latin typeface="system-ui"/>
                <a:ea typeface="+mn-ea"/>
                <a:cs typeface="+mn-cs"/>
              </a:rPr>
              <a:t>So to pacify the crowd, Pilate released Barabbas to them. He ordered Jesus flogged with a lead-tipped whip, then turned him</a:t>
            </a:r>
            <a:endParaRPr lang="es-AR" sz="4800" dirty="0"/>
          </a:p>
        </p:txBody>
      </p:sp>
    </p:spTree>
    <p:extLst>
      <p:ext uri="{BB962C8B-B14F-4D97-AF65-F5344CB8AC3E}">
        <p14:creationId xmlns:p14="http://schemas.microsoft.com/office/powerpoint/2010/main" val="31522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A02EE-E448-B2B9-2260-D28F72483472}"/>
            </a:ext>
          </a:extLst>
        </p:cNvPr>
        <p:cNvGrpSpPr/>
        <p:nvPr/>
      </p:nvGrpSpPr>
      <p:grpSpPr>
        <a:xfrm>
          <a:off x="0" y="0"/>
          <a:ext cx="0" cy="0"/>
          <a:chOff x="0" y="0"/>
          <a:chExt cx="0" cy="0"/>
        </a:xfrm>
      </p:grpSpPr>
      <p:pic>
        <p:nvPicPr>
          <p:cNvPr id="6" name="Picture 5" descr="A black rectangle with white dots&#10;&#10;Description automatically generated">
            <a:extLst>
              <a:ext uri="{FF2B5EF4-FFF2-40B4-BE49-F238E27FC236}">
                <a16:creationId xmlns:a16="http://schemas.microsoft.com/office/drawing/2014/main" id="{E7C984CA-117A-6C59-A055-DBC3690F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4CBE59-3393-C02B-F0F7-5E8560428831}"/>
              </a:ext>
            </a:extLst>
          </p:cNvPr>
          <p:cNvSpPr>
            <a:spLocks noGrp="1"/>
          </p:cNvSpPr>
          <p:nvPr>
            <p:ph type="ctrTitle"/>
          </p:nvPr>
        </p:nvSpPr>
        <p:spPr>
          <a:xfrm>
            <a:off x="1757463" y="4630249"/>
            <a:ext cx="9144000" cy="2387600"/>
          </a:xfrm>
        </p:spPr>
        <p:txBody>
          <a:bodyPr>
            <a:noAutofit/>
          </a:bodyPr>
          <a:lstStyle/>
          <a:p>
            <a:pPr algn="l"/>
            <a:br>
              <a:rPr kumimoji="0" lang="es-AR" sz="4800" b="0" i="0" u="none" strike="noStrike" kern="1200" cap="none" spc="0" normalizeH="0" baseline="0" noProof="0" dirty="0">
                <a:ln>
                  <a:noFill/>
                </a:ln>
                <a:solidFill>
                  <a:schemeClr val="bg1"/>
                </a:solidFill>
                <a:effectLst/>
                <a:uLnTx/>
                <a:uFillTx/>
                <a:latin typeface="Calibri" panose="020F0502020204030204"/>
                <a:ea typeface="+mn-ea"/>
                <a:cs typeface="+mn-cs"/>
              </a:rPr>
            </a:br>
            <a:r>
              <a:rPr lang="en-US" b="1" i="0" baseline="30000" dirty="0">
                <a:solidFill>
                  <a:schemeClr val="bg1"/>
                </a:solidFill>
                <a:effectLst/>
                <a:latin typeface="system-ui"/>
              </a:rPr>
              <a:t> </a:t>
            </a:r>
            <a:br>
              <a:rPr lang="en-US" b="1" i="0" baseline="30000" dirty="0">
                <a:solidFill>
                  <a:schemeClr val="bg1"/>
                </a:solidFill>
                <a:effectLst/>
                <a:latin typeface="system-ui"/>
              </a:rPr>
            </a:br>
            <a:br>
              <a:rPr lang="en-US" b="1" i="0" baseline="30000" dirty="0">
                <a:solidFill>
                  <a:schemeClr val="bg1"/>
                </a:solidFill>
                <a:effectLst/>
                <a:latin typeface="system-ui"/>
              </a:rPr>
            </a:br>
            <a:br>
              <a:rPr lang="en-US" b="1" i="0" baseline="30000" dirty="0">
                <a:solidFill>
                  <a:schemeClr val="bg1"/>
                </a:solidFill>
                <a:effectLst/>
                <a:latin typeface="system-ui"/>
              </a:rPr>
            </a:br>
            <a:r>
              <a:rPr lang="en-US" b="0" i="0" dirty="0">
                <a:solidFill>
                  <a:schemeClr val="bg1"/>
                </a:solidFill>
                <a:effectLst/>
                <a:latin typeface="system-ui"/>
              </a:rPr>
              <a:t>Pilate asked Jesus, </a:t>
            </a:r>
            <a:r>
              <a:rPr lang="en-US" b="0" i="0" dirty="0">
                <a:solidFill>
                  <a:schemeClr val="accent2">
                    <a:lumMod val="60000"/>
                    <a:lumOff val="40000"/>
                  </a:schemeClr>
                </a:solidFill>
                <a:effectLst/>
                <a:latin typeface="system-ui"/>
              </a:rPr>
              <a:t>“Are you the king of the Jews?”</a:t>
            </a:r>
            <a:br>
              <a:rPr lang="en-US" b="0" i="0" dirty="0">
                <a:solidFill>
                  <a:schemeClr val="bg1"/>
                </a:solidFill>
                <a:effectLst/>
                <a:latin typeface="system-ui"/>
              </a:rPr>
            </a:br>
            <a:r>
              <a:rPr lang="en-US" b="0" i="0" dirty="0">
                <a:solidFill>
                  <a:schemeClr val="bg1"/>
                </a:solidFill>
                <a:effectLst/>
                <a:latin typeface="system-ui"/>
              </a:rPr>
              <a:t>Jesus replied, “You have said it.” </a:t>
            </a:r>
            <a:r>
              <a:rPr lang="en-US" dirty="0">
                <a:solidFill>
                  <a:schemeClr val="bg1"/>
                </a:solidFill>
                <a:latin typeface="system-ui"/>
              </a:rPr>
              <a:t>                      </a:t>
            </a:r>
            <a:r>
              <a:rPr lang="en-US" sz="4000" b="0" i="0" dirty="0">
                <a:solidFill>
                  <a:schemeClr val="bg1"/>
                </a:solidFill>
                <a:effectLst/>
                <a:latin typeface="system-ui"/>
              </a:rPr>
              <a:t>Mark 15:2 NLT</a:t>
            </a:r>
            <a:br>
              <a:rPr lang="en-US" sz="4800" b="0" i="0" dirty="0">
                <a:solidFill>
                  <a:schemeClr val="bg1"/>
                </a:solidFill>
                <a:effectLst/>
                <a:latin typeface="system-ui"/>
              </a:rPr>
            </a:br>
            <a:endParaRPr lang="en-US" sz="4800"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id="{721E2667-4EE4-0F69-2548-C0CF6A4527B6}"/>
              </a:ext>
            </a:extLst>
          </p:cNvPr>
          <p:cNvSpPr>
            <a:spLocks noGrp="1"/>
          </p:cNvSpPr>
          <p:nvPr>
            <p:ph type="subTitle" idx="1"/>
          </p:nvPr>
        </p:nvSpPr>
        <p:spPr>
          <a:xfrm>
            <a:off x="1193260" y="391926"/>
            <a:ext cx="9144000" cy="2387600"/>
          </a:xfrm>
        </p:spPr>
        <p:txBody>
          <a:bodyPr>
            <a:normAutofit lnSpcReduction="10000"/>
          </a:bodyPr>
          <a:lstStyle/>
          <a:p>
            <a:r>
              <a:rPr lang="en-US" sz="4400" dirty="0">
                <a:solidFill>
                  <a:schemeClr val="bg1"/>
                </a:solidFill>
                <a:effectLst>
                  <a:outerShdw blurRad="127000" dist="177800" dir="7140000" algn="tl">
                    <a:srgbClr val="7030A0">
                      <a:alpha val="43000"/>
                    </a:srgbClr>
                  </a:outerShdw>
                </a:effectLst>
                <a:latin typeface="Segoe UI Black" panose="020B0A02040204020203" pitchFamily="34" charset="0"/>
                <a:ea typeface="Segoe UI Black" panose="020B0A02040204020203" pitchFamily="34" charset="0"/>
                <a:cs typeface="Aharoni" panose="02010803020104030203" pitchFamily="2" charset="-79"/>
              </a:rPr>
              <a:t> REJECTION #1 </a:t>
            </a:r>
          </a:p>
          <a:p>
            <a:r>
              <a:rPr kumimoji="0" lang="es-AR" sz="6500" b="0" i="0" u="none" strike="noStrike" kern="1200" cap="none" spc="0" normalizeH="0" baseline="0" noProof="0" dirty="0">
                <a:ln>
                  <a:noFill/>
                </a:ln>
                <a:solidFill>
                  <a:prstClr val="white"/>
                </a:solidFill>
                <a:effectLst/>
                <a:uLnTx/>
                <a:uFillTx/>
                <a:latin typeface="Calibri" panose="020F0502020204030204"/>
                <a:ea typeface="+mj-ea"/>
                <a:cs typeface="+mj-cs"/>
              </a:rPr>
              <a:t> </a:t>
            </a:r>
            <a:r>
              <a:rPr kumimoji="0" lang="es-AR" sz="65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who</a:t>
            </a:r>
            <a:r>
              <a:rPr lang="es-AR" sz="6500" b="1" dirty="0">
                <a:solidFill>
                  <a:schemeClr val="accent2">
                    <a:lumMod val="60000"/>
                    <a:lumOff val="40000"/>
                  </a:schemeClr>
                </a:solidFill>
                <a:latin typeface="Calibri" panose="020F0502020204030204"/>
                <a:ea typeface="+mj-ea"/>
                <a:cs typeface="+mj-cs"/>
              </a:rPr>
              <a:t>se</a:t>
            </a:r>
            <a:r>
              <a:rPr kumimoji="0" lang="es-AR" sz="65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65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you</a:t>
            </a:r>
            <a:r>
              <a:rPr kumimoji="0" lang="es-AR" sz="65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are</a:t>
            </a:r>
          </a:p>
          <a:p>
            <a:r>
              <a:rPr kumimoji="0" lang="es-AR" sz="44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a:t>
            </a:r>
            <a:r>
              <a:rPr kumimoji="0" lang="es-AR" sz="44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followers</a:t>
            </a:r>
            <a:r>
              <a:rPr kumimoji="0" lang="es-AR" sz="44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44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of</a:t>
            </a:r>
            <a:r>
              <a:rPr kumimoji="0" lang="es-AR" sz="44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 </a:t>
            </a:r>
            <a:r>
              <a:rPr kumimoji="0" lang="es-AR" sz="4400" b="1" i="0" u="none" strike="noStrike" kern="1200" cap="none" spc="0" normalizeH="0" baseline="0" noProof="0" dirty="0" err="1">
                <a:ln>
                  <a:noFill/>
                </a:ln>
                <a:solidFill>
                  <a:schemeClr val="accent2">
                    <a:lumMod val="60000"/>
                    <a:lumOff val="40000"/>
                  </a:schemeClr>
                </a:solidFill>
                <a:effectLst/>
                <a:uLnTx/>
                <a:uFillTx/>
                <a:latin typeface="Calibri" panose="020F0502020204030204"/>
                <a:ea typeface="+mj-ea"/>
                <a:cs typeface="+mj-cs"/>
              </a:rPr>
              <a:t>Christ</a:t>
            </a:r>
            <a:r>
              <a:rPr kumimoji="0" lang="es-AR" sz="4400" b="1" i="0" u="none" strike="noStrike" kern="1200" cap="none" spc="0" normalizeH="0" baseline="0" noProof="0" dirty="0">
                <a:ln>
                  <a:noFill/>
                </a:ln>
                <a:solidFill>
                  <a:schemeClr val="accent2">
                    <a:lumMod val="60000"/>
                    <a:lumOff val="40000"/>
                  </a:schemeClr>
                </a:solidFill>
                <a:effectLst/>
                <a:uLnTx/>
                <a:uFillTx/>
                <a:latin typeface="Calibri" panose="020F0502020204030204"/>
                <a:ea typeface="+mj-ea"/>
                <a:cs typeface="+mj-cs"/>
              </a:rPr>
              <a:t>)</a:t>
            </a:r>
          </a:p>
          <a:p>
            <a:endParaRPr lang="en-US" sz="4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13003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A40CE-7A8F-2804-5AA2-D453E220312E}"/>
            </a:ext>
          </a:extLst>
        </p:cNvPr>
        <p:cNvGrpSpPr/>
        <p:nvPr/>
      </p:nvGrpSpPr>
      <p:grpSpPr>
        <a:xfrm>
          <a:off x="0" y="0"/>
          <a:ext cx="0" cy="0"/>
          <a:chOff x="0" y="0"/>
          <a:chExt cx="0" cy="0"/>
        </a:xfrm>
      </p:grpSpPr>
      <p:pic>
        <p:nvPicPr>
          <p:cNvPr id="4" name="Picture 3" descr="A black rectangle with white dots&#10;&#10;Description automatically generated">
            <a:extLst>
              <a:ext uri="{FF2B5EF4-FFF2-40B4-BE49-F238E27FC236}">
                <a16:creationId xmlns:a16="http://schemas.microsoft.com/office/drawing/2014/main" id="{B4A75273-D69F-20A2-9E3E-E329837161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157" y="0"/>
            <a:ext cx="12192000" cy="6858000"/>
          </a:xfrm>
          <a:prstGeom prst="rect">
            <a:avLst/>
          </a:prstGeom>
        </p:spPr>
      </p:pic>
      <p:sp>
        <p:nvSpPr>
          <p:cNvPr id="3" name="TextBox 2">
            <a:extLst>
              <a:ext uri="{FF2B5EF4-FFF2-40B4-BE49-F238E27FC236}">
                <a16:creationId xmlns:a16="http://schemas.microsoft.com/office/drawing/2014/main" id="{938E9F8B-A9D7-FF11-D4DC-4EDF4F10397E}"/>
              </a:ext>
            </a:extLst>
          </p:cNvPr>
          <p:cNvSpPr txBox="1"/>
          <p:nvPr/>
        </p:nvSpPr>
        <p:spPr>
          <a:xfrm>
            <a:off x="483140" y="733173"/>
            <a:ext cx="11225720" cy="5509200"/>
          </a:xfrm>
          <a:prstGeom prst="rect">
            <a:avLst/>
          </a:prstGeom>
          <a:noFill/>
        </p:spPr>
        <p:txBody>
          <a:bodyPr wrap="square" rtlCol="0">
            <a:spAutoFit/>
          </a:bodyPr>
          <a:lstStyle/>
          <a:p>
            <a:r>
              <a:rPr lang="en-US" sz="4400" dirty="0">
                <a:solidFill>
                  <a:schemeClr val="bg1"/>
                </a:solidFill>
              </a:rPr>
              <a:t>11 “God </a:t>
            </a:r>
            <a:r>
              <a:rPr lang="en-US" sz="4400" b="1" dirty="0">
                <a:solidFill>
                  <a:schemeClr val="accent2">
                    <a:lumMod val="60000"/>
                    <a:lumOff val="40000"/>
                  </a:schemeClr>
                </a:solidFill>
              </a:rPr>
              <a:t>blesses you </a:t>
            </a:r>
            <a:r>
              <a:rPr lang="en-US" sz="4400" dirty="0">
                <a:solidFill>
                  <a:schemeClr val="bg1"/>
                </a:solidFill>
              </a:rPr>
              <a:t>when people mock you and persecute you and lie about you and say all sorts of evil things against you because you are my followers. 12 Be happy about it! Be very glad! For a </a:t>
            </a:r>
            <a:r>
              <a:rPr lang="en-US" sz="4400" b="1" dirty="0">
                <a:solidFill>
                  <a:schemeClr val="accent2">
                    <a:lumMod val="60000"/>
                    <a:lumOff val="40000"/>
                  </a:schemeClr>
                </a:solidFill>
              </a:rPr>
              <a:t>great reward </a:t>
            </a:r>
            <a:r>
              <a:rPr lang="en-US" sz="4400" dirty="0">
                <a:solidFill>
                  <a:schemeClr val="bg1"/>
                </a:solidFill>
              </a:rPr>
              <a:t>awaits you in heaven. And remember, the ancient prophets were persecuted in the same way.</a:t>
            </a:r>
          </a:p>
          <a:p>
            <a:r>
              <a:rPr lang="en-US" sz="4400" dirty="0">
                <a:solidFill>
                  <a:schemeClr val="bg1"/>
                </a:solidFill>
              </a:rPr>
              <a:t>                                               </a:t>
            </a:r>
            <a:r>
              <a:rPr lang="en-US" sz="3600" dirty="0">
                <a:solidFill>
                  <a:schemeClr val="bg1"/>
                </a:solidFill>
              </a:rPr>
              <a:t>Matthew 5:11-12 NLT</a:t>
            </a:r>
            <a:endParaRPr lang="es-AR" sz="3600" dirty="0">
              <a:solidFill>
                <a:schemeClr val="bg1"/>
              </a:solidFill>
            </a:endParaRPr>
          </a:p>
        </p:txBody>
      </p:sp>
    </p:spTree>
    <p:extLst>
      <p:ext uri="{BB962C8B-B14F-4D97-AF65-F5344CB8AC3E}">
        <p14:creationId xmlns:p14="http://schemas.microsoft.com/office/powerpoint/2010/main" val="13691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8425</TotalTime>
  <Words>1114</Words>
  <Application>Microsoft Office PowerPoint</Application>
  <PresentationFormat>Widescreen</PresentationFormat>
  <Paragraphs>81</Paragraphs>
  <Slides>19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Aptos</vt:lpstr>
      <vt:lpstr>Arial</vt:lpstr>
      <vt:lpstr>Bahnschrift SemiBold</vt:lpstr>
      <vt:lpstr>Calibri</vt:lpstr>
      <vt:lpstr>Calibri Light</vt:lpstr>
      <vt:lpstr>Courier New</vt:lpstr>
      <vt:lpstr>Segoe UI Black</vt:lpstr>
      <vt:lpstr>system-ui</vt:lpstr>
      <vt:lpstr>UICTFontTextStyleEmphasizedBody</vt:lpstr>
      <vt:lpstr>Office Theme</vt:lpstr>
      <vt:lpstr>PowerPoint Presentation</vt:lpstr>
      <vt:lpstr>Mark 15:1-15(NLT) Rejection </vt:lpstr>
      <vt:lpstr>PowerPoint Presentation</vt:lpstr>
      <vt:lpstr>PowerPoint Presentation</vt:lpstr>
      <vt:lpstr>PowerPoint Presentation</vt:lpstr>
      <vt:lpstr>PowerPoint Presentation</vt:lpstr>
      <vt:lpstr>PowerPoint Presentation</vt:lpstr>
      <vt:lpstr>     Pilate asked Jesus, “Are you the king of the Jews?” Jesus replied, “You have said it.”                       Mark 15:2 NLT </vt:lpstr>
      <vt:lpstr>PowerPoint Presentation</vt:lpstr>
      <vt:lpstr>     “Would you like me to release to you this ‘King of the Jews’?” Pilate asked. 10 (For he realized by now that the leading priests had arrested Jesus out of envy.)            Mark 15:9 NLT </vt:lpstr>
      <vt:lpstr>   ENVY-Sadness or sorrow for the good of others.  </vt:lpstr>
      <vt:lpstr>     “Would you like me to release to you this ‘King of the Jews’?” Pilate asked. 10 (For he realized by now that the leading priests had arrested Jesus out of envy.)            Mark 15:9 NLT </vt:lpstr>
      <vt:lpstr> </vt:lpstr>
      <vt:lpstr>     “Why?” Pilate demanded. “What crime has he committed?” But the mob roared even louder,   “Crucify him!”                                 Mark 15:14 NLT </vt:lpstr>
      <vt:lpstr>YOUR PAIN HAS PURPOSE</vt:lpstr>
      <vt:lpstr>                                 Mark 15:15 NLT </vt:lpstr>
      <vt:lpstr>haz·ing [ˈhāziNG] noun  the imposition of often humiliating tasks as part of   initiation/join a group </vt:lpstr>
      <vt:lpstr>You are already so LOVE So ACCEPTED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Rodriguez</dc:creator>
  <cp:lastModifiedBy>Maria Rodriguez</cp:lastModifiedBy>
  <cp:revision>5</cp:revision>
  <cp:lastPrinted>2024-03-14T15:54:15Z</cp:lastPrinted>
  <dcterms:created xsi:type="dcterms:W3CDTF">2024-02-10T03:47:18Z</dcterms:created>
  <dcterms:modified xsi:type="dcterms:W3CDTF">2024-03-16T14:21:32Z</dcterms:modified>
</cp:coreProperties>
</file>