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70" r:id="rId7"/>
    <p:sldId id="271" r:id="rId8"/>
    <p:sldId id="266" r:id="rId9"/>
    <p:sldId id="267" r:id="rId10"/>
    <p:sldId id="272" r:id="rId11"/>
    <p:sldId id="273" r:id="rId12"/>
    <p:sldId id="274" r:id="rId13"/>
    <p:sldId id="260" r:id="rId14"/>
    <p:sldId id="265" r:id="rId15"/>
    <p:sldId id="276" r:id="rId16"/>
    <p:sldId id="268" r:id="rId17"/>
    <p:sldId id="277" r:id="rId18"/>
    <p:sldId id="261" r:id="rId19"/>
    <p:sldId id="264" r:id="rId20"/>
    <p:sldId id="278" r:id="rId21"/>
    <p:sldId id="263" r:id="rId22"/>
    <p:sldId id="279" r:id="rId23"/>
    <p:sldId id="280" r:id="rId24"/>
    <p:sldId id="262" r:id="rId25"/>
    <p:sldId id="269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D10FB1-22A7-4A9B-818F-FBA5CD03A3D4}" v="8" dt="2024-03-07T21:04:41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3134" autoAdjust="0"/>
  </p:normalViewPr>
  <p:slideViewPr>
    <p:cSldViewPr snapToGrid="0">
      <p:cViewPr varScale="1">
        <p:scale>
          <a:sx n="33" d="100"/>
          <a:sy n="33" d="100"/>
        </p:scale>
        <p:origin x="19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a Campagnini-Ruiz" userId="210302f4-c758-4631-a051-0e1aa701ed02" providerId="ADAL" clId="{57D10FB1-22A7-4A9B-818F-FBA5CD03A3D4}"/>
    <pc:docChg chg="undo custSel addSld delSld modSld sldOrd">
      <pc:chgData name="Gina Campagnini-Ruiz" userId="210302f4-c758-4631-a051-0e1aa701ed02" providerId="ADAL" clId="{57D10FB1-22A7-4A9B-818F-FBA5CD03A3D4}" dt="2024-03-07T21:06:25.223" v="1188" actId="20577"/>
      <pc:docMkLst>
        <pc:docMk/>
      </pc:docMkLst>
      <pc:sldChg chg="modNotesTx">
        <pc:chgData name="Gina Campagnini-Ruiz" userId="210302f4-c758-4631-a051-0e1aa701ed02" providerId="ADAL" clId="{57D10FB1-22A7-4A9B-818F-FBA5CD03A3D4}" dt="2024-03-07T19:48:42.342" v="43"/>
        <pc:sldMkLst>
          <pc:docMk/>
          <pc:sldMk cId="1028947940" sldId="257"/>
        </pc:sldMkLst>
      </pc:sldChg>
      <pc:sldChg chg="modNotesTx">
        <pc:chgData name="Gina Campagnini-Ruiz" userId="210302f4-c758-4631-a051-0e1aa701ed02" providerId="ADAL" clId="{57D10FB1-22A7-4A9B-818F-FBA5CD03A3D4}" dt="2024-03-07T20:36:57.816" v="645" actId="20577"/>
        <pc:sldMkLst>
          <pc:docMk/>
          <pc:sldMk cId="688594297" sldId="260"/>
        </pc:sldMkLst>
      </pc:sldChg>
      <pc:sldChg chg="modNotesTx">
        <pc:chgData name="Gina Campagnini-Ruiz" userId="210302f4-c758-4631-a051-0e1aa701ed02" providerId="ADAL" clId="{57D10FB1-22A7-4A9B-818F-FBA5CD03A3D4}" dt="2024-03-07T20:47:42.775" v="834" actId="20577"/>
        <pc:sldMkLst>
          <pc:docMk/>
          <pc:sldMk cId="276897593" sldId="261"/>
        </pc:sldMkLst>
      </pc:sldChg>
      <pc:sldChg chg="modNotesTx">
        <pc:chgData name="Gina Campagnini-Ruiz" userId="210302f4-c758-4631-a051-0e1aa701ed02" providerId="ADAL" clId="{57D10FB1-22A7-4A9B-818F-FBA5CD03A3D4}" dt="2024-03-07T20:55:32.057" v="1022" actId="20577"/>
        <pc:sldMkLst>
          <pc:docMk/>
          <pc:sldMk cId="1261499613" sldId="262"/>
        </pc:sldMkLst>
      </pc:sldChg>
      <pc:sldChg chg="modNotesTx">
        <pc:chgData name="Gina Campagnini-Ruiz" userId="210302f4-c758-4631-a051-0e1aa701ed02" providerId="ADAL" clId="{57D10FB1-22A7-4A9B-818F-FBA5CD03A3D4}" dt="2024-03-07T20:50:08.275" v="859" actId="20577"/>
        <pc:sldMkLst>
          <pc:docMk/>
          <pc:sldMk cId="1495528000" sldId="263"/>
        </pc:sldMkLst>
      </pc:sldChg>
      <pc:sldChg chg="modNotesTx">
        <pc:chgData name="Gina Campagnini-Ruiz" userId="210302f4-c758-4631-a051-0e1aa701ed02" providerId="ADAL" clId="{57D10FB1-22A7-4A9B-818F-FBA5CD03A3D4}" dt="2024-03-07T20:49:00.245" v="847"/>
        <pc:sldMkLst>
          <pc:docMk/>
          <pc:sldMk cId="2041564737" sldId="264"/>
        </pc:sldMkLst>
      </pc:sldChg>
      <pc:sldChg chg="modNotesTx">
        <pc:chgData name="Gina Campagnini-Ruiz" userId="210302f4-c758-4631-a051-0e1aa701ed02" providerId="ADAL" clId="{57D10FB1-22A7-4A9B-818F-FBA5CD03A3D4}" dt="2024-03-07T20:38:11.681" v="656" actId="20577"/>
        <pc:sldMkLst>
          <pc:docMk/>
          <pc:sldMk cId="2724299756" sldId="265"/>
        </pc:sldMkLst>
      </pc:sldChg>
      <pc:sldChg chg="modNotesTx">
        <pc:chgData name="Gina Campagnini-Ruiz" userId="210302f4-c758-4631-a051-0e1aa701ed02" providerId="ADAL" clId="{57D10FB1-22A7-4A9B-818F-FBA5CD03A3D4}" dt="2024-03-07T20:24:50.028" v="268" actId="20577"/>
        <pc:sldMkLst>
          <pc:docMk/>
          <pc:sldMk cId="1533105774" sldId="267"/>
        </pc:sldMkLst>
      </pc:sldChg>
      <pc:sldChg chg="modSp mod modNotesTx">
        <pc:chgData name="Gina Campagnini-Ruiz" userId="210302f4-c758-4631-a051-0e1aa701ed02" providerId="ADAL" clId="{57D10FB1-22A7-4A9B-818F-FBA5CD03A3D4}" dt="2024-03-07T20:43:49.365" v="695" actId="20577"/>
        <pc:sldMkLst>
          <pc:docMk/>
          <pc:sldMk cId="2993408159" sldId="268"/>
        </pc:sldMkLst>
        <pc:spChg chg="mod">
          <ac:chgData name="Gina Campagnini-Ruiz" userId="210302f4-c758-4631-a051-0e1aa701ed02" providerId="ADAL" clId="{57D10FB1-22A7-4A9B-818F-FBA5CD03A3D4}" dt="2024-03-07T20:41:51.035" v="677" actId="313"/>
          <ac:spMkLst>
            <pc:docMk/>
            <pc:sldMk cId="2993408159" sldId="268"/>
            <ac:spMk id="5" creationId="{A8AE6C7B-264B-08DE-A6D3-92A214F8C991}"/>
          </ac:spMkLst>
        </pc:spChg>
      </pc:sldChg>
      <pc:sldChg chg="modNotesTx">
        <pc:chgData name="Gina Campagnini-Ruiz" userId="210302f4-c758-4631-a051-0e1aa701ed02" providerId="ADAL" clId="{57D10FB1-22A7-4A9B-818F-FBA5CD03A3D4}" dt="2024-03-07T20:57:19.388" v="1045" actId="20577"/>
        <pc:sldMkLst>
          <pc:docMk/>
          <pc:sldMk cId="1935309713" sldId="269"/>
        </pc:sldMkLst>
      </pc:sldChg>
      <pc:sldChg chg="new del">
        <pc:chgData name="Gina Campagnini-Ruiz" userId="210302f4-c758-4631-a051-0e1aa701ed02" providerId="ADAL" clId="{57D10FB1-22A7-4A9B-818F-FBA5CD03A3D4}" dt="2024-03-07T19:46:36.899" v="19" actId="680"/>
        <pc:sldMkLst>
          <pc:docMk/>
          <pc:sldMk cId="2089652956" sldId="270"/>
        </pc:sldMkLst>
      </pc:sldChg>
      <pc:sldChg chg="add modNotesTx">
        <pc:chgData name="Gina Campagnini-Ruiz" userId="210302f4-c758-4631-a051-0e1aa701ed02" providerId="ADAL" clId="{57D10FB1-22A7-4A9B-818F-FBA5CD03A3D4}" dt="2024-03-07T19:49:41.015" v="58" actId="20577"/>
        <pc:sldMkLst>
          <pc:docMk/>
          <pc:sldMk cId="2651019508" sldId="270"/>
        </pc:sldMkLst>
      </pc:sldChg>
      <pc:sldChg chg="add modNotesTx">
        <pc:chgData name="Gina Campagnini-Ruiz" userId="210302f4-c758-4631-a051-0e1aa701ed02" providerId="ADAL" clId="{57D10FB1-22A7-4A9B-818F-FBA5CD03A3D4}" dt="2024-03-07T19:56:11.460" v="75" actId="20577"/>
        <pc:sldMkLst>
          <pc:docMk/>
          <pc:sldMk cId="3287070438" sldId="271"/>
        </pc:sldMkLst>
      </pc:sldChg>
      <pc:sldChg chg="addSp delSp modSp add mod ord modNotesTx">
        <pc:chgData name="Gina Campagnini-Ruiz" userId="210302f4-c758-4631-a051-0e1aa701ed02" providerId="ADAL" clId="{57D10FB1-22A7-4A9B-818F-FBA5CD03A3D4}" dt="2024-03-07T20:52:15.676" v="974" actId="20578"/>
        <pc:sldMkLst>
          <pc:docMk/>
          <pc:sldMk cId="3041122140" sldId="272"/>
        </pc:sldMkLst>
        <pc:spChg chg="add del mod">
          <ac:chgData name="Gina Campagnini-Ruiz" userId="210302f4-c758-4631-a051-0e1aa701ed02" providerId="ADAL" clId="{57D10FB1-22A7-4A9B-818F-FBA5CD03A3D4}" dt="2024-03-07T20:23:31.331" v="256" actId="478"/>
          <ac:spMkLst>
            <pc:docMk/>
            <pc:sldMk cId="3041122140" sldId="272"/>
            <ac:spMk id="3" creationId="{526A09A4-1A4C-4EFF-A346-E09D6CDC1E0C}"/>
          </ac:spMkLst>
        </pc:spChg>
        <pc:spChg chg="mod">
          <ac:chgData name="Gina Campagnini-Ruiz" userId="210302f4-c758-4631-a051-0e1aa701ed02" providerId="ADAL" clId="{57D10FB1-22A7-4A9B-818F-FBA5CD03A3D4}" dt="2024-03-07T20:52:10.552" v="971" actId="20577"/>
          <ac:spMkLst>
            <pc:docMk/>
            <pc:sldMk cId="3041122140" sldId="272"/>
            <ac:spMk id="4" creationId="{34AEB7E1-619C-E745-78FE-CD9B989EB260}"/>
          </ac:spMkLst>
        </pc:spChg>
        <pc:spChg chg="del">
          <ac:chgData name="Gina Campagnini-Ruiz" userId="210302f4-c758-4631-a051-0e1aa701ed02" providerId="ADAL" clId="{57D10FB1-22A7-4A9B-818F-FBA5CD03A3D4}" dt="2024-03-07T20:23:28.594" v="255" actId="478"/>
          <ac:spMkLst>
            <pc:docMk/>
            <pc:sldMk cId="3041122140" sldId="272"/>
            <ac:spMk id="5" creationId="{3A9CA11A-D105-78E9-A7DF-460AEE05711E}"/>
          </ac:spMkLst>
        </pc:spChg>
      </pc:sldChg>
      <pc:sldChg chg="modSp add mod modNotesTx">
        <pc:chgData name="Gina Campagnini-Ruiz" userId="210302f4-c758-4631-a051-0e1aa701ed02" providerId="ADAL" clId="{57D10FB1-22A7-4A9B-818F-FBA5CD03A3D4}" dt="2024-03-07T20:52:04.915" v="970" actId="20577"/>
        <pc:sldMkLst>
          <pc:docMk/>
          <pc:sldMk cId="3835579740" sldId="273"/>
        </pc:sldMkLst>
        <pc:spChg chg="mod">
          <ac:chgData name="Gina Campagnini-Ruiz" userId="210302f4-c758-4631-a051-0e1aa701ed02" providerId="ADAL" clId="{57D10FB1-22A7-4A9B-818F-FBA5CD03A3D4}" dt="2024-03-07T20:52:04.915" v="970" actId="20577"/>
          <ac:spMkLst>
            <pc:docMk/>
            <pc:sldMk cId="3835579740" sldId="273"/>
            <ac:spMk id="4" creationId="{6DDC7883-E429-2C99-5251-1815C59BEB96}"/>
          </ac:spMkLst>
        </pc:spChg>
      </pc:sldChg>
      <pc:sldChg chg="modSp add mod modNotesTx">
        <pc:chgData name="Gina Campagnini-Ruiz" userId="210302f4-c758-4631-a051-0e1aa701ed02" providerId="ADAL" clId="{57D10FB1-22A7-4A9B-818F-FBA5CD03A3D4}" dt="2024-03-07T20:52:00.255" v="969" actId="20577"/>
        <pc:sldMkLst>
          <pc:docMk/>
          <pc:sldMk cId="2875366961" sldId="274"/>
        </pc:sldMkLst>
        <pc:spChg chg="mod">
          <ac:chgData name="Gina Campagnini-Ruiz" userId="210302f4-c758-4631-a051-0e1aa701ed02" providerId="ADAL" clId="{57D10FB1-22A7-4A9B-818F-FBA5CD03A3D4}" dt="2024-03-07T20:52:00.255" v="969" actId="20577"/>
          <ac:spMkLst>
            <pc:docMk/>
            <pc:sldMk cId="2875366961" sldId="274"/>
            <ac:spMk id="4" creationId="{5CCD0A0F-9FFB-26B6-1BFD-F0B9CC30904B}"/>
          </ac:spMkLst>
        </pc:spChg>
      </pc:sldChg>
      <pc:sldChg chg="addSp modSp add del mod ord modClrScheme chgLayout modNotesTx">
        <pc:chgData name="Gina Campagnini-Ruiz" userId="210302f4-c758-4631-a051-0e1aa701ed02" providerId="ADAL" clId="{57D10FB1-22A7-4A9B-818F-FBA5CD03A3D4}" dt="2024-03-07T20:46:10.520" v="764" actId="2696"/>
        <pc:sldMkLst>
          <pc:docMk/>
          <pc:sldMk cId="306802927" sldId="275"/>
        </pc:sldMkLst>
        <pc:spChg chg="add mod ord">
          <ac:chgData name="Gina Campagnini-Ruiz" userId="210302f4-c758-4631-a051-0e1aa701ed02" providerId="ADAL" clId="{57D10FB1-22A7-4A9B-818F-FBA5CD03A3D4}" dt="2024-03-07T20:45:54.358" v="763" actId="114"/>
          <ac:spMkLst>
            <pc:docMk/>
            <pc:sldMk cId="306802927" sldId="275"/>
            <ac:spMk id="2" creationId="{B23993AF-977B-C50B-89E0-AC237DBB3A05}"/>
          </ac:spMkLst>
        </pc:spChg>
        <pc:spChg chg="mod ord">
          <ac:chgData name="Gina Campagnini-Ruiz" userId="210302f4-c758-4631-a051-0e1aa701ed02" providerId="ADAL" clId="{57D10FB1-22A7-4A9B-818F-FBA5CD03A3D4}" dt="2024-03-07T20:33:07.091" v="435" actId="120"/>
          <ac:spMkLst>
            <pc:docMk/>
            <pc:sldMk cId="306802927" sldId="275"/>
            <ac:spMk id="4" creationId="{DC497226-6CCC-DC82-7985-883B10F2FD18}"/>
          </ac:spMkLst>
        </pc:spChg>
      </pc:sldChg>
      <pc:sldChg chg="modSp add mod ord modNotesTx">
        <pc:chgData name="Gina Campagnini-Ruiz" userId="210302f4-c758-4631-a051-0e1aa701ed02" providerId="ADAL" clId="{57D10FB1-22A7-4A9B-818F-FBA5CD03A3D4}" dt="2024-03-07T20:51:54.978" v="968" actId="20577"/>
        <pc:sldMkLst>
          <pc:docMk/>
          <pc:sldMk cId="2550469156" sldId="276"/>
        </pc:sldMkLst>
        <pc:spChg chg="mod">
          <ac:chgData name="Gina Campagnini-Ruiz" userId="210302f4-c758-4631-a051-0e1aa701ed02" providerId="ADAL" clId="{57D10FB1-22A7-4A9B-818F-FBA5CD03A3D4}" dt="2024-03-07T20:51:54.978" v="968" actId="20577"/>
          <ac:spMkLst>
            <pc:docMk/>
            <pc:sldMk cId="2550469156" sldId="276"/>
            <ac:spMk id="4" creationId="{FA4A11FE-638C-4B61-0A89-9E7D7BD5CDED}"/>
          </ac:spMkLst>
        </pc:spChg>
      </pc:sldChg>
      <pc:sldChg chg="add modNotesTx">
        <pc:chgData name="Gina Campagnini-Ruiz" userId="210302f4-c758-4631-a051-0e1aa701ed02" providerId="ADAL" clId="{57D10FB1-22A7-4A9B-818F-FBA5CD03A3D4}" dt="2024-03-07T20:46:20.964" v="787" actId="20577"/>
        <pc:sldMkLst>
          <pc:docMk/>
          <pc:sldMk cId="4013829516" sldId="277"/>
        </pc:sldMkLst>
      </pc:sldChg>
      <pc:sldChg chg="add del modNotesTx">
        <pc:chgData name="Gina Campagnini-Ruiz" userId="210302f4-c758-4631-a051-0e1aa701ed02" providerId="ADAL" clId="{57D10FB1-22A7-4A9B-818F-FBA5CD03A3D4}" dt="2024-03-07T20:48:38.435" v="844" actId="2696"/>
        <pc:sldMkLst>
          <pc:docMk/>
          <pc:sldMk cId="3733504334" sldId="278"/>
        </pc:sldMkLst>
      </pc:sldChg>
      <pc:sldChg chg="add modNotesTx">
        <pc:chgData name="Gina Campagnini-Ruiz" userId="210302f4-c758-4631-a051-0e1aa701ed02" providerId="ADAL" clId="{57D10FB1-22A7-4A9B-818F-FBA5CD03A3D4}" dt="2024-03-07T20:49:27.154" v="850"/>
        <pc:sldMkLst>
          <pc:docMk/>
          <pc:sldMk cId="4151533880" sldId="278"/>
        </pc:sldMkLst>
      </pc:sldChg>
      <pc:sldChg chg="modSp add mod ord modNotesTx">
        <pc:chgData name="Gina Campagnini-Ruiz" userId="210302f4-c758-4631-a051-0e1aa701ed02" providerId="ADAL" clId="{57D10FB1-22A7-4A9B-818F-FBA5CD03A3D4}" dt="2024-03-07T20:53:38.685" v="986" actId="20577"/>
        <pc:sldMkLst>
          <pc:docMk/>
          <pc:sldMk cId="3986901528" sldId="279"/>
        </pc:sldMkLst>
        <pc:spChg chg="mod">
          <ac:chgData name="Gina Campagnini-Ruiz" userId="210302f4-c758-4631-a051-0e1aa701ed02" providerId="ADAL" clId="{57D10FB1-22A7-4A9B-818F-FBA5CD03A3D4}" dt="2024-03-07T20:51:49.934" v="966" actId="20577"/>
          <ac:spMkLst>
            <pc:docMk/>
            <pc:sldMk cId="3986901528" sldId="279"/>
            <ac:spMk id="4" creationId="{1176D6E4-851D-D5AF-62D9-359AB3249059}"/>
          </ac:spMkLst>
        </pc:spChg>
      </pc:sldChg>
      <pc:sldChg chg="add modNotesTx">
        <pc:chgData name="Gina Campagnini-Ruiz" userId="210302f4-c758-4631-a051-0e1aa701ed02" providerId="ADAL" clId="{57D10FB1-22A7-4A9B-818F-FBA5CD03A3D4}" dt="2024-03-07T20:54:34.201" v="1008" actId="20577"/>
        <pc:sldMkLst>
          <pc:docMk/>
          <pc:sldMk cId="970030453" sldId="280"/>
        </pc:sldMkLst>
      </pc:sldChg>
      <pc:sldChg chg="modSp add mod ord modNotesTx">
        <pc:chgData name="Gina Campagnini-Ruiz" userId="210302f4-c758-4631-a051-0e1aa701ed02" providerId="ADAL" clId="{57D10FB1-22A7-4A9B-818F-FBA5CD03A3D4}" dt="2024-03-07T20:59:50.907" v="1147" actId="20577"/>
        <pc:sldMkLst>
          <pc:docMk/>
          <pc:sldMk cId="3900987759" sldId="281"/>
        </pc:sldMkLst>
        <pc:spChg chg="mod">
          <ac:chgData name="Gina Campagnini-Ruiz" userId="210302f4-c758-4631-a051-0e1aa701ed02" providerId="ADAL" clId="{57D10FB1-22A7-4A9B-818F-FBA5CD03A3D4}" dt="2024-03-07T20:58:34.848" v="1140" actId="207"/>
          <ac:spMkLst>
            <pc:docMk/>
            <pc:sldMk cId="3900987759" sldId="281"/>
            <ac:spMk id="4" creationId="{06F1C641-79F8-4A74-0637-9B1DD9A393F3}"/>
          </ac:spMkLst>
        </pc:spChg>
      </pc:sldChg>
      <pc:sldChg chg="add modNotesTx">
        <pc:chgData name="Gina Campagnini-Ruiz" userId="210302f4-c758-4631-a051-0e1aa701ed02" providerId="ADAL" clId="{57D10FB1-22A7-4A9B-818F-FBA5CD03A3D4}" dt="2024-03-07T21:03:37.012" v="1158"/>
        <pc:sldMkLst>
          <pc:docMk/>
          <pc:sldMk cId="67233239" sldId="282"/>
        </pc:sldMkLst>
      </pc:sldChg>
      <pc:sldChg chg="add modNotesTx">
        <pc:chgData name="Gina Campagnini-Ruiz" userId="210302f4-c758-4631-a051-0e1aa701ed02" providerId="ADAL" clId="{57D10FB1-22A7-4A9B-818F-FBA5CD03A3D4}" dt="2024-03-07T21:04:20.929" v="1166" actId="20577"/>
        <pc:sldMkLst>
          <pc:docMk/>
          <pc:sldMk cId="3303093098" sldId="283"/>
        </pc:sldMkLst>
      </pc:sldChg>
      <pc:sldChg chg="modSp add mod modNotesTx">
        <pc:chgData name="Gina Campagnini-Ruiz" userId="210302f4-c758-4631-a051-0e1aa701ed02" providerId="ADAL" clId="{57D10FB1-22A7-4A9B-818F-FBA5CD03A3D4}" dt="2024-03-07T21:06:25.223" v="1188" actId="20577"/>
        <pc:sldMkLst>
          <pc:docMk/>
          <pc:sldMk cId="1161644653" sldId="284"/>
        </pc:sldMkLst>
        <pc:spChg chg="mod">
          <ac:chgData name="Gina Campagnini-Ruiz" userId="210302f4-c758-4631-a051-0e1aa701ed02" providerId="ADAL" clId="{57D10FB1-22A7-4A9B-818F-FBA5CD03A3D4}" dt="2024-03-07T21:05:23.864" v="1177" actId="20577"/>
          <ac:spMkLst>
            <pc:docMk/>
            <pc:sldMk cId="1161644653" sldId="284"/>
            <ac:spMk id="4" creationId="{926DDFA7-CD86-66A8-3A77-4FC5097300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EAC31-3655-4D14-B0E8-E1EDBEFADC61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468C6-0152-4F30-B513-76742425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6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mother and child were traveling by car at night to another city.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girl is 4 years old and  the mother is 35 so the darkness has forced her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the mother to fear. And while they were driving  silently in the dark,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girl focused on the moon instead of the darkness and started to sleep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calmed down a bit. </a:t>
            </a: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Then she said loudly to her mother that she was afraid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of the dark, and the mother hid her fear and said to her, 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"Don't be afraid, my girl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23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corner of man's fear is death, and Jesus killed the death that the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disciples and we were afraid of, made it powerless, and showed us how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 defeat it. </a:t>
            </a:r>
            <a:r>
              <a:rPr lang="en-US" sz="1800" kern="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one who tells us not to be afraid is saying that there is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resurrection power with me that is greater than the strong reason we fear</a:t>
            </a: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81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2B288-61A3-D3F0-36B8-7BAE534E1F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3B5055-242B-4AE7-2649-05326D53B1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20F911-1ABF-EA7D-146A-1955340FFD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Even if what you fear dies, it will rise because there is a resurrection with Jesus.</a:t>
            </a:r>
            <a:endParaRPr lang="en-US" sz="18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Christ triumphed over death through His resurrection. He died and rose again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on the third day, never to die again—and this is how He truly conquered death.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said: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9608F-CC0A-C062-FF1C-879BDAA4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53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"I am the first and the last, and the living one. I died, and behold I am alive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forevermore, and I have the keys of Death and Hades" (Revelation 1:17–18).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overcame death so that death could not threaten those who believed in him.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He put death under his feet and stood in front of them and said do not be afraid.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has good news for those who are afraid of death today. I have conquered death,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says Lord Jesus, He has abolished the horror of death.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50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02375-9878-B410-2D96-A88BA52A6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6C3FDD-887E-2062-1CF9-B98C06FA07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76D220-E82A-1CAE-1CB8-2380E8BBE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ministry of death has changed for those who believe in Jesus.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Death is not our end, but now death is our boarding to our eternal home.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 person who has his eyes on Jesus can live steadfastly without being shaken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by the Lord who has power and strength beyond death.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Why am I not afraid?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000FA-D06F-9904-1790-29962C9E12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7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65BD5-A3FD-E887-6B90-C9D5BCB176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2CDEA6-8C26-DA92-367C-C53CB263B4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E4EF1B-E8C7-D1E1-5911-24235090D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2  Jesus is the king  of heaven and earth, 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Matthew 28:18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48632-7274-0AE5-F297-4DA2F0B80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All power  in heaven and on earth has been given to me. Jesus has been given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all power and authority by his Father. There is no one who has more power in heaven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than him, and there is no one who has more power on earth than him. Jesus himself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said that everything is under my control because I have power and authority in heaven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on earth.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90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DB137-B5E2-D67E-1410-40350EABB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6E8407-AC74-FE84-70D4-CCE0ABF1AC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B61A13-91FC-D056-0266-E85FE5454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Therefore, killing, saving, blessing, accomplishing, healing, and victory are all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gathered in the hands of Jesus. There is nothing on earth or in heaven that 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not under his control. Satan, who had enslaved people on earth with sin and fear,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has been defeated and humiliated.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Colossians 2:14-15 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369CB-A32C-527D-5966-E0D8C5317E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We have risen together in the glorious life of Jesus, to whom all power belongs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who rose from the dead, and we have received a new life by faith. Because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everything that opposes us from living a fearless, pure life established by God has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been removed, we can now live with the victorious Lord without fear. All our sins have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been removed by the work of Jesus. No one can come between us and him </a:t>
            </a: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Our debt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has become 0 by His blood and our righteousness has become 100 by His work.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19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C3486-294E-B6BC-B53B-977BFE87B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3B6E95-97EB-18C2-854D-FC65E146FC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EAC1AC-B2B3-267B-21B3-AADF9FC8F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Our enemy has put his power in front of our eyes and his weapon has been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stopped from working against us. The power is completely with Jesus. Do not be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afraid because he knows that no one can do anything to us. The Lord who showed us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power in his hands saying, "Don't be afraid of the mountain that stands in front of you,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He is with us."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00A41-A52D-80B9-F767-C87C61BAA5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3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62403-3F74-F056-8AF9-4438D70EB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CB5566-3207-8C55-7328-821EBC6BDF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703184-E18F-63DE-BC4F-0E29CAE2F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mountain is a matter of time, the marsh will become a plain, the valley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will be filled, the dry will flourish, the bound will be released, the one who cried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will laugh, and the sick will be healed. Why because all power is in the hands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the king of kings.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Why am I not afraid?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64259-CADC-B750-50ED-E28457FF2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96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664F7-EC66-F14E-CE75-54424602D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7891E-ABAC-338E-7C21-3C8FF1EC50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301E4D-3432-FA06-39DB-E5FA0F8272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but you haven't been well yet?" She said, "Should I ask you a question? Yes, ask me.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" She said, "The moon is God's lamp." The mother said yes. Then, when the girl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asked her mother if God turns the moon when he sleeps, the mother said that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God does not sleep, so he does not turn it. She said that if God waits for me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without sleeping, I will sleep. The mother said for herself that if God is 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throne, I will not be afraid and she started to drive her car calmly.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73B0-ADA9-0116-EDB7-C50B358226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77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78AE6-2EC8-82EB-C8CE-D3497571D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93CACA-52AF-3EBD-83BD-9BFFC174F4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F21BC1-11EF-1F11-46BC-1AC1B893E8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3   Jesus is always with us, Matthew 28:20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9D64E-0486-3D68-90AA-FF90042489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81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Lord who promised to be with us always is risen from the dead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He holds all power in His hands. 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 serve Him in truth, to live in righteousness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holiness, while sacrificing today for the future, not only to use Him as a savior, but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also to live in submission and obedience to His Lordship.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is always present for his disciples to follow as their Master.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95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9121B-9C78-178C-D3D1-FD0925B604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A670C6-8E85-AB1E-6E7F-0160E5785A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0077E4-4F36-4F7C-9329-62CE5CA1FF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is always present for his disciples to follow as their Master.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We worship and follow a risen Master, who is with us constantly. All he commanded </a:t>
            </a:r>
          </a:p>
          <a:p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 word and deed as necessary for our growth as his disciples is included in the Scriptures, </a:t>
            </a:r>
          </a:p>
          <a:p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but his real presence comforts our individual needs and sustains us through all of our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days, whether in our weakness, sorrow, joy, power, or pain. 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 the “very end of the age”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or until the completion of God’s plans for this age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77911-00E5-D7C2-3617-610BB5A9AC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51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6EE12-A6C5-E6AD-62DC-9F17B8D41A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CD500C-392C-CCCA-2106-AAA3175DB1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74A773-97D9-0240-643A-4A072A7E73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Jesus promises to be the sustaining presence that assures us that history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is not out of control, that the kingdom of God has indeed been inaugurated,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that he is a very present help in times of trouble, and that the work 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accomplished on the cross is continually available through his risen and ascended ministry.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This wonderful promise of Jesus’ continual presence invites us as readers into the story.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1019-445F-5D2A-6C9C-506A0D0497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62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D84A38-2A4C-2F2C-9644-5F04BFF9D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ACBABA-1467-549B-D997-32F9025B49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02BC29-89C5-497A-4C49-8FFFF84866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This should not evoke fear or a guilty conscience; rather, it should spur all his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disciples on to proclaim the good news of the presence of the kingdom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God in our lives. </a:t>
            </a:r>
            <a:r>
              <a:rPr lang="en-US" sz="1800" kern="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We are the ongoing chapter of this story, walking receptacles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presence of the risen Jesus and living demonstrations of the power of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kingdom of God.</a:t>
            </a:r>
            <a:r>
              <a:rPr lang="en-US" sz="1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A5E84-91DA-A726-19EE-4834EDB8D8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97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8A28D8-F152-8853-6A8A-08CEC121B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B7543A-F1D0-248B-7D55-BFADA11495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5963E1-10D2-35DA-6EC7-1D2207544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May we be faithful and obedient disciples of Jesus as we walk in the closest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intimacy with him and proclaim this good news that he is with us to the very end of the age.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When our union with Him is healthy, there is no power that can stop us.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captain of your group is the Lord Almighty,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victory in the path of life is yours, so do not be afraid.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D0443-BC12-8CA2-5C6A-EB5BC5F38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1F34E-5C11-F889-7652-50BF6CF84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0C2F2C-072D-3EF8-AB6B-0B2E43C039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DD0008-D22D-55C7-7ACD-BF26264EB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This is the end of chapter 28 of the Gospel of Matthew and the transition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 a new chapter. On the one hand, Jesus rose from the dead, but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what is being said about Jesus is a time when the priests in the palace were afraid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of the disciples. It is in the midst of this that the word "Do not be afraid" comes again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and again, once from an angel and once from Jesus. When God tells us not to be afraid,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he sees the danger that our past creates when we think about our innermost things.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97C65-A704-C1CA-EF14-104240C2C0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1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8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But a person can't get out of fear just by saying don't be afraid, </a:t>
            </a:r>
            <a:b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because just as he has a strong reason to be afraid, he needs a </a:t>
            </a:r>
            <a:b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stronger reason not to be afraid than what he is afraid of.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1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67854-882C-73DD-857A-40099FEB9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E6CF6B-BA9E-DA10-9F5F-8AD265FAE7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0936B7-A3B0-58C1-A911-3B6C96B0E5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Especially when we expect to win and face defeat when we face what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we say will happen, but when we face what we say will be no, our life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becomes insecure and we enter into fear. The disciples were waiting for Jesus.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Their strong faith was that Jesus destroyed the power of the Romans and set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Israel free. The question of why the Disciples are not afraid now is very basic to </a:t>
            </a:r>
            <a:b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them when he was arrested, beaten, crucified, dead, and buried.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ACBB7-369D-8A37-94BA-CEFF41B83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7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9C22F-379E-253F-4E51-ABCDA7C2B0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0D4CB7-6129-2182-D6E7-BA5627C508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603562-6F58-283C-A6E3-7AFBC9BFF8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Even though they saw an angel and Jesus rose from the dead, fear entered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their hearts, and they heard the word "Do not be afraid" and they were still afraid.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When Jesus told them not to be afraid, he did not take them to a world where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there is nothing to fear, but to be governed by the word he gives them in a world full of fear.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3BED5-181C-B640-521F-B07722A8B4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9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559A4-4087-C3A4-92C3-F6B08A0B6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723567-26C1-4A64-C8F4-F106EB112D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AC3B1E-7889-6F56-7401-E112790F4E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Why am I not afraid especially when things are going out of control these days? 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When we ask, this question we want a strong thing to trust, and this makes us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similar to the disciples. When Jesus told us to be fearless, he has a reason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make us to live without fear.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Why am I not afraid?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60980-CC26-0113-2E9A-B9871166D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56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1 Jesus is above death, Matthew 28 5-7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5468C6-0152-4F30-B513-76742425B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9735-1588-DB00-C9E2-EC57EB8B0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50B62-B05D-B8BF-813A-6948CAED2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F418C-30FA-1835-6F37-8BA766EF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731A1-70CC-5103-5929-C43D92B0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A09A1-1DE4-C2D8-5722-27353C19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A251-0376-05A9-E54B-B68F0392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A5241-32CF-EA90-46A3-2D9896FE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DD433-21AC-504D-D46E-C3ABCC33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86B96-867E-6B3D-2814-B542F72D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CA4A9-2C83-F451-6421-0CA91CD7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96AC8-040A-EBC9-01FF-7053EE9B9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1D054-C6EB-D25D-3AC8-79E0D702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E2F54-CCE3-BCDE-E9F7-57E771A0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AA48-58CE-71BA-E8E9-CA3780F2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2B8B4-FCAA-A719-D57E-0A88713A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6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3296-F46A-1EB5-34E4-96417250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CC2CC-6E7E-A6F4-1014-768DD83B6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7626-261B-23D7-E6F4-298F3C1C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FFA34-572B-48B7-9A74-BA60D82B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67D15-57F9-8134-4309-65B42A1F2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834C-92CB-65E6-AA4A-372D1869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0DA8A-F4B9-30F3-0AD4-56B5FD668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63D5-1600-DCFF-C343-886D9562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8E370-33BD-EBDE-E341-D7CB5E76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AC186-CB25-CB08-FB17-7A403E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7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A91D-74C4-72F4-4585-40D118AF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64F9-80AC-0ED0-2478-D4BA9C204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868C-C6AC-DBCF-296E-630E1532C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3BE50-4CAC-00C4-0108-75461263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0A98E-AA28-0D72-13FB-D36D07CE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C31D2-2D2B-52D4-7922-FF1D02A6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0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168B-606D-FFC6-160C-0357F448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89628-94A6-CF2E-E4C4-DE385E119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5D9CB-BC84-8FA1-A2FA-6107CDEC0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81C17-A859-0894-FF61-5A400CBCA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B687F-E70C-F2C0-EBA8-EC0554F41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2C28C-E3DC-E19C-1DD0-57812606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8D551-CEF6-E650-4BA1-B485E5B01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9CBAC-79A5-B58A-28F9-A9F1BCC2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FA9C-8E20-70C0-34D2-C2D88293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4800C-9D61-59F0-4218-5F762DF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0E028-385D-1C34-B041-FE406007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9372F-D8DD-CB1E-7E1D-9C04B27C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CCF9A2-6642-3B7C-60FD-4EA0EBF6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E3DB2D-490C-DC9A-22B3-E05BFE00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DB439-65A7-CEEA-0A46-D7B6E79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FB34-02EB-01DA-9AD1-9AD1209B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2E5E-6D84-B847-3D2E-03F9B369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685E2-DFD4-44FA-A264-F376C2164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74AD0-232A-A2B3-577F-C83CBA1E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47C9B-F678-934B-7AF5-624C5FDE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F3506-1957-5C5D-7ED1-2803A87F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3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20EE-5205-35E3-8244-AB8853D06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C7C1D-B8C9-34BB-076F-9A0F87D70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1D999-1BFE-0275-5CAE-047E0F9EA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B3DDD-54EF-615D-3CE8-1473F4DD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B1EB1-47D8-C80D-2D99-EEA6E78FE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3E1B7-3700-FFAB-4C9D-C9ECD66F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CC44D-4A49-0B01-D714-015398A6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921E9-1E85-9744-FF5A-12D05BD80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E7974-84DB-071B-C5AC-D996B4594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4959DE-96BF-460F-8FA9-3E7B9880FB2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E7C82-0281-FABF-DEDB-CFD3E5895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23EAC-43E6-880C-E65C-D0A03481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98FB22-2A6D-47DB-B4C8-874500053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9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8657-F2D9-B44E-A34B-221A616C0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F8505-7416-A558-A163-F01240EA90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fingerprint with purple text&#10;&#10;Description automatically generated">
            <a:extLst>
              <a:ext uri="{FF2B5EF4-FFF2-40B4-BE49-F238E27FC236}">
                <a16:creationId xmlns:a16="http://schemas.microsoft.com/office/drawing/2014/main" id="{F9E9252B-3F5E-9882-AD21-B98E1A833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9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A9FA96-1458-CF15-B8FA-6BEE2C46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Montserrat" pitchFamily="2" charset="0"/>
              </a:rPr>
              <a:t>Jesus is Above Death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89492-164A-3D45-8496-F55EE75D9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Montserrat" pitchFamily="2" charset="0"/>
              </a:rPr>
              <a:t>Matthew 28: 5-7</a:t>
            </a:r>
          </a:p>
        </p:txBody>
      </p:sp>
    </p:spTree>
    <p:extLst>
      <p:ext uri="{BB962C8B-B14F-4D97-AF65-F5344CB8AC3E}">
        <p14:creationId xmlns:p14="http://schemas.microsoft.com/office/powerpoint/2010/main" val="68859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2E752-E040-E57A-15E9-0EF05B9CA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47554D-A9C9-768E-FB72-CB61930E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5-7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44F09-22F1-34D1-13BB-A0E6E791D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5</a:t>
            </a:r>
            <a:r>
              <a:rPr lang="en-US" sz="4000" baseline="300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The angel said to the women, “Do not be afraid, for I know that you are looking for Jesus, who was crucified.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6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He is not here; he has risen, just as he said. Come and see the place where he lay.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7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Then go quickly and tell his disciples: ‘He has risen from the dead and is going ahead of you into Galilee. There you will see him.’ Now I have told you.”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9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DE7196-C7CF-3971-F58F-EEDA305B3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4A11FE-638C-4B61-0A89-9E7D7BD5C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The One Who tells us not to be afraid is saying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there is a resurrection power with me that is greater than the strong reason we fear</a:t>
            </a:r>
          </a:p>
        </p:txBody>
      </p:sp>
    </p:spTree>
    <p:extLst>
      <p:ext uri="{BB962C8B-B14F-4D97-AF65-F5344CB8AC3E}">
        <p14:creationId xmlns:p14="http://schemas.microsoft.com/office/powerpoint/2010/main" val="255046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6F7E1-00AA-E445-C9B2-404AAD5C8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9268E3-18D6-B2DB-383F-13F7ACA8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Revelation 1: 17-18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AE6C7B-264B-08DE-A6D3-92A214F8C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17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When I saw him, I fell at his feet as though dead. Then he placed his right hand on me and said: “Do not be afraid. I am the First and the Last.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18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I am the Living One; I was dead, and now look, I am alive forever and ever! And I hold the keys of death and Hades.”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08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A7FC6-8868-05A7-57C1-44E214F76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15118A-DF4A-6AD1-A51D-F9E2D859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Revelation 1: 17-18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1F5A3B-D7E9-28FC-AFB6-78724E2B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17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When I saw him, I fell at his feet as though dead. Then he placed his right hand on me and said: “Do not be afraid. I am the First and the Last.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18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I am the Living One; I was dead, and now look, I am alive forever and ever! And I hold the keys of death and Hades.”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2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90959-5794-0EF4-65A6-22BA962BA1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901762-FF0F-4F3E-5A60-2729C19F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Montserrat" pitchFamily="2" charset="0"/>
              </a:rPr>
              <a:t>Jesus is the King of Heaven and Earth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FC45A-1CEB-9916-0687-DE1F916381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Montserrat" pitchFamily="2" charset="0"/>
              </a:rPr>
              <a:t>Matthew 28: 18</a:t>
            </a:r>
          </a:p>
        </p:txBody>
      </p:sp>
    </p:spTree>
    <p:extLst>
      <p:ext uri="{BB962C8B-B14F-4D97-AF65-F5344CB8AC3E}">
        <p14:creationId xmlns:p14="http://schemas.microsoft.com/office/powerpoint/2010/main" val="276897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DFCE8-B601-9557-BB35-5BEB691E9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F71C-FE2B-49CD-FF86-10F50D99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21B413-9AE0-B436-1452-F3B01C67B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18</a:t>
            </a:r>
            <a:r>
              <a:rPr lang="en-US" sz="4000" baseline="300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Then Jesus came to them and said, “All authority in heaven and on earth has been given to me…”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6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9E0815-0E03-7CAF-C016-CF9759798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96E705-83EE-9583-EDD0-31B18320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E2A0BB-245B-EA34-B5B2-F9812A7FA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18</a:t>
            </a:r>
            <a:r>
              <a:rPr lang="en-US" sz="4000" baseline="30000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Then Jesus came to them and said, “All authority in heaven and on earth has been given to me…”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3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3EB7AC-89DA-A549-4A3D-AD31AF43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Colossians 2:14-15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B92A77-3815-B65A-1149-3650684E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14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having canceled the charge of our legal indebtedness, which stood against us and condemned us; he has taken it away, nailing it to the cross.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15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And having disarmed the powers and authorities, he made a public spectacle of them, triumphing over them by the cross.</a:t>
            </a:r>
          </a:p>
        </p:txBody>
      </p:sp>
    </p:spTree>
    <p:extLst>
      <p:ext uri="{BB962C8B-B14F-4D97-AF65-F5344CB8AC3E}">
        <p14:creationId xmlns:p14="http://schemas.microsoft.com/office/powerpoint/2010/main" val="1495528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84595-077B-3092-B4C0-93276046B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76D6E4-851D-D5AF-62D9-359AB3249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Our debt has become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0 by His blood </a:t>
            </a:r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and our righteousness has become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100 by His work</a:t>
            </a:r>
          </a:p>
        </p:txBody>
      </p:sp>
    </p:spTree>
    <p:extLst>
      <p:ext uri="{BB962C8B-B14F-4D97-AF65-F5344CB8AC3E}">
        <p14:creationId xmlns:p14="http://schemas.microsoft.com/office/powerpoint/2010/main" val="398690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27283D-E755-AB2C-CEE0-CBB2CF781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A Fearless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EBF150-784F-1439-253E-70269D36F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/>
                </a:solidFill>
                <a:latin typeface="Montserrat" pitchFamily="2" charset="0"/>
              </a:rPr>
              <a:t>Matthew 28: 10, 17 - 20</a:t>
            </a:r>
          </a:p>
        </p:txBody>
      </p:sp>
    </p:spTree>
    <p:extLst>
      <p:ext uri="{BB962C8B-B14F-4D97-AF65-F5344CB8AC3E}">
        <p14:creationId xmlns:p14="http://schemas.microsoft.com/office/powerpoint/2010/main" val="102894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822778-0CAC-12E7-1C09-04871B590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B917CD-1E0D-A3B2-AD35-A683EBA24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Our debt has become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0 by His blood </a:t>
            </a:r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and our righteousness has become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100 by His work</a:t>
            </a:r>
          </a:p>
        </p:txBody>
      </p:sp>
    </p:spTree>
    <p:extLst>
      <p:ext uri="{BB962C8B-B14F-4D97-AF65-F5344CB8AC3E}">
        <p14:creationId xmlns:p14="http://schemas.microsoft.com/office/powerpoint/2010/main" val="970030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C151F4-1021-C993-64F0-D50CB4630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27BADE-DDD0-6E40-FB58-92A13A18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Montserrat" pitchFamily="2" charset="0"/>
              </a:rPr>
              <a:t>Jesus is Always </a:t>
            </a:r>
            <a:br>
              <a:rPr lang="en-US" sz="6600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sz="6600" b="1" dirty="0">
                <a:solidFill>
                  <a:schemeClr val="bg1"/>
                </a:solidFill>
                <a:latin typeface="Montserrat" pitchFamily="2" charset="0"/>
              </a:rPr>
              <a:t>with 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91D593-1941-BCD5-DF0C-DAF98AA6FE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Montserrat" pitchFamily="2" charset="0"/>
              </a:rPr>
              <a:t>Matthew 28: 20</a:t>
            </a:r>
          </a:p>
        </p:txBody>
      </p:sp>
    </p:spTree>
    <p:extLst>
      <p:ext uri="{BB962C8B-B14F-4D97-AF65-F5344CB8AC3E}">
        <p14:creationId xmlns:p14="http://schemas.microsoft.com/office/powerpoint/2010/main" val="1261499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7D8ED-D09E-99AE-0C10-CBA1CD6AF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888197-DF3D-D3B4-9CF0-62D2E04C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5EF65-5DA2-C83D-9FF6-BEDD1E69E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20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and teaching them to obey everything I have commanded you. And surely I am with you always, to the very end of the age.”</a:t>
            </a:r>
          </a:p>
        </p:txBody>
      </p:sp>
    </p:spTree>
    <p:extLst>
      <p:ext uri="{BB962C8B-B14F-4D97-AF65-F5344CB8AC3E}">
        <p14:creationId xmlns:p14="http://schemas.microsoft.com/office/powerpoint/2010/main" val="1935309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42CEE-CA43-9B2F-DC99-1066C3A88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F1C641-79F8-4A74-0637-9B1DD9A39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Jesus is always present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for</a:t>
            </a:r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His disciples to </a:t>
            </a:r>
            <a:br>
              <a:rPr lang="en-US" b="1" i="1" dirty="0">
                <a:solidFill>
                  <a:srgbClr val="7030A0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follow as their Master</a:t>
            </a:r>
          </a:p>
        </p:txBody>
      </p:sp>
    </p:spTree>
    <p:extLst>
      <p:ext uri="{BB962C8B-B14F-4D97-AF65-F5344CB8AC3E}">
        <p14:creationId xmlns:p14="http://schemas.microsoft.com/office/powerpoint/2010/main" val="390098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53A9F3-F9C9-2193-FEFF-0FE343F0C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17CE9A-AA06-6E68-D028-344F1532F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Jesus is always present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for</a:t>
            </a:r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His disciples to </a:t>
            </a:r>
            <a:br>
              <a:rPr lang="en-US" b="1" i="1" dirty="0">
                <a:solidFill>
                  <a:srgbClr val="7030A0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follow as their Master</a:t>
            </a:r>
          </a:p>
        </p:txBody>
      </p:sp>
    </p:spTree>
    <p:extLst>
      <p:ext uri="{BB962C8B-B14F-4D97-AF65-F5344CB8AC3E}">
        <p14:creationId xmlns:p14="http://schemas.microsoft.com/office/powerpoint/2010/main" val="67233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BCE21-4B46-1A1F-C038-312222478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DB577F-3159-62BB-A1BC-8E0DB09BE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Jesus is always present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for</a:t>
            </a:r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His disciples to </a:t>
            </a:r>
            <a:br>
              <a:rPr lang="en-US" b="1" i="1" dirty="0">
                <a:solidFill>
                  <a:srgbClr val="7030A0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follow as their Master</a:t>
            </a:r>
          </a:p>
        </p:txBody>
      </p:sp>
    </p:spTree>
    <p:extLst>
      <p:ext uri="{BB962C8B-B14F-4D97-AF65-F5344CB8AC3E}">
        <p14:creationId xmlns:p14="http://schemas.microsoft.com/office/powerpoint/2010/main" val="3303093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BB8220-7CA9-591C-23DC-12C0262EF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DDFA7-CD86-66A8-3A77-4FC509730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Montserrat" pitchFamily="2" charset="0"/>
              </a:rPr>
              <a:t>We are the ongoing chapter of this story, walking receptacles of </a:t>
            </a:r>
            <a:br>
              <a:rPr lang="en-US" sz="4800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sz="4800" b="1" dirty="0">
                <a:solidFill>
                  <a:schemeClr val="bg1"/>
                </a:solidFill>
                <a:latin typeface="Montserrat" pitchFamily="2" charset="0"/>
              </a:rPr>
              <a:t>the presence of the risen Jesus </a:t>
            </a:r>
            <a:r>
              <a:rPr lang="en-US" sz="4800" b="1" i="1" dirty="0">
                <a:solidFill>
                  <a:srgbClr val="7030A0"/>
                </a:solidFill>
                <a:latin typeface="Montserrat" pitchFamily="2" charset="0"/>
              </a:rPr>
              <a:t>and living demonstrations of the power of the kingdom of God. </a:t>
            </a:r>
          </a:p>
        </p:txBody>
      </p:sp>
    </p:spTree>
    <p:extLst>
      <p:ext uri="{BB962C8B-B14F-4D97-AF65-F5344CB8AC3E}">
        <p14:creationId xmlns:p14="http://schemas.microsoft.com/office/powerpoint/2010/main" val="116164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052D3-7E57-99C6-94EC-B3684D98F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887D8A-A543-F46E-741D-7D5666C0F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A Fearless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CFF9DD0-4AB2-642E-3ACB-C1F8C9358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/>
                </a:solidFill>
                <a:latin typeface="Montserrat" pitchFamily="2" charset="0"/>
              </a:rPr>
              <a:t>Matthew 28: 10, 17 - 20</a:t>
            </a:r>
          </a:p>
        </p:txBody>
      </p:sp>
    </p:spTree>
    <p:extLst>
      <p:ext uri="{BB962C8B-B14F-4D97-AF65-F5344CB8AC3E}">
        <p14:creationId xmlns:p14="http://schemas.microsoft.com/office/powerpoint/2010/main" val="265101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059EB-AB62-4A4E-9E62-3DD765DA74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4A142D-B96C-3ADF-DDFC-236CA2AC4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A Fearless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A7D98C-DA06-2D6B-072F-1B53DBD66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/>
                </a:solidFill>
                <a:latin typeface="Montserrat" pitchFamily="2" charset="0"/>
              </a:rPr>
              <a:t>Matthew 28: 10, 17 - 20</a:t>
            </a:r>
          </a:p>
        </p:txBody>
      </p:sp>
    </p:spTree>
    <p:extLst>
      <p:ext uri="{BB962C8B-B14F-4D97-AF65-F5344CB8AC3E}">
        <p14:creationId xmlns:p14="http://schemas.microsoft.com/office/powerpoint/2010/main" val="328707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92944-B348-72CA-31CB-267DF5285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6350D3-4876-6DDF-CC50-CAAFB96AF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10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99A528-84CC-729B-6284-9438C0EA3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10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Then Jesus said to them, “Do not be afraid. Go and tell my brothers to go to Galilee; there they will see me.”</a:t>
            </a:r>
          </a:p>
          <a:p>
            <a:pPr marL="0" indent="0">
              <a:lnSpc>
                <a:spcPct val="110000"/>
              </a:lnSpc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58A36D-1CDF-6060-B0ED-0604B18AA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40FAFD-ECE2-94E1-0CD3-85F3F8996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ontserrat" pitchFamily="2" charset="0"/>
              </a:rPr>
              <a:t>Matthew 28: 17-20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440747-F791-A079-52BA-BE139BE7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17 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When they saw him, they worshiped him; but some doubted.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18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Then Jesus came to them and said, “All authority in heaven and on earth has been given to me.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19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Therefore go and make disciples of all nations, baptizing them in the name of the Father and of the Son and of the Holy Spirit, </a:t>
            </a:r>
            <a:r>
              <a:rPr lang="en-US" sz="4000" b="1" baseline="30000" dirty="0">
                <a:solidFill>
                  <a:schemeClr val="bg1"/>
                </a:solidFill>
                <a:latin typeface="Montserrat" pitchFamily="2" charset="0"/>
              </a:rPr>
              <a:t>20</a:t>
            </a:r>
            <a:r>
              <a:rPr lang="en-US" sz="4000" dirty="0">
                <a:solidFill>
                  <a:schemeClr val="bg1"/>
                </a:solidFill>
                <a:latin typeface="Montserrat" pitchFamily="2" charset="0"/>
              </a:rPr>
              <a:t> and teaching them to obey everything I have commanded you. And surely I am with you always, to the very end of the age.”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0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B5E60-38A5-3A97-ED11-CD5931DF5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AEB7E1-619C-E745-78FE-CD9B989EB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579" y="564204"/>
            <a:ext cx="10875523" cy="521402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Just as you have a strong reason to be afraid,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you need a stronger reason not to be afraid</a:t>
            </a:r>
          </a:p>
        </p:txBody>
      </p:sp>
    </p:spTree>
    <p:extLst>
      <p:ext uri="{BB962C8B-B14F-4D97-AF65-F5344CB8AC3E}">
        <p14:creationId xmlns:p14="http://schemas.microsoft.com/office/powerpoint/2010/main" val="304112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B2248-3BFF-8C68-96D3-E273F7E373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DC7883-E429-2C99-5251-1815C59BE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579" y="564204"/>
            <a:ext cx="10875523" cy="521402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Just as you have a strong reason to be afraid, </a:t>
            </a:r>
            <a:br>
              <a:rPr lang="en-US" b="1" dirty="0">
                <a:solidFill>
                  <a:schemeClr val="bg1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you need a stronger reason not to be afraid</a:t>
            </a:r>
          </a:p>
        </p:txBody>
      </p:sp>
    </p:spTree>
    <p:extLst>
      <p:ext uri="{BB962C8B-B14F-4D97-AF65-F5344CB8AC3E}">
        <p14:creationId xmlns:p14="http://schemas.microsoft.com/office/powerpoint/2010/main" val="383557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94BAE-9F65-EEDA-2C1F-2FC4C36A4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CD0A0F-9FFB-26B6-1BFD-F0B9CC30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661" y="603115"/>
            <a:ext cx="11167352" cy="543289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ontserrat" pitchFamily="2" charset="0"/>
              </a:rPr>
              <a:t>He did not take them to a world where there is nothing to fear, </a:t>
            </a: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but to be governed by the Word </a:t>
            </a:r>
            <a:br>
              <a:rPr lang="en-US" b="1" i="1" dirty="0">
                <a:solidFill>
                  <a:srgbClr val="7030A0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He gives them in a </a:t>
            </a:r>
            <a:br>
              <a:rPr lang="en-US" b="1" i="1" dirty="0">
                <a:solidFill>
                  <a:srgbClr val="7030A0"/>
                </a:solidFill>
                <a:latin typeface="Montserrat" pitchFamily="2" charset="0"/>
              </a:rPr>
            </a:br>
            <a:r>
              <a:rPr lang="en-US" b="1" i="1" dirty="0">
                <a:solidFill>
                  <a:srgbClr val="7030A0"/>
                </a:solidFill>
                <a:latin typeface="Montserrat" pitchFamily="2" charset="0"/>
              </a:rPr>
              <a:t>world full of fear</a:t>
            </a:r>
          </a:p>
        </p:txBody>
      </p:sp>
    </p:spTree>
    <p:extLst>
      <p:ext uri="{BB962C8B-B14F-4D97-AF65-F5344CB8AC3E}">
        <p14:creationId xmlns:p14="http://schemas.microsoft.com/office/powerpoint/2010/main" val="287536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ECAFC6139EA341A2192C96931D7173" ma:contentTypeVersion="18" ma:contentTypeDescription="Create a new document." ma:contentTypeScope="" ma:versionID="0689053dc1b1fa2aa34977cfead49918">
  <xsd:schema xmlns:xsd="http://www.w3.org/2001/XMLSchema" xmlns:xs="http://www.w3.org/2001/XMLSchema" xmlns:p="http://schemas.microsoft.com/office/2006/metadata/properties" xmlns:ns2="8aaec547-66a2-4fb6-b917-60a3bb17aca2" xmlns:ns3="c5f72115-79b8-4533-99c6-fbce62690589" targetNamespace="http://schemas.microsoft.com/office/2006/metadata/properties" ma:root="true" ma:fieldsID="ea82a740de8c0245f4a7dce406aa1a8f" ns2:_="" ns3:_="">
    <xsd:import namespace="8aaec547-66a2-4fb6-b917-60a3bb17aca2"/>
    <xsd:import namespace="c5f72115-79b8-4533-99c6-fbce626905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ec547-66a2-4fb6-b917-60a3bb17a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d8a8ab9-6710-4fb9-b0c9-d21ab4afb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72115-79b8-4533-99c6-fbce626905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854c7e8-f380-4b08-be38-217e0dc03f1e}" ma:internalName="TaxCatchAll" ma:showField="CatchAllData" ma:web="c5f72115-79b8-4533-99c6-fbce626905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aec547-66a2-4fb6-b917-60a3bb17aca2">
      <Terms xmlns="http://schemas.microsoft.com/office/infopath/2007/PartnerControls"/>
    </lcf76f155ced4ddcb4097134ff3c332f>
    <TaxCatchAll xmlns="c5f72115-79b8-4533-99c6-fbce62690589" xsi:nil="true"/>
    <SharedWithUsers xmlns="c5f72115-79b8-4533-99c6-fbce62690589">
      <UserInfo>
        <DisplayName>Shawn Office</DisplayName>
        <AccountId>55</AccountId>
        <AccountType/>
      </UserInfo>
      <UserInfo>
        <DisplayName>Gina Campagnini-Ruiz</DisplayName>
        <AccountId>378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13B60-CE9D-4627-BE2E-9CB884CAE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aec547-66a2-4fb6-b917-60a3bb17aca2"/>
    <ds:schemaRef ds:uri="c5f72115-79b8-4533-99c6-fbce6269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069180-001C-4652-841D-DB2B243F6A17}">
  <ds:schemaRefs>
    <ds:schemaRef ds:uri="http://schemas.microsoft.com/office/2006/metadata/properties"/>
    <ds:schemaRef ds:uri="http://schemas.microsoft.com/office/infopath/2007/PartnerControls"/>
    <ds:schemaRef ds:uri="8aaec547-66a2-4fb6-b917-60a3bb17aca2"/>
    <ds:schemaRef ds:uri="c5f72115-79b8-4533-99c6-fbce62690589"/>
  </ds:schemaRefs>
</ds:datastoreItem>
</file>

<file path=customXml/itemProps3.xml><?xml version="1.0" encoding="utf-8"?>
<ds:datastoreItem xmlns:ds="http://schemas.openxmlformats.org/officeDocument/2006/customXml" ds:itemID="{8B0E5DF0-861B-4BDF-9117-AD5716FE3D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2508</Words>
  <Application>Microsoft Office PowerPoint</Application>
  <PresentationFormat>Widescreen</PresentationFormat>
  <Paragraphs>180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Aptos</vt:lpstr>
      <vt:lpstr>Aptos Display</vt:lpstr>
      <vt:lpstr>Arial</vt:lpstr>
      <vt:lpstr>Montserrat</vt:lpstr>
      <vt:lpstr>Office Theme</vt:lpstr>
      <vt:lpstr>PowerPoint Presentation</vt:lpstr>
      <vt:lpstr>A Fearless Life</vt:lpstr>
      <vt:lpstr>A Fearless Life</vt:lpstr>
      <vt:lpstr>A Fearless Life</vt:lpstr>
      <vt:lpstr>Matthew 28: 10</vt:lpstr>
      <vt:lpstr>Matthew 28: 17-20 </vt:lpstr>
      <vt:lpstr>Just as you have a strong reason to be afraid,  you need a stronger reason not to be afraid</vt:lpstr>
      <vt:lpstr>Just as you have a strong reason to be afraid,  you need a stronger reason not to be afraid</vt:lpstr>
      <vt:lpstr>He did not take them to a world where there is nothing to fear, but to be governed by the Word  He gives them in a  world full of fear</vt:lpstr>
      <vt:lpstr>Jesus is Above Death</vt:lpstr>
      <vt:lpstr>Matthew 28: 5-7 </vt:lpstr>
      <vt:lpstr>The One Who tells us not to be afraid is saying  there is a resurrection power with me that is greater than the strong reason we fear</vt:lpstr>
      <vt:lpstr>Revelation 1: 17-18</vt:lpstr>
      <vt:lpstr>Revelation 1: 17-18</vt:lpstr>
      <vt:lpstr>Jesus is the King of Heaven and Earth</vt:lpstr>
      <vt:lpstr>Matthew 28: 18</vt:lpstr>
      <vt:lpstr>Matthew 28: 18</vt:lpstr>
      <vt:lpstr>Colossians 2:14-15</vt:lpstr>
      <vt:lpstr>Our debt has become  0 by His blood and our righteousness has become 100 by His work</vt:lpstr>
      <vt:lpstr>Our debt has become  0 by His blood and our righteousness has become 100 by His work</vt:lpstr>
      <vt:lpstr>Jesus is Always  with Us</vt:lpstr>
      <vt:lpstr>Matthew 28: 20</vt:lpstr>
      <vt:lpstr>Jesus is always present  for His disciples to  follow as their Master</vt:lpstr>
      <vt:lpstr>Jesus is always present  for His disciples to  follow as their Master</vt:lpstr>
      <vt:lpstr>Jesus is always present  for His disciples to  follow as their Master</vt:lpstr>
      <vt:lpstr>We are the ongoing chapter of this story, walking receptacles of  the presence of the risen Jesus and living demonstrations of the power of the kingdom of God.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Campagnini-Ruiz</dc:creator>
  <cp:lastModifiedBy>Gina Campagnini-Ruiz</cp:lastModifiedBy>
  <cp:revision>3</cp:revision>
  <dcterms:created xsi:type="dcterms:W3CDTF">2024-03-06T16:00:19Z</dcterms:created>
  <dcterms:modified xsi:type="dcterms:W3CDTF">2024-03-07T21:06:31Z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0x0101002CECAFC6139EA341A2192C96931D7173</vt:lpwstr>
  </property>
  <property fmtid="{D5CDD505-2E9C-101B-9397-08002B2CF9AE}" pid="3" name="MediaServiceImageTags">
    <vt:lpwstr/>
  </property>
</Properties>
</file>