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86" r:id="rId2"/>
    <p:sldId id="387" r:id="rId3"/>
    <p:sldId id="388" r:id="rId4"/>
    <p:sldId id="395" r:id="rId5"/>
    <p:sldId id="389" r:id="rId6"/>
    <p:sldId id="375" r:id="rId7"/>
    <p:sldId id="390" r:id="rId8"/>
    <p:sldId id="393" r:id="rId9"/>
    <p:sldId id="396" r:id="rId10"/>
    <p:sldId id="265" r:id="rId11"/>
    <p:sldId id="370" r:id="rId12"/>
    <p:sldId id="397" r:id="rId13"/>
    <p:sldId id="398" r:id="rId14"/>
    <p:sldId id="371" r:id="rId15"/>
    <p:sldId id="399" r:id="rId16"/>
    <p:sldId id="405" r:id="rId17"/>
    <p:sldId id="401" r:id="rId18"/>
    <p:sldId id="391" r:id="rId19"/>
    <p:sldId id="402" r:id="rId20"/>
    <p:sldId id="406" r:id="rId21"/>
    <p:sldId id="403" r:id="rId22"/>
    <p:sldId id="392" r:id="rId23"/>
    <p:sldId id="404" r:id="rId24"/>
    <p:sldId id="407" r:id="rId25"/>
    <p:sldId id="3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459B"/>
    <a:srgbClr val="C4A0EB"/>
    <a:srgbClr val="27BDED"/>
    <a:srgbClr val="25BEEE"/>
    <a:srgbClr val="EDC90F"/>
    <a:srgbClr val="181B1A"/>
    <a:srgbClr val="76D6FF"/>
    <a:srgbClr val="FF8AD8"/>
    <a:srgbClr val="FF40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06F6E-DAED-0645-A4C4-53298FCC710A}" v="125" dt="2024-02-29T21:50:40.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3"/>
    <p:restoredTop sz="78451"/>
  </p:normalViewPr>
  <p:slideViewPr>
    <p:cSldViewPr snapToGrid="0" showGuides="1">
      <p:cViewPr varScale="1">
        <p:scale>
          <a:sx n="86" d="100"/>
          <a:sy n="86" d="100"/>
        </p:scale>
        <p:origin x="216" y="296"/>
      </p:cViewPr>
      <p:guideLst>
        <p:guide orient="horz" pos="2184"/>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D1FD3-1A17-7B44-8609-03DF2438ACF2}" type="datetimeFigureOut">
              <a:rPr lang="en-US" smtClean="0"/>
              <a:t>2/29/24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C199D-2292-4448-BA93-9652ACA17EBD}" type="slidenum">
              <a:rPr lang="en-US" smtClean="0"/>
              <a:t>‹#›</a:t>
            </a:fld>
            <a:endParaRPr lang="en-US"/>
          </a:p>
        </p:txBody>
      </p:sp>
    </p:spTree>
    <p:extLst>
      <p:ext uri="{BB962C8B-B14F-4D97-AF65-F5344CB8AC3E}">
        <p14:creationId xmlns:p14="http://schemas.microsoft.com/office/powerpoint/2010/main" val="174212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felt like you weren’t important?</a:t>
            </a:r>
            <a:br>
              <a:rPr lang="en-US" dirty="0"/>
            </a:br>
            <a:r>
              <a:rPr lang="en-US" dirty="0"/>
              <a:t>That your life is too messed up, too small or too busy to make a difference.</a:t>
            </a:r>
          </a:p>
          <a:p>
            <a:r>
              <a:rPr lang="en-US" dirty="0"/>
              <a:t>Do you feel too old, too young, too poor? Not ready, not good enough</a:t>
            </a:r>
          </a:p>
          <a:p>
            <a:r>
              <a:rPr lang="en-US" dirty="0"/>
              <a:t>You can be great for King Jesus today</a:t>
            </a:r>
          </a:p>
          <a:p>
            <a:r>
              <a:rPr lang="en-US" dirty="0"/>
              <a:t>Mark 14:1-11</a:t>
            </a:r>
          </a:p>
        </p:txBody>
      </p:sp>
      <p:sp>
        <p:nvSpPr>
          <p:cNvPr id="4" name="Slide Number Placeholder 3"/>
          <p:cNvSpPr>
            <a:spLocks noGrp="1"/>
          </p:cNvSpPr>
          <p:nvPr>
            <p:ph type="sldNum" sz="quarter" idx="5"/>
          </p:nvPr>
        </p:nvSpPr>
        <p:spPr/>
        <p:txBody>
          <a:bodyPr/>
          <a:lstStyle/>
          <a:p>
            <a:fld id="{827C199D-2292-4448-BA93-9652ACA17EBD}" type="slidenum">
              <a:rPr lang="en-US" smtClean="0"/>
              <a:t>1</a:t>
            </a:fld>
            <a:endParaRPr lang="en-US"/>
          </a:p>
        </p:txBody>
      </p:sp>
    </p:spTree>
    <p:extLst>
      <p:ext uri="{BB962C8B-B14F-4D97-AF65-F5344CB8AC3E}">
        <p14:creationId xmlns:p14="http://schemas.microsoft.com/office/powerpoint/2010/main" val="2035165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C199D-2292-4448-BA93-9652ACA17EBD}" type="slidenum">
              <a:rPr lang="en-US" smtClean="0"/>
              <a:t>10</a:t>
            </a:fld>
            <a:endParaRPr lang="en-US"/>
          </a:p>
        </p:txBody>
      </p:sp>
    </p:spTree>
    <p:extLst>
      <p:ext uri="{BB962C8B-B14F-4D97-AF65-F5344CB8AC3E}">
        <p14:creationId xmlns:p14="http://schemas.microsoft.com/office/powerpoint/2010/main" val="4071002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C199D-2292-4448-BA93-9652ACA17EBD}" type="slidenum">
              <a:rPr lang="en-US" smtClean="0"/>
              <a:t>11</a:t>
            </a:fld>
            <a:endParaRPr lang="en-US"/>
          </a:p>
        </p:txBody>
      </p:sp>
    </p:spTree>
    <p:extLst>
      <p:ext uri="{BB962C8B-B14F-4D97-AF65-F5344CB8AC3E}">
        <p14:creationId xmlns:p14="http://schemas.microsoft.com/office/powerpoint/2010/main" val="3249132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to these next words of </a:t>
            </a:r>
            <a:r>
              <a:rPr lang="en-US" dirty="0" err="1"/>
              <a:t>jesus</a:t>
            </a:r>
            <a:endParaRPr lang="en-US" dirty="0"/>
          </a:p>
          <a:p>
            <a:endParaRPr lang="en-US" dirty="0"/>
          </a:p>
        </p:txBody>
      </p:sp>
      <p:sp>
        <p:nvSpPr>
          <p:cNvPr id="4" name="Slide Number Placeholder 3"/>
          <p:cNvSpPr>
            <a:spLocks noGrp="1"/>
          </p:cNvSpPr>
          <p:nvPr>
            <p:ph type="sldNum" sz="quarter" idx="5"/>
          </p:nvPr>
        </p:nvSpPr>
        <p:spPr/>
        <p:txBody>
          <a:bodyPr/>
          <a:lstStyle/>
          <a:p>
            <a:fld id="{827C199D-2292-4448-BA93-9652ACA17EBD}" type="slidenum">
              <a:rPr lang="en-US" smtClean="0"/>
              <a:t>12</a:t>
            </a:fld>
            <a:endParaRPr lang="en-US"/>
          </a:p>
        </p:txBody>
      </p:sp>
    </p:spTree>
    <p:extLst>
      <p:ext uri="{BB962C8B-B14F-4D97-AF65-F5344CB8AC3E}">
        <p14:creationId xmlns:p14="http://schemas.microsoft.com/office/powerpoint/2010/main" val="35323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C199D-2292-4448-BA93-9652ACA17EBD}" type="slidenum">
              <a:rPr lang="en-US" smtClean="0"/>
              <a:t>13</a:t>
            </a:fld>
            <a:endParaRPr lang="en-US"/>
          </a:p>
        </p:txBody>
      </p:sp>
    </p:spTree>
    <p:extLst>
      <p:ext uri="{BB962C8B-B14F-4D97-AF65-F5344CB8AC3E}">
        <p14:creationId xmlns:p14="http://schemas.microsoft.com/office/powerpoint/2010/main" val="306325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trip with high school students last week</a:t>
            </a:r>
          </a:p>
          <a:p>
            <a:r>
              <a:rPr lang="en-US" dirty="0"/>
              <a:t>We came back to this - view from my front door</a:t>
            </a:r>
          </a:p>
          <a:p>
            <a:r>
              <a:rPr lang="en-US" dirty="0"/>
              <a:t>That Friday - </a:t>
            </a:r>
          </a:p>
        </p:txBody>
      </p:sp>
      <p:sp>
        <p:nvSpPr>
          <p:cNvPr id="4" name="Slide Number Placeholder 3"/>
          <p:cNvSpPr>
            <a:spLocks noGrp="1"/>
          </p:cNvSpPr>
          <p:nvPr>
            <p:ph type="sldNum" sz="quarter" idx="5"/>
          </p:nvPr>
        </p:nvSpPr>
        <p:spPr/>
        <p:txBody>
          <a:bodyPr/>
          <a:lstStyle/>
          <a:p>
            <a:fld id="{827C199D-2292-4448-BA93-9652ACA17EBD}" type="slidenum">
              <a:rPr lang="en-US" smtClean="0"/>
              <a:t>14</a:t>
            </a:fld>
            <a:endParaRPr lang="en-US"/>
          </a:p>
        </p:txBody>
      </p:sp>
    </p:spTree>
    <p:extLst>
      <p:ext uri="{BB962C8B-B14F-4D97-AF65-F5344CB8AC3E}">
        <p14:creationId xmlns:p14="http://schemas.microsoft.com/office/powerpoint/2010/main" val="2843291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all He has done for you</a:t>
            </a:r>
          </a:p>
          <a:p>
            <a:r>
              <a:rPr lang="en-US" dirty="0"/>
              <a:t>Are you great for him?</a:t>
            </a:r>
          </a:p>
          <a:p>
            <a:endParaRPr lang="en-US" dirty="0"/>
          </a:p>
          <a:p>
            <a:r>
              <a:rPr lang="en-US" dirty="0"/>
              <a:t>Are you willing to lose friends, career, power, money?</a:t>
            </a:r>
          </a:p>
        </p:txBody>
      </p:sp>
      <p:sp>
        <p:nvSpPr>
          <p:cNvPr id="4" name="Slide Number Placeholder 3"/>
          <p:cNvSpPr>
            <a:spLocks noGrp="1"/>
          </p:cNvSpPr>
          <p:nvPr>
            <p:ph type="sldNum" sz="quarter" idx="5"/>
          </p:nvPr>
        </p:nvSpPr>
        <p:spPr/>
        <p:txBody>
          <a:bodyPr/>
          <a:lstStyle/>
          <a:p>
            <a:fld id="{827C199D-2292-4448-BA93-9652ACA17EBD}" type="slidenum">
              <a:rPr lang="en-US" smtClean="0"/>
              <a:t>15</a:t>
            </a:fld>
            <a:endParaRPr lang="en-US"/>
          </a:p>
        </p:txBody>
      </p:sp>
    </p:spTree>
    <p:extLst>
      <p:ext uri="{BB962C8B-B14F-4D97-AF65-F5344CB8AC3E}">
        <p14:creationId xmlns:p14="http://schemas.microsoft.com/office/powerpoint/2010/main" val="50089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chemeClr val="bg1"/>
                </a:solidFill>
                <a:latin typeface="Helvetica" pitchFamily="2" charset="0"/>
              </a:rPr>
              <a:t>Lose</a:t>
            </a:r>
          </a:p>
        </p:txBody>
      </p:sp>
      <p:sp>
        <p:nvSpPr>
          <p:cNvPr id="4" name="Slide Number Placeholder 3"/>
          <p:cNvSpPr>
            <a:spLocks noGrp="1"/>
          </p:cNvSpPr>
          <p:nvPr>
            <p:ph type="sldNum" sz="quarter" idx="5"/>
          </p:nvPr>
        </p:nvSpPr>
        <p:spPr/>
        <p:txBody>
          <a:bodyPr/>
          <a:lstStyle/>
          <a:p>
            <a:fld id="{8770FACF-37A8-574E-B69D-44748C58B935}" type="slidenum">
              <a:rPr lang="en-US" smtClean="0"/>
              <a:t>16</a:t>
            </a:fld>
            <a:endParaRPr lang="en-US"/>
          </a:p>
        </p:txBody>
      </p:sp>
    </p:spTree>
    <p:extLst>
      <p:ext uri="{BB962C8B-B14F-4D97-AF65-F5344CB8AC3E}">
        <p14:creationId xmlns:p14="http://schemas.microsoft.com/office/powerpoint/2010/main" val="2620381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times Jesus didn’t live up Mary’s expectations, assumptions</a:t>
            </a:r>
          </a:p>
          <a:p>
            <a:r>
              <a:rPr lang="en-US" dirty="0"/>
              <a:t>Lazarus - ”If you were here my brother wouldn’t have died”</a:t>
            </a:r>
          </a:p>
          <a:p>
            <a:r>
              <a:rPr lang="en-US" dirty="0"/>
              <a:t>Went into Jerusalem - triumphant - He wasn’t taking over</a:t>
            </a:r>
          </a:p>
          <a:p>
            <a:r>
              <a:rPr lang="en-US" dirty="0"/>
              <a:t>Mary knew it - still loved him</a:t>
            </a:r>
          </a:p>
          <a:p>
            <a:r>
              <a:rPr lang="en-US" dirty="0"/>
              <a:t>So want to ask you</a:t>
            </a:r>
          </a:p>
        </p:txBody>
      </p:sp>
      <p:sp>
        <p:nvSpPr>
          <p:cNvPr id="4" name="Slide Number Placeholder 3"/>
          <p:cNvSpPr>
            <a:spLocks noGrp="1"/>
          </p:cNvSpPr>
          <p:nvPr>
            <p:ph type="sldNum" sz="quarter" idx="5"/>
          </p:nvPr>
        </p:nvSpPr>
        <p:spPr/>
        <p:txBody>
          <a:bodyPr/>
          <a:lstStyle/>
          <a:p>
            <a:fld id="{827C199D-2292-4448-BA93-9652ACA17EBD}" type="slidenum">
              <a:rPr lang="en-US" smtClean="0"/>
              <a:t>18</a:t>
            </a:fld>
            <a:endParaRPr lang="en-US"/>
          </a:p>
        </p:txBody>
      </p:sp>
    </p:spTree>
    <p:extLst>
      <p:ext uri="{BB962C8B-B14F-4D97-AF65-F5344CB8AC3E}">
        <p14:creationId xmlns:p14="http://schemas.microsoft.com/office/powerpoint/2010/main" val="4086977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give God the greatest glory when you worship him</a:t>
            </a:r>
          </a:p>
          <a:p>
            <a:r>
              <a:rPr lang="en-US" dirty="0"/>
              <a:t>After He didn’t do what you want</a:t>
            </a:r>
          </a:p>
          <a:p>
            <a:endParaRPr lang="en-US" dirty="0"/>
          </a:p>
          <a:p>
            <a:r>
              <a:rPr lang="en-US" dirty="0"/>
              <a:t>Exact opposite of Judas- next verses</a:t>
            </a:r>
          </a:p>
          <a:p>
            <a:r>
              <a:rPr lang="en-US" dirty="0"/>
              <a:t>Instead Mary accepted and loved - gave!</a:t>
            </a:r>
          </a:p>
        </p:txBody>
      </p:sp>
      <p:sp>
        <p:nvSpPr>
          <p:cNvPr id="4" name="Slide Number Placeholder 3"/>
          <p:cNvSpPr>
            <a:spLocks noGrp="1"/>
          </p:cNvSpPr>
          <p:nvPr>
            <p:ph type="sldNum" sz="quarter" idx="5"/>
          </p:nvPr>
        </p:nvSpPr>
        <p:spPr/>
        <p:txBody>
          <a:bodyPr/>
          <a:lstStyle/>
          <a:p>
            <a:fld id="{827C199D-2292-4448-BA93-9652ACA17EBD}" type="slidenum">
              <a:rPr lang="en-US" smtClean="0"/>
              <a:t>19</a:t>
            </a:fld>
            <a:endParaRPr lang="en-US"/>
          </a:p>
        </p:txBody>
      </p:sp>
    </p:spTree>
    <p:extLst>
      <p:ext uri="{BB962C8B-B14F-4D97-AF65-F5344CB8AC3E}">
        <p14:creationId xmlns:p14="http://schemas.microsoft.com/office/powerpoint/2010/main" val="3280604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chemeClr val="bg1"/>
                </a:solidFill>
                <a:latin typeface="Helvetica" pitchFamily="2" charset="0"/>
              </a:rPr>
              <a:t>In the middle of the hardship - love him then</a:t>
            </a:r>
          </a:p>
        </p:txBody>
      </p:sp>
      <p:sp>
        <p:nvSpPr>
          <p:cNvPr id="4" name="Slide Number Placeholder 3"/>
          <p:cNvSpPr>
            <a:spLocks noGrp="1"/>
          </p:cNvSpPr>
          <p:nvPr>
            <p:ph type="sldNum" sz="quarter" idx="5"/>
          </p:nvPr>
        </p:nvSpPr>
        <p:spPr/>
        <p:txBody>
          <a:bodyPr/>
          <a:lstStyle/>
          <a:p>
            <a:fld id="{8770FACF-37A8-574E-B69D-44748C58B935}" type="slidenum">
              <a:rPr lang="en-US" smtClean="0"/>
              <a:t>20</a:t>
            </a:fld>
            <a:endParaRPr lang="en-US"/>
          </a:p>
        </p:txBody>
      </p:sp>
    </p:spTree>
    <p:extLst>
      <p:ext uri="{BB962C8B-B14F-4D97-AF65-F5344CB8AC3E}">
        <p14:creationId xmlns:p14="http://schemas.microsoft.com/office/powerpoint/2010/main" val="21825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thrift store like this in Austin Texas</a:t>
            </a:r>
          </a:p>
          <a:p>
            <a:r>
              <a:rPr lang="en-US" dirty="0"/>
              <a:t>That five years ago, Laura Young walked in and saw this.</a:t>
            </a:r>
          </a:p>
          <a:p>
            <a:endParaRPr lang="en-US" dirty="0"/>
          </a:p>
        </p:txBody>
      </p:sp>
      <p:sp>
        <p:nvSpPr>
          <p:cNvPr id="4" name="Slide Number Placeholder 3"/>
          <p:cNvSpPr>
            <a:spLocks noGrp="1"/>
          </p:cNvSpPr>
          <p:nvPr>
            <p:ph type="sldNum" sz="quarter" idx="5"/>
          </p:nvPr>
        </p:nvSpPr>
        <p:spPr/>
        <p:txBody>
          <a:bodyPr/>
          <a:lstStyle/>
          <a:p>
            <a:fld id="{827C199D-2292-4448-BA93-9652ACA17EBD}" type="slidenum">
              <a:rPr lang="en-US" smtClean="0"/>
              <a:t>2</a:t>
            </a:fld>
            <a:endParaRPr lang="en-US"/>
          </a:p>
        </p:txBody>
      </p:sp>
    </p:spTree>
    <p:extLst>
      <p:ext uri="{BB962C8B-B14F-4D97-AF65-F5344CB8AC3E}">
        <p14:creationId xmlns:p14="http://schemas.microsoft.com/office/powerpoint/2010/main" val="710044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 story</a:t>
            </a:r>
          </a:p>
        </p:txBody>
      </p:sp>
      <p:sp>
        <p:nvSpPr>
          <p:cNvPr id="4" name="Slide Number Placeholder 3"/>
          <p:cNvSpPr>
            <a:spLocks noGrp="1"/>
          </p:cNvSpPr>
          <p:nvPr>
            <p:ph type="sldNum" sz="quarter" idx="5"/>
          </p:nvPr>
        </p:nvSpPr>
        <p:spPr/>
        <p:txBody>
          <a:bodyPr/>
          <a:lstStyle/>
          <a:p>
            <a:fld id="{827C199D-2292-4448-BA93-9652ACA17EBD}" type="slidenum">
              <a:rPr lang="en-US" smtClean="0"/>
              <a:t>21</a:t>
            </a:fld>
            <a:endParaRPr lang="en-US"/>
          </a:p>
        </p:txBody>
      </p:sp>
    </p:spTree>
    <p:extLst>
      <p:ext uri="{BB962C8B-B14F-4D97-AF65-F5344CB8AC3E}">
        <p14:creationId xmlns:p14="http://schemas.microsoft.com/office/powerpoint/2010/main" val="1944903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isn’t like the chief priest &amp; Scribes</a:t>
            </a:r>
          </a:p>
          <a:p>
            <a:r>
              <a:rPr lang="en-US" dirty="0"/>
              <a:t>Not like the disciples - mount of transfiguration/upper room</a:t>
            </a:r>
          </a:p>
          <a:p>
            <a:endParaRPr lang="en-US" dirty="0"/>
          </a:p>
          <a:p>
            <a:r>
              <a:rPr lang="en-US" dirty="0"/>
              <a:t>She just knows what mark said. - </a:t>
            </a:r>
            <a:r>
              <a:rPr lang="en-US" dirty="0" err="1"/>
              <a:t>he;s</a:t>
            </a:r>
            <a:r>
              <a:rPr lang="en-US" dirty="0"/>
              <a:t> the anointed one</a:t>
            </a:r>
          </a:p>
          <a:p>
            <a:r>
              <a:rPr lang="en-US" dirty="0"/>
              <a:t>So he anoints him!</a:t>
            </a:r>
          </a:p>
        </p:txBody>
      </p:sp>
      <p:sp>
        <p:nvSpPr>
          <p:cNvPr id="4" name="Slide Number Placeholder 3"/>
          <p:cNvSpPr>
            <a:spLocks noGrp="1"/>
          </p:cNvSpPr>
          <p:nvPr>
            <p:ph type="sldNum" sz="quarter" idx="5"/>
          </p:nvPr>
        </p:nvSpPr>
        <p:spPr/>
        <p:txBody>
          <a:bodyPr/>
          <a:lstStyle/>
          <a:p>
            <a:fld id="{827C199D-2292-4448-BA93-9652ACA17EBD}" type="slidenum">
              <a:rPr lang="en-US" smtClean="0"/>
              <a:t>22</a:t>
            </a:fld>
            <a:endParaRPr lang="en-US"/>
          </a:p>
        </p:txBody>
      </p:sp>
    </p:spTree>
    <p:extLst>
      <p:ext uri="{BB962C8B-B14F-4D97-AF65-F5344CB8AC3E}">
        <p14:creationId xmlns:p14="http://schemas.microsoft.com/office/powerpoint/2010/main" val="1348225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need to know a lot</a:t>
            </a:r>
          </a:p>
          <a:p>
            <a:r>
              <a:rPr lang="en-US" dirty="0"/>
              <a:t>Just that He is the one</a:t>
            </a:r>
          </a:p>
          <a:p>
            <a:r>
              <a:rPr lang="en-US" dirty="0"/>
              <a:t>Jesus is betrayed - and the smell of his anointing is there</a:t>
            </a:r>
          </a:p>
          <a:p>
            <a:r>
              <a:rPr lang="en-US" dirty="0"/>
              <a:t>He is arrested - he is beaten - Mark 15:61 - are you the anointed one</a:t>
            </a:r>
          </a:p>
          <a:p>
            <a:r>
              <a:rPr lang="en-US" dirty="0"/>
              <a:t>(no matter if no one else ever knows)</a:t>
            </a:r>
            <a:br>
              <a:rPr lang="en-US" dirty="0"/>
            </a:br>
            <a:r>
              <a:rPr lang="en-US" dirty="0"/>
              <a:t>Why - he did it for you- communion</a:t>
            </a:r>
          </a:p>
        </p:txBody>
      </p:sp>
      <p:sp>
        <p:nvSpPr>
          <p:cNvPr id="4" name="Slide Number Placeholder 3"/>
          <p:cNvSpPr>
            <a:spLocks noGrp="1"/>
          </p:cNvSpPr>
          <p:nvPr>
            <p:ph type="sldNum" sz="quarter" idx="5"/>
          </p:nvPr>
        </p:nvSpPr>
        <p:spPr/>
        <p:txBody>
          <a:bodyPr/>
          <a:lstStyle/>
          <a:p>
            <a:fld id="{827C199D-2292-4448-BA93-9652ACA17EBD}" type="slidenum">
              <a:rPr lang="en-US" smtClean="0"/>
              <a:t>23</a:t>
            </a:fld>
            <a:endParaRPr lang="en-US"/>
          </a:p>
        </p:txBody>
      </p:sp>
    </p:spTree>
    <p:extLst>
      <p:ext uri="{BB962C8B-B14F-4D97-AF65-F5344CB8AC3E}">
        <p14:creationId xmlns:p14="http://schemas.microsoft.com/office/powerpoint/2010/main" val="1751689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chemeClr val="bg1"/>
                </a:solidFill>
                <a:latin typeface="Helvetica" pitchFamily="2" charset="0"/>
              </a:rPr>
              <a:t>Keep the right fire </a:t>
            </a:r>
            <a:r>
              <a:rPr lang="en-US" sz="1200" i="1" dirty="0" err="1">
                <a:solidFill>
                  <a:schemeClr val="bg1"/>
                </a:solidFill>
                <a:latin typeface="Helvetica" pitchFamily="2" charset="0"/>
              </a:rPr>
              <a:t>buring</a:t>
            </a:r>
            <a:endParaRPr lang="en-US" sz="1200" i="1" dirty="0">
              <a:solidFill>
                <a:schemeClr val="bg1"/>
              </a:solidFill>
              <a:latin typeface="Helvetica" pitchFamily="2" charset="0"/>
            </a:endParaRPr>
          </a:p>
          <a:p>
            <a:r>
              <a:rPr lang="en-US" sz="1200" i="1" dirty="0">
                <a:solidFill>
                  <a:schemeClr val="bg1"/>
                </a:solidFill>
                <a:latin typeface="Helvetica" pitchFamily="2" charset="0"/>
              </a:rPr>
              <a:t>See the big picture</a:t>
            </a:r>
          </a:p>
          <a:p>
            <a:r>
              <a:rPr lang="en-US" sz="1200" i="1" dirty="0">
                <a:solidFill>
                  <a:schemeClr val="bg1"/>
                </a:solidFill>
                <a:latin typeface="Helvetica" pitchFamily="2" charset="0"/>
              </a:rPr>
              <a:t>Don’t waste your life, your health, talent, love</a:t>
            </a:r>
          </a:p>
          <a:p>
            <a:r>
              <a:rPr lang="en-US" sz="1200" i="1" dirty="0">
                <a:solidFill>
                  <a:schemeClr val="bg1"/>
                </a:solidFill>
                <a:latin typeface="Helvetica" pitchFamily="2" charset="0"/>
              </a:rPr>
              <a:t>Today</a:t>
            </a:r>
          </a:p>
          <a:p>
            <a:r>
              <a:rPr lang="en-US" sz="1200" i="1" dirty="0">
                <a:solidFill>
                  <a:schemeClr val="bg1"/>
                </a:solidFill>
                <a:latin typeface="Helvetica" pitchFamily="2" charset="0"/>
              </a:rPr>
              <a:t>March 31 - testimonies &amp; baptism</a:t>
            </a:r>
          </a:p>
          <a:p>
            <a:r>
              <a:rPr lang="en-US" sz="1200" i="1" dirty="0">
                <a:solidFill>
                  <a:schemeClr val="bg1"/>
                </a:solidFill>
                <a:latin typeface="Helvetica" pitchFamily="2" charset="0"/>
              </a:rPr>
              <a:t>Worried about fire - </a:t>
            </a:r>
            <a:r>
              <a:rPr lang="en-US" sz="1200" i="1" dirty="0" err="1">
                <a:solidFill>
                  <a:schemeClr val="bg1"/>
                </a:solidFill>
                <a:latin typeface="Helvetica" pitchFamily="2" charset="0"/>
              </a:rPr>
              <a:t>jumpin</a:t>
            </a:r>
            <a:r>
              <a:rPr lang="en-US" sz="1200" i="1" dirty="0">
                <a:solidFill>
                  <a:schemeClr val="bg1"/>
                </a:solidFill>
                <a:latin typeface="Helvetica" pitchFamily="2" charset="0"/>
              </a:rPr>
              <a:t> the water!</a:t>
            </a:r>
          </a:p>
        </p:txBody>
      </p:sp>
      <p:sp>
        <p:nvSpPr>
          <p:cNvPr id="4" name="Slide Number Placeholder 3"/>
          <p:cNvSpPr>
            <a:spLocks noGrp="1"/>
          </p:cNvSpPr>
          <p:nvPr>
            <p:ph type="sldNum" sz="quarter" idx="5"/>
          </p:nvPr>
        </p:nvSpPr>
        <p:spPr/>
        <p:txBody>
          <a:bodyPr/>
          <a:lstStyle/>
          <a:p>
            <a:fld id="{8770FACF-37A8-574E-B69D-44748C58B935}" type="slidenum">
              <a:rPr lang="en-US" smtClean="0"/>
              <a:t>24</a:t>
            </a:fld>
            <a:endParaRPr lang="en-US"/>
          </a:p>
        </p:txBody>
      </p:sp>
    </p:spTree>
    <p:extLst>
      <p:ext uri="{BB962C8B-B14F-4D97-AF65-F5344CB8AC3E}">
        <p14:creationId xmlns:p14="http://schemas.microsoft.com/office/powerpoint/2010/main" val="92045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latin typeface="Helvetica" pitchFamily="2" charset="0"/>
              </a:rPr>
              <a:t>That white </a:t>
            </a:r>
            <a:r>
              <a:rPr lang="en-US" sz="1200" dirty="0" err="1">
                <a:solidFill>
                  <a:schemeClr val="bg1"/>
                </a:solidFill>
                <a:latin typeface="Helvetica" pitchFamily="2" charset="0"/>
              </a:rPr>
              <a:t>statude</a:t>
            </a:r>
            <a:r>
              <a:rPr lang="en-US" sz="1200" dirty="0">
                <a:solidFill>
                  <a:schemeClr val="bg1"/>
                </a:solidFill>
                <a:latin typeface="Helvetica" pitchFamily="2" charset="0"/>
              </a:rPr>
              <a:t> in the center</a:t>
            </a:r>
          </a:p>
          <a:p>
            <a:pPr algn="l"/>
            <a:r>
              <a:rPr lang="en-US" sz="1200" dirty="0">
                <a:solidFill>
                  <a:schemeClr val="bg1"/>
                </a:solidFill>
                <a:latin typeface="Helvetica" pitchFamily="2" charset="0"/>
              </a:rPr>
              <a:t>It has been there a while in the thirst store</a:t>
            </a:r>
          </a:p>
          <a:p>
            <a:pPr algn="l"/>
            <a:r>
              <a:rPr lang="en-US" sz="1200" dirty="0">
                <a:solidFill>
                  <a:schemeClr val="bg1"/>
                </a:solidFill>
                <a:latin typeface="Helvetica" pitchFamily="2" charset="0"/>
              </a:rPr>
              <a:t>Many people had seen it and bought something else</a:t>
            </a:r>
          </a:p>
          <a:p>
            <a:pPr algn="l"/>
            <a:r>
              <a:rPr lang="en-US" sz="1200" dirty="0">
                <a:solidFill>
                  <a:schemeClr val="bg1"/>
                </a:solidFill>
                <a:latin typeface="Helvetica" pitchFamily="2" charset="0"/>
              </a:rPr>
              <a:t>After all - who wanted to pay 34.99 when you get a shirt for 50cents?</a:t>
            </a:r>
          </a:p>
          <a:p>
            <a:pPr algn="l"/>
            <a:r>
              <a:rPr lang="en-US" sz="1200" dirty="0">
                <a:solidFill>
                  <a:schemeClr val="bg1"/>
                </a:solidFill>
                <a:latin typeface="Helvetica" pitchFamily="2" charset="0"/>
              </a:rPr>
              <a:t>But Laura noticed it was different</a:t>
            </a:r>
          </a:p>
        </p:txBody>
      </p:sp>
      <p:sp>
        <p:nvSpPr>
          <p:cNvPr id="4" name="Slide Number Placeholder 3"/>
          <p:cNvSpPr>
            <a:spLocks noGrp="1"/>
          </p:cNvSpPr>
          <p:nvPr>
            <p:ph type="sldNum" sz="quarter" idx="5"/>
          </p:nvPr>
        </p:nvSpPr>
        <p:spPr/>
        <p:txBody>
          <a:bodyPr/>
          <a:lstStyle/>
          <a:p>
            <a:fld id="{827C199D-2292-4448-BA93-9652ACA17EBD}" type="slidenum">
              <a:rPr lang="en-US" smtClean="0"/>
              <a:t>3</a:t>
            </a:fld>
            <a:endParaRPr lang="en-US"/>
          </a:p>
        </p:txBody>
      </p:sp>
    </p:spTree>
    <p:extLst>
      <p:ext uri="{BB962C8B-B14F-4D97-AF65-F5344CB8AC3E}">
        <p14:creationId xmlns:p14="http://schemas.microsoft.com/office/powerpoint/2010/main" val="321894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latin typeface="Helvetica" pitchFamily="2" charset="0"/>
              </a:rPr>
              <a:t>So she paid the $35 And brought it home</a:t>
            </a:r>
          </a:p>
          <a:p>
            <a:pPr algn="l"/>
            <a:r>
              <a:rPr lang="en-US" sz="1200" dirty="0">
                <a:solidFill>
                  <a:schemeClr val="bg1"/>
                </a:solidFill>
                <a:latin typeface="Helvetica" pitchFamily="2" charset="0"/>
              </a:rPr>
              <a:t>Sure enough - that overlooked statue was priceless bust from the first century</a:t>
            </a:r>
          </a:p>
          <a:p>
            <a:pPr algn="l"/>
            <a:r>
              <a:rPr lang="en-US" sz="1200" dirty="0">
                <a:solidFill>
                  <a:schemeClr val="bg1"/>
                </a:solidFill>
                <a:latin typeface="Helvetica" pitchFamily="2" charset="0"/>
              </a:rPr>
              <a:t>She saw what no one else say - paid what no one else would pay</a:t>
            </a:r>
          </a:p>
          <a:p>
            <a:pPr algn="l"/>
            <a:r>
              <a:rPr lang="en-US" sz="1200" dirty="0">
                <a:solidFill>
                  <a:schemeClr val="bg1"/>
                </a:solidFill>
                <a:latin typeface="Helvetica" pitchFamily="2" charset="0"/>
              </a:rPr>
              <a:t>AND HER LIFE CHANGED</a:t>
            </a:r>
          </a:p>
          <a:p>
            <a:pPr algn="l"/>
            <a:r>
              <a:rPr lang="en-US" sz="1200" dirty="0">
                <a:solidFill>
                  <a:schemeClr val="bg1"/>
                </a:solidFill>
                <a:latin typeface="Helvetica" pitchFamily="2" charset="0"/>
              </a:rPr>
              <a:t>That’s what happens when you see what no one else sees &amp; pay . . .</a:t>
            </a:r>
          </a:p>
        </p:txBody>
      </p:sp>
      <p:sp>
        <p:nvSpPr>
          <p:cNvPr id="4" name="Slide Number Placeholder 3"/>
          <p:cNvSpPr>
            <a:spLocks noGrp="1"/>
          </p:cNvSpPr>
          <p:nvPr>
            <p:ph type="sldNum" sz="quarter" idx="5"/>
          </p:nvPr>
        </p:nvSpPr>
        <p:spPr/>
        <p:txBody>
          <a:bodyPr/>
          <a:lstStyle/>
          <a:p>
            <a:fld id="{827C199D-2292-4448-BA93-9652ACA17EBD}" type="slidenum">
              <a:rPr lang="en-US" smtClean="0"/>
              <a:t>4</a:t>
            </a:fld>
            <a:endParaRPr lang="en-US"/>
          </a:p>
        </p:txBody>
      </p:sp>
    </p:spTree>
    <p:extLst>
      <p:ext uri="{BB962C8B-B14F-4D97-AF65-F5344CB8AC3E}">
        <p14:creationId xmlns:p14="http://schemas.microsoft.com/office/powerpoint/2010/main" val="2571388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what Mark is trying to get us to see</a:t>
            </a:r>
          </a:p>
          <a:p>
            <a:r>
              <a:rPr lang="en-US" dirty="0"/>
              <a:t>He wants us to see Jesus - the King - anointed of God</a:t>
            </a:r>
          </a:p>
          <a:p>
            <a:r>
              <a:rPr lang="en-US" dirty="0"/>
              <a:t>In the middle of a world with lots of other things to worship.</a:t>
            </a:r>
          </a:p>
          <a:p>
            <a:r>
              <a:rPr lang="en-US" dirty="0"/>
              <a:t>He’s inviting us to see what no one else sees and pay what no one else will pay</a:t>
            </a:r>
          </a:p>
          <a:p>
            <a:r>
              <a:rPr lang="en-US" dirty="0"/>
              <a:t>SO OUR LIVES WILL BE FOREVER CHANGED!</a:t>
            </a:r>
          </a:p>
        </p:txBody>
      </p:sp>
      <p:sp>
        <p:nvSpPr>
          <p:cNvPr id="4" name="Slide Number Placeholder 3"/>
          <p:cNvSpPr>
            <a:spLocks noGrp="1"/>
          </p:cNvSpPr>
          <p:nvPr>
            <p:ph type="sldNum" sz="quarter" idx="5"/>
          </p:nvPr>
        </p:nvSpPr>
        <p:spPr/>
        <p:txBody>
          <a:bodyPr/>
          <a:lstStyle/>
          <a:p>
            <a:fld id="{827C199D-2292-4448-BA93-9652ACA17EBD}" type="slidenum">
              <a:rPr lang="en-US" smtClean="0"/>
              <a:t>5</a:t>
            </a:fld>
            <a:endParaRPr lang="en-US"/>
          </a:p>
        </p:txBody>
      </p:sp>
    </p:spTree>
    <p:extLst>
      <p:ext uri="{BB962C8B-B14F-4D97-AF65-F5344CB8AC3E}">
        <p14:creationId xmlns:p14="http://schemas.microsoft.com/office/powerpoint/2010/main" val="336851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 as we see in Mark</a:t>
            </a:r>
          </a:p>
          <a:p>
            <a:r>
              <a:rPr lang="en-US" dirty="0"/>
              <a:t>Almost no one else sees who He is</a:t>
            </a:r>
          </a:p>
          <a:p>
            <a:r>
              <a:rPr lang="en-US" dirty="0"/>
              <a:t>And all the time Jesus is saying - believe in me</a:t>
            </a:r>
          </a:p>
          <a:p>
            <a:r>
              <a:rPr lang="en-US" dirty="0"/>
              <a:t>Stop worshiping what this world worships!</a:t>
            </a:r>
          </a:p>
          <a:p>
            <a:r>
              <a:rPr lang="en-US" dirty="0"/>
              <a:t>We saw that last week</a:t>
            </a:r>
          </a:p>
        </p:txBody>
      </p:sp>
      <p:sp>
        <p:nvSpPr>
          <p:cNvPr id="4" name="Slide Number Placeholder 3"/>
          <p:cNvSpPr>
            <a:spLocks noGrp="1"/>
          </p:cNvSpPr>
          <p:nvPr>
            <p:ph type="sldNum" sz="quarter" idx="5"/>
          </p:nvPr>
        </p:nvSpPr>
        <p:spPr/>
        <p:txBody>
          <a:bodyPr/>
          <a:lstStyle/>
          <a:p>
            <a:fld id="{827C199D-2292-4448-BA93-9652ACA17EBD}" type="slidenum">
              <a:rPr lang="en-US" smtClean="0"/>
              <a:t>6</a:t>
            </a:fld>
            <a:endParaRPr lang="en-US"/>
          </a:p>
        </p:txBody>
      </p:sp>
    </p:spTree>
    <p:extLst>
      <p:ext uri="{BB962C8B-B14F-4D97-AF65-F5344CB8AC3E}">
        <p14:creationId xmlns:p14="http://schemas.microsoft.com/office/powerpoint/2010/main" val="422735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saying don’t waste your life on what isn’t going to last</a:t>
            </a:r>
          </a:p>
          <a:p>
            <a:r>
              <a:rPr lang="en-US" dirty="0"/>
              <a:t>But most people then and now don’t see what Jesus is worth</a:t>
            </a:r>
          </a:p>
          <a:p>
            <a:endParaRPr lang="en-US" dirty="0"/>
          </a:p>
          <a:p>
            <a:r>
              <a:rPr lang="en-US" dirty="0"/>
              <a:t>So we come to Mark 14 - and sure enough . . .</a:t>
            </a:r>
          </a:p>
        </p:txBody>
      </p:sp>
      <p:sp>
        <p:nvSpPr>
          <p:cNvPr id="4" name="Slide Number Placeholder 3"/>
          <p:cNvSpPr>
            <a:spLocks noGrp="1"/>
          </p:cNvSpPr>
          <p:nvPr>
            <p:ph type="sldNum" sz="quarter" idx="5"/>
          </p:nvPr>
        </p:nvSpPr>
        <p:spPr/>
        <p:txBody>
          <a:bodyPr/>
          <a:lstStyle/>
          <a:p>
            <a:fld id="{827C199D-2292-4448-BA93-9652ACA17EBD}" type="slidenum">
              <a:rPr lang="en-US" smtClean="0"/>
              <a:t>7</a:t>
            </a:fld>
            <a:endParaRPr lang="en-US"/>
          </a:p>
        </p:txBody>
      </p:sp>
    </p:spTree>
    <p:extLst>
      <p:ext uri="{BB962C8B-B14F-4D97-AF65-F5344CB8AC3E}">
        <p14:creationId xmlns:p14="http://schemas.microsoft.com/office/powerpoint/2010/main" val="96090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C199D-2292-4448-BA93-9652ACA17EBD}" type="slidenum">
              <a:rPr lang="en-US" smtClean="0"/>
              <a:t>8</a:t>
            </a:fld>
            <a:endParaRPr lang="en-US"/>
          </a:p>
        </p:txBody>
      </p:sp>
    </p:spTree>
    <p:extLst>
      <p:ext uri="{BB962C8B-B14F-4D97-AF65-F5344CB8AC3E}">
        <p14:creationId xmlns:p14="http://schemas.microsoft.com/office/powerpoint/2010/main" val="224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C199D-2292-4448-BA93-9652ACA17EBD}" type="slidenum">
              <a:rPr lang="en-US" smtClean="0"/>
              <a:t>9</a:t>
            </a:fld>
            <a:endParaRPr lang="en-US"/>
          </a:p>
        </p:txBody>
      </p:sp>
    </p:spTree>
    <p:extLst>
      <p:ext uri="{BB962C8B-B14F-4D97-AF65-F5344CB8AC3E}">
        <p14:creationId xmlns:p14="http://schemas.microsoft.com/office/powerpoint/2010/main" val="46586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E9CD-877C-0C59-12DD-7D97C94BB3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B3E8A8-FD3E-9FF2-2C14-A6D69AD5D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F065B4-DCCF-1F88-3AA9-BACDE62209AD}"/>
              </a:ext>
            </a:extLst>
          </p:cNvPr>
          <p:cNvSpPr>
            <a:spLocks noGrp="1"/>
          </p:cNvSpPr>
          <p:nvPr>
            <p:ph type="dt" sz="half" idx="10"/>
          </p:nvPr>
        </p:nvSpPr>
        <p:spPr/>
        <p:txBody>
          <a:bodyPr/>
          <a:lstStyle/>
          <a:p>
            <a:fld id="{48BAF69D-0114-8E44-998A-70773337F539}" type="datetimeFigureOut">
              <a:rPr lang="en-US" smtClean="0"/>
              <a:t>2/29/24</a:t>
            </a:fld>
            <a:endParaRPr lang="en-US"/>
          </a:p>
        </p:txBody>
      </p:sp>
      <p:sp>
        <p:nvSpPr>
          <p:cNvPr id="5" name="Footer Placeholder 4">
            <a:extLst>
              <a:ext uri="{FF2B5EF4-FFF2-40B4-BE49-F238E27FC236}">
                <a16:creationId xmlns:a16="http://schemas.microsoft.com/office/drawing/2014/main" id="{CFC0A0EE-18A4-FFFB-A421-92D2004AA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32465-619D-8598-EF1A-3639274F016D}"/>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75433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48F9-DDA5-2C3C-DF42-3C004C1B0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CB8FE-09CA-649A-29B4-01F4E47F9E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400FC-BE3B-93E3-93B9-8BA773E38E12}"/>
              </a:ext>
            </a:extLst>
          </p:cNvPr>
          <p:cNvSpPr>
            <a:spLocks noGrp="1"/>
          </p:cNvSpPr>
          <p:nvPr>
            <p:ph type="dt" sz="half" idx="10"/>
          </p:nvPr>
        </p:nvSpPr>
        <p:spPr/>
        <p:txBody>
          <a:bodyPr/>
          <a:lstStyle/>
          <a:p>
            <a:fld id="{48BAF69D-0114-8E44-998A-70773337F539}" type="datetimeFigureOut">
              <a:rPr lang="en-US" smtClean="0"/>
              <a:t>2/29/24</a:t>
            </a:fld>
            <a:endParaRPr lang="en-US"/>
          </a:p>
        </p:txBody>
      </p:sp>
      <p:sp>
        <p:nvSpPr>
          <p:cNvPr id="5" name="Footer Placeholder 4">
            <a:extLst>
              <a:ext uri="{FF2B5EF4-FFF2-40B4-BE49-F238E27FC236}">
                <a16:creationId xmlns:a16="http://schemas.microsoft.com/office/drawing/2014/main" id="{3C9DE159-8706-F6E9-8455-C74279F59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9CEFF-7B37-60E5-7435-9F0E1715B754}"/>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41577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A43101-A9E8-69B3-7F9A-0229153E0B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6E8632-87FB-FB71-6DCE-EB83A8956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850D7-3D3F-07DE-8D5A-935DDCC6937F}"/>
              </a:ext>
            </a:extLst>
          </p:cNvPr>
          <p:cNvSpPr>
            <a:spLocks noGrp="1"/>
          </p:cNvSpPr>
          <p:nvPr>
            <p:ph type="dt" sz="half" idx="10"/>
          </p:nvPr>
        </p:nvSpPr>
        <p:spPr/>
        <p:txBody>
          <a:bodyPr/>
          <a:lstStyle/>
          <a:p>
            <a:fld id="{48BAF69D-0114-8E44-998A-70773337F539}" type="datetimeFigureOut">
              <a:rPr lang="en-US" smtClean="0"/>
              <a:t>2/29/24</a:t>
            </a:fld>
            <a:endParaRPr lang="en-US"/>
          </a:p>
        </p:txBody>
      </p:sp>
      <p:sp>
        <p:nvSpPr>
          <p:cNvPr id="5" name="Footer Placeholder 4">
            <a:extLst>
              <a:ext uri="{FF2B5EF4-FFF2-40B4-BE49-F238E27FC236}">
                <a16:creationId xmlns:a16="http://schemas.microsoft.com/office/drawing/2014/main" id="{9E84D566-A6BB-008A-9D65-AB28F2BE3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8FEA9-AF0A-DE04-EC5A-97F9D912368A}"/>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242753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6" name="Picture 5" descr="A black background with a cross&#10;&#10;Description automatically generated">
            <a:extLst>
              <a:ext uri="{FF2B5EF4-FFF2-40B4-BE49-F238E27FC236}">
                <a16:creationId xmlns:a16="http://schemas.microsoft.com/office/drawing/2014/main" id="{D8543AA3-09D9-6144-2BFC-3D4573A84415}"/>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D02C26"/>
                </a:solidFill>
                <a:latin typeface="Swiss 721 Black" panose="020B0904030502020204" pitchFamily="34" charset="2"/>
              </a:defRPr>
            </a:lvl1pPr>
          </a:lstStyle>
          <a:p>
            <a:pPr lvl="0"/>
            <a:r>
              <a:rPr lang="en-US" dirty="0"/>
              <a:t>MAIN</a:t>
            </a:r>
          </a:p>
          <a:p>
            <a:pPr lvl="0"/>
            <a:r>
              <a:rPr lang="en-US" dirty="0"/>
              <a:t>POINT</a:t>
            </a:r>
          </a:p>
        </p:txBody>
      </p:sp>
    </p:spTree>
    <p:extLst>
      <p:ext uri="{BB962C8B-B14F-4D97-AF65-F5344CB8AC3E}">
        <p14:creationId xmlns:p14="http://schemas.microsoft.com/office/powerpoint/2010/main" val="113167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B9ED-F5B9-D6ED-209D-CF8BEFD754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BEED7-6918-9617-8391-FB318F030F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021FA-E7CE-CF8A-0F89-1D8AE48773E1}"/>
              </a:ext>
            </a:extLst>
          </p:cNvPr>
          <p:cNvSpPr>
            <a:spLocks noGrp="1"/>
          </p:cNvSpPr>
          <p:nvPr>
            <p:ph type="dt" sz="half" idx="10"/>
          </p:nvPr>
        </p:nvSpPr>
        <p:spPr/>
        <p:txBody>
          <a:bodyPr/>
          <a:lstStyle/>
          <a:p>
            <a:fld id="{48BAF69D-0114-8E44-998A-70773337F539}" type="datetimeFigureOut">
              <a:rPr lang="en-US" smtClean="0"/>
              <a:t>2/29/24</a:t>
            </a:fld>
            <a:endParaRPr lang="en-US"/>
          </a:p>
        </p:txBody>
      </p:sp>
      <p:sp>
        <p:nvSpPr>
          <p:cNvPr id="5" name="Footer Placeholder 4">
            <a:extLst>
              <a:ext uri="{FF2B5EF4-FFF2-40B4-BE49-F238E27FC236}">
                <a16:creationId xmlns:a16="http://schemas.microsoft.com/office/drawing/2014/main" id="{BE1307C0-F2AE-CB8A-6796-BC975B942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663D1-BE8C-556A-10E6-E14514A1340C}"/>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130991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FFB1-D176-2298-8F68-A6F5664444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C8E789-4FE2-6DE1-A059-DA662E84CF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E24468-DA1B-F305-A518-BBED4383FDC4}"/>
              </a:ext>
            </a:extLst>
          </p:cNvPr>
          <p:cNvSpPr>
            <a:spLocks noGrp="1"/>
          </p:cNvSpPr>
          <p:nvPr>
            <p:ph type="dt" sz="half" idx="10"/>
          </p:nvPr>
        </p:nvSpPr>
        <p:spPr/>
        <p:txBody>
          <a:bodyPr/>
          <a:lstStyle/>
          <a:p>
            <a:fld id="{48BAF69D-0114-8E44-998A-70773337F539}" type="datetimeFigureOut">
              <a:rPr lang="en-US" smtClean="0"/>
              <a:t>2/29/24</a:t>
            </a:fld>
            <a:endParaRPr lang="en-US"/>
          </a:p>
        </p:txBody>
      </p:sp>
      <p:sp>
        <p:nvSpPr>
          <p:cNvPr id="5" name="Footer Placeholder 4">
            <a:extLst>
              <a:ext uri="{FF2B5EF4-FFF2-40B4-BE49-F238E27FC236}">
                <a16:creationId xmlns:a16="http://schemas.microsoft.com/office/drawing/2014/main" id="{47AE2586-6612-5F50-ED0A-D153FA6D5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65F1E-BBED-8A1F-8BA4-8104EB6636FB}"/>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17940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06D4-BCB9-9057-0C5F-A02F90BBA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D898DD-4E29-8AE0-BB77-31C06383E5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AA988D-DCAF-EFCA-475F-00D1BC2425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E82EEC-3700-88B6-BE85-24ECA58548E0}"/>
              </a:ext>
            </a:extLst>
          </p:cNvPr>
          <p:cNvSpPr>
            <a:spLocks noGrp="1"/>
          </p:cNvSpPr>
          <p:nvPr>
            <p:ph type="dt" sz="half" idx="10"/>
          </p:nvPr>
        </p:nvSpPr>
        <p:spPr/>
        <p:txBody>
          <a:bodyPr/>
          <a:lstStyle/>
          <a:p>
            <a:fld id="{48BAF69D-0114-8E44-998A-70773337F539}" type="datetimeFigureOut">
              <a:rPr lang="en-US" smtClean="0"/>
              <a:t>2/29/24</a:t>
            </a:fld>
            <a:endParaRPr lang="en-US"/>
          </a:p>
        </p:txBody>
      </p:sp>
      <p:sp>
        <p:nvSpPr>
          <p:cNvPr id="6" name="Footer Placeholder 5">
            <a:extLst>
              <a:ext uri="{FF2B5EF4-FFF2-40B4-BE49-F238E27FC236}">
                <a16:creationId xmlns:a16="http://schemas.microsoft.com/office/drawing/2014/main" id="{64585309-D6A6-F9A4-980F-1AB9BF880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6B69CC-9514-E9F0-5F00-9850C3E82BDE}"/>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284184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6F6F-73C0-C6D5-22A1-F8EE3F90F4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3C18B7-8AF6-731A-AF99-0698FA0F2D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6AAD43-D9ED-2571-8073-E4602D2980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3A10C6-5FE6-5CC1-53CB-9435A3721C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DEFCE7-3C28-FE49-E061-2FC1D5DD35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A43EE9-BFEA-1757-E589-A2AC1021F7FC}"/>
              </a:ext>
            </a:extLst>
          </p:cNvPr>
          <p:cNvSpPr>
            <a:spLocks noGrp="1"/>
          </p:cNvSpPr>
          <p:nvPr>
            <p:ph type="dt" sz="half" idx="10"/>
          </p:nvPr>
        </p:nvSpPr>
        <p:spPr/>
        <p:txBody>
          <a:bodyPr/>
          <a:lstStyle/>
          <a:p>
            <a:fld id="{48BAF69D-0114-8E44-998A-70773337F539}" type="datetimeFigureOut">
              <a:rPr lang="en-US" smtClean="0"/>
              <a:t>2/29/24</a:t>
            </a:fld>
            <a:endParaRPr lang="en-US"/>
          </a:p>
        </p:txBody>
      </p:sp>
      <p:sp>
        <p:nvSpPr>
          <p:cNvPr id="8" name="Footer Placeholder 7">
            <a:extLst>
              <a:ext uri="{FF2B5EF4-FFF2-40B4-BE49-F238E27FC236}">
                <a16:creationId xmlns:a16="http://schemas.microsoft.com/office/drawing/2014/main" id="{08161E18-1994-1432-E13B-9A89A0F4D7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ADE29C-FFB8-1EC7-C6FE-DF47A9A783E6}"/>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376905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3888-8B1A-41CC-AFEA-E621FEB2C4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E643CC-A438-AD46-8E49-E48B978E4CF6}"/>
              </a:ext>
            </a:extLst>
          </p:cNvPr>
          <p:cNvSpPr>
            <a:spLocks noGrp="1"/>
          </p:cNvSpPr>
          <p:nvPr>
            <p:ph type="dt" sz="half" idx="10"/>
          </p:nvPr>
        </p:nvSpPr>
        <p:spPr/>
        <p:txBody>
          <a:bodyPr/>
          <a:lstStyle/>
          <a:p>
            <a:fld id="{48BAF69D-0114-8E44-998A-70773337F539}" type="datetimeFigureOut">
              <a:rPr lang="en-US" smtClean="0"/>
              <a:t>2/29/24</a:t>
            </a:fld>
            <a:endParaRPr lang="en-US"/>
          </a:p>
        </p:txBody>
      </p:sp>
      <p:sp>
        <p:nvSpPr>
          <p:cNvPr id="4" name="Footer Placeholder 3">
            <a:extLst>
              <a:ext uri="{FF2B5EF4-FFF2-40B4-BE49-F238E27FC236}">
                <a16:creationId xmlns:a16="http://schemas.microsoft.com/office/drawing/2014/main" id="{CF7A02CA-27DA-30CD-003A-E0E8190F75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DABFB1-0FF3-0B05-1B98-831A302548A7}"/>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314583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A9929-2D8A-BD78-8994-CEFE0ECAFD72}"/>
              </a:ext>
            </a:extLst>
          </p:cNvPr>
          <p:cNvSpPr>
            <a:spLocks noGrp="1"/>
          </p:cNvSpPr>
          <p:nvPr>
            <p:ph type="dt" sz="half" idx="10"/>
          </p:nvPr>
        </p:nvSpPr>
        <p:spPr/>
        <p:txBody>
          <a:bodyPr/>
          <a:lstStyle/>
          <a:p>
            <a:fld id="{48BAF69D-0114-8E44-998A-70773337F539}" type="datetimeFigureOut">
              <a:rPr lang="en-US" smtClean="0"/>
              <a:t>2/29/24</a:t>
            </a:fld>
            <a:endParaRPr lang="en-US"/>
          </a:p>
        </p:txBody>
      </p:sp>
      <p:sp>
        <p:nvSpPr>
          <p:cNvPr id="3" name="Footer Placeholder 2">
            <a:extLst>
              <a:ext uri="{FF2B5EF4-FFF2-40B4-BE49-F238E27FC236}">
                <a16:creationId xmlns:a16="http://schemas.microsoft.com/office/drawing/2014/main" id="{F1554AC8-8CC7-F7E0-8D48-4C5495FB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034227-4012-F86A-4E56-7DA325D8806B}"/>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1674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4D3A-0376-07AC-CAAD-EF4D18B8A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308D7B-7081-5608-F3BE-EC8CB806F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C0DF89-EAE5-7F96-D49C-B37EBB3EA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3C304-D089-5DBD-5D84-78D33410EDCA}"/>
              </a:ext>
            </a:extLst>
          </p:cNvPr>
          <p:cNvSpPr>
            <a:spLocks noGrp="1"/>
          </p:cNvSpPr>
          <p:nvPr>
            <p:ph type="dt" sz="half" idx="10"/>
          </p:nvPr>
        </p:nvSpPr>
        <p:spPr/>
        <p:txBody>
          <a:bodyPr/>
          <a:lstStyle/>
          <a:p>
            <a:fld id="{48BAF69D-0114-8E44-998A-70773337F539}" type="datetimeFigureOut">
              <a:rPr lang="en-US" smtClean="0"/>
              <a:t>2/29/24</a:t>
            </a:fld>
            <a:endParaRPr lang="en-US"/>
          </a:p>
        </p:txBody>
      </p:sp>
      <p:sp>
        <p:nvSpPr>
          <p:cNvPr id="6" name="Footer Placeholder 5">
            <a:extLst>
              <a:ext uri="{FF2B5EF4-FFF2-40B4-BE49-F238E27FC236}">
                <a16:creationId xmlns:a16="http://schemas.microsoft.com/office/drawing/2014/main" id="{116A042F-AF43-A3DF-04E3-4D8CFE668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F55FF-F045-22C1-A24D-68F0C8620158}"/>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379150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A46D-54D9-A0E6-EA57-DF2988608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45D994-F878-2B6D-F517-77E31D1B7C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9872B2-F038-61D2-EC11-14FC9C027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F7864A-6A4C-798D-E984-A7FA845BEBA6}"/>
              </a:ext>
            </a:extLst>
          </p:cNvPr>
          <p:cNvSpPr>
            <a:spLocks noGrp="1"/>
          </p:cNvSpPr>
          <p:nvPr>
            <p:ph type="dt" sz="half" idx="10"/>
          </p:nvPr>
        </p:nvSpPr>
        <p:spPr/>
        <p:txBody>
          <a:bodyPr/>
          <a:lstStyle/>
          <a:p>
            <a:fld id="{48BAF69D-0114-8E44-998A-70773337F539}" type="datetimeFigureOut">
              <a:rPr lang="en-US" smtClean="0"/>
              <a:t>2/29/24</a:t>
            </a:fld>
            <a:endParaRPr lang="en-US"/>
          </a:p>
        </p:txBody>
      </p:sp>
      <p:sp>
        <p:nvSpPr>
          <p:cNvPr id="6" name="Footer Placeholder 5">
            <a:extLst>
              <a:ext uri="{FF2B5EF4-FFF2-40B4-BE49-F238E27FC236}">
                <a16:creationId xmlns:a16="http://schemas.microsoft.com/office/drawing/2014/main" id="{90AA2227-57A3-48B6-EE94-7A4823E7B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77408-79F5-DBBB-7A44-0B251BA43086}"/>
              </a:ext>
            </a:extLst>
          </p:cNvPr>
          <p:cNvSpPr>
            <a:spLocks noGrp="1"/>
          </p:cNvSpPr>
          <p:nvPr>
            <p:ph type="sldNum" sz="quarter" idx="12"/>
          </p:nvPr>
        </p:nvSpPr>
        <p:spPr/>
        <p:txBody>
          <a:bodyPr/>
          <a:lstStyle/>
          <a:p>
            <a:fld id="{E87EC879-3A74-0C4D-B425-E50A077FBFE0}" type="slidenum">
              <a:rPr lang="en-US" smtClean="0"/>
              <a:t>‹#›</a:t>
            </a:fld>
            <a:endParaRPr lang="en-US"/>
          </a:p>
        </p:txBody>
      </p:sp>
    </p:spTree>
    <p:extLst>
      <p:ext uri="{BB962C8B-B14F-4D97-AF65-F5344CB8AC3E}">
        <p14:creationId xmlns:p14="http://schemas.microsoft.com/office/powerpoint/2010/main" val="409109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84190A-D722-6EFF-654D-B2B51260C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50CA34-DCD7-666E-3FC0-3D4377BAF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B5F4B-DA29-7216-F99D-3D134D3FDC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AF69D-0114-8E44-998A-70773337F539}" type="datetimeFigureOut">
              <a:rPr lang="en-US" smtClean="0"/>
              <a:t>2/29/24</a:t>
            </a:fld>
            <a:endParaRPr lang="en-US"/>
          </a:p>
        </p:txBody>
      </p:sp>
      <p:sp>
        <p:nvSpPr>
          <p:cNvPr id="5" name="Footer Placeholder 4">
            <a:extLst>
              <a:ext uri="{FF2B5EF4-FFF2-40B4-BE49-F238E27FC236}">
                <a16:creationId xmlns:a16="http://schemas.microsoft.com/office/drawing/2014/main" id="{CB8391B4-6311-2171-7154-FF9E1C3636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BF812-B727-308E-7DFE-D8C04F7C6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EC879-3A74-0C4D-B425-E50A077FBFE0}" type="slidenum">
              <a:rPr lang="en-US" smtClean="0"/>
              <a:t>‹#›</a:t>
            </a:fld>
            <a:endParaRPr lang="en-US"/>
          </a:p>
        </p:txBody>
      </p:sp>
    </p:spTree>
    <p:extLst>
      <p:ext uri="{BB962C8B-B14F-4D97-AF65-F5344CB8AC3E}">
        <p14:creationId xmlns:p14="http://schemas.microsoft.com/office/powerpoint/2010/main" val="2046884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s://youtu.be/4Uo2QjR0Vbg?si=iFHRhBMeG6_eo6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fingerprint with purple text&#10;&#10;Description automatically generated">
            <a:extLst>
              <a:ext uri="{FF2B5EF4-FFF2-40B4-BE49-F238E27FC236}">
                <a16:creationId xmlns:a16="http://schemas.microsoft.com/office/drawing/2014/main" id="{7AEA9039-D975-6718-297A-0785EE1EDBFC}"/>
              </a:ext>
            </a:extLst>
          </p:cNvPr>
          <p:cNvPicPr>
            <a:picLocks noChangeAspect="1"/>
          </p:cNvPicPr>
          <p:nvPr/>
        </p:nvPicPr>
        <p:blipFill rotWithShape="1">
          <a:blip r:embed="rId3"/>
          <a:srcRect b="19"/>
          <a:stretch/>
        </p:blipFill>
        <p:spPr>
          <a:xfrm>
            <a:off x="0" y="38741"/>
            <a:ext cx="12191980" cy="6856718"/>
          </a:xfrm>
          <a:prstGeom prst="rect">
            <a:avLst/>
          </a:prstGeom>
        </p:spPr>
      </p:pic>
      <p:sp>
        <p:nvSpPr>
          <p:cNvPr id="4" name="Rectangle 3">
            <a:extLst>
              <a:ext uri="{FF2B5EF4-FFF2-40B4-BE49-F238E27FC236}">
                <a16:creationId xmlns:a16="http://schemas.microsoft.com/office/drawing/2014/main" id="{BE2ADBE6-01EC-6C21-8CAC-C18EE4F86767}"/>
              </a:ext>
            </a:extLst>
          </p:cNvPr>
          <p:cNvSpPr/>
          <p:nvPr/>
        </p:nvSpPr>
        <p:spPr>
          <a:xfrm>
            <a:off x="2056775" y="4651201"/>
            <a:ext cx="8154649" cy="777923"/>
          </a:xfrm>
          <a:prstGeom prst="rect">
            <a:avLst/>
          </a:prstGeom>
          <a:solidFill>
            <a:srgbClr val="7845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latin typeface="Helvetica" pitchFamily="2" charset="0"/>
              </a:rPr>
              <a:t>Mark 14:1-10  |  Great For King Jesus</a:t>
            </a:r>
          </a:p>
        </p:txBody>
      </p:sp>
    </p:spTree>
    <p:extLst>
      <p:ext uri="{BB962C8B-B14F-4D97-AF65-F5344CB8AC3E}">
        <p14:creationId xmlns:p14="http://schemas.microsoft.com/office/powerpoint/2010/main" val="342876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819911" y="1579343"/>
            <a:ext cx="10552177" cy="954087"/>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chemeClr val="bg1"/>
                </a:solidFill>
                <a:effectLst/>
                <a:latin typeface="Helvetica" pitchFamily="2" charset="0"/>
              </a:rPr>
              <a:t>“Then Mary took about a pint of pure nard, an expensive perfume; she poured it on Jesus’ feet and wiped his feet with her hair. And the house was filled with the fragrance of the perfume.”</a:t>
            </a:r>
          </a:p>
          <a:p>
            <a:endParaRPr lang="en-US" sz="4000" i="1" dirty="0">
              <a:solidFill>
                <a:schemeClr val="bg1"/>
              </a:solidFill>
              <a:latin typeface="Helvetica" pitchFamily="2" charset="0"/>
            </a:endParaRPr>
          </a:p>
          <a:p>
            <a:r>
              <a:rPr lang="en-US" sz="4000" i="1" dirty="0">
                <a:solidFill>
                  <a:schemeClr val="bg1"/>
                </a:solidFill>
                <a:latin typeface="Helvetica" pitchFamily="2" charset="0"/>
              </a:rPr>
              <a:t>John 12:3  (Mark 14:3)</a:t>
            </a:r>
          </a:p>
        </p:txBody>
      </p:sp>
    </p:spTree>
    <p:extLst>
      <p:ext uri="{BB962C8B-B14F-4D97-AF65-F5344CB8AC3E}">
        <p14:creationId xmlns:p14="http://schemas.microsoft.com/office/powerpoint/2010/main" val="229747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SPIKENARD - Exceptional Nard / Jatamansi pure oil from the Himalayas –  Scentient Nature">
            <a:extLst>
              <a:ext uri="{FF2B5EF4-FFF2-40B4-BE49-F238E27FC236}">
                <a16:creationId xmlns:a16="http://schemas.microsoft.com/office/drawing/2014/main" id="{E2C9AE00-722D-FBE5-75E6-98F0FB837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956"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F57F99-02ED-4D85-AF37-C9C56F0BDDAC}"/>
              </a:ext>
            </a:extLst>
          </p:cNvPr>
          <p:cNvSpPr txBox="1"/>
          <p:nvPr/>
        </p:nvSpPr>
        <p:spPr>
          <a:xfrm>
            <a:off x="547553" y="612844"/>
            <a:ext cx="4284375" cy="5324535"/>
          </a:xfrm>
          <a:prstGeom prst="rect">
            <a:avLst/>
          </a:prstGeom>
          <a:noFill/>
        </p:spPr>
        <p:txBody>
          <a:bodyPr wrap="square">
            <a:spAutoFit/>
          </a:bodyPr>
          <a:lstStyle/>
          <a:p>
            <a:pPr marL="0" marR="0">
              <a:spcBef>
                <a:spcPts val="0"/>
              </a:spcBef>
              <a:spcAft>
                <a:spcPts val="0"/>
              </a:spcAft>
            </a:pPr>
            <a:r>
              <a:rPr lang="en-US" sz="4000"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Spikenard</a:t>
            </a:r>
          </a:p>
          <a:p>
            <a:pPr marL="0" marR="0">
              <a:spcBef>
                <a:spcPts val="0"/>
              </a:spcBef>
              <a:spcAft>
                <a:spcPts val="0"/>
              </a:spcAft>
            </a:pPr>
            <a:r>
              <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rare &amp; expensive perfume from India </a:t>
            </a:r>
          </a:p>
          <a:p>
            <a:pPr marL="0" marR="0">
              <a:spcBef>
                <a:spcPts val="0"/>
              </a:spcBef>
              <a:spcAft>
                <a:spcPts val="0"/>
              </a:spcAft>
            </a:pPr>
            <a:endParaRPr lang="en-US"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 was her savings, her future.</a:t>
            </a:r>
          </a:p>
          <a:p>
            <a:pPr marL="0" marR="0">
              <a:spcBef>
                <a:spcPts val="0"/>
              </a:spcBef>
              <a:spcAft>
                <a:spcPts val="0"/>
              </a:spcAft>
            </a:pPr>
            <a:endParaRPr lang="en-US"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year’s </a:t>
            </a:r>
            <a:r>
              <a:rPr lang="en-US" sz="4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t>
            </a:r>
            <a:r>
              <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alary.</a:t>
            </a:r>
          </a:p>
          <a:p>
            <a:pPr marL="0" marR="0">
              <a:spcBef>
                <a:spcPts val="0"/>
              </a:spcBef>
              <a:spcAft>
                <a:spcPts val="0"/>
              </a:spcAft>
            </a:pPr>
            <a:endParaRPr lang="en-US"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She gave it all.</a:t>
            </a:r>
          </a:p>
        </p:txBody>
      </p:sp>
    </p:spTree>
    <p:extLst>
      <p:ext uri="{BB962C8B-B14F-4D97-AF65-F5344CB8AC3E}">
        <p14:creationId xmlns:p14="http://schemas.microsoft.com/office/powerpoint/2010/main" val="294753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588168" y="3668843"/>
            <a:ext cx="11015663"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spcBef>
                <a:spcPts val="0"/>
              </a:spcBef>
              <a:spcAft>
                <a:spcPts val="0"/>
              </a:spcAft>
            </a:pPr>
            <a:r>
              <a:rPr lang="en-US" sz="4000" kern="100" dirty="0">
                <a:solidFill>
                  <a:srgbClr val="C4A0EB"/>
                </a:solidFill>
                <a:effectLst/>
                <a:latin typeface="Calibri" panose="020F0502020204030204" pitchFamily="34" charset="0"/>
                <a:ea typeface="Calibri" panose="020F0502020204030204" pitchFamily="34" charset="0"/>
                <a:cs typeface="Times New Roman" panose="02020603050405020304" pitchFamily="18" charset="0"/>
              </a:rPr>
              <a:t>Mark 14 | Even thos</a:t>
            </a:r>
            <a:r>
              <a:rPr lang="en-US" sz="4000" kern="100" dirty="0">
                <a:solidFill>
                  <a:srgbClr val="C4A0EB"/>
                </a:solidFill>
                <a:latin typeface="Calibri" panose="020F0502020204030204" pitchFamily="34" charset="0"/>
                <a:ea typeface="Calibri" panose="020F0502020204030204" pitchFamily="34" charset="0"/>
                <a:cs typeface="Times New Roman" panose="02020603050405020304" pitchFamily="18" charset="0"/>
              </a:rPr>
              <a:t>e closest to Jesus lost focus</a:t>
            </a:r>
            <a:endParaRPr lang="en-US" sz="4000" kern="100" dirty="0">
              <a:solidFill>
                <a:srgbClr val="C4A0EB"/>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43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4000" dirty="0">
                <a:solidFill>
                  <a:schemeClr val="bg1"/>
                </a:solidFill>
                <a:effectLst/>
                <a:latin typeface="Helvetica" pitchFamily="2" charset="0"/>
              </a:rPr>
              <a:t>Some of those present were saying indignantly to one another, “</a:t>
            </a:r>
            <a:r>
              <a:rPr lang="en-US" sz="4000" dirty="0">
                <a:solidFill>
                  <a:srgbClr val="C4A0EB"/>
                </a:solidFill>
                <a:effectLst/>
                <a:latin typeface="Helvetica" pitchFamily="2" charset="0"/>
              </a:rPr>
              <a:t>Why this waste </a:t>
            </a:r>
            <a:r>
              <a:rPr lang="en-US" sz="4000" dirty="0">
                <a:solidFill>
                  <a:schemeClr val="bg1"/>
                </a:solidFill>
                <a:effectLst/>
                <a:latin typeface="Helvetica" pitchFamily="2" charset="0"/>
              </a:rPr>
              <a:t>of perfume? It could have been sold for more than a year’s wages and the money given to the poor.” And </a:t>
            </a:r>
            <a:r>
              <a:rPr lang="en-US" sz="4000" dirty="0">
                <a:solidFill>
                  <a:srgbClr val="C4A0EB"/>
                </a:solidFill>
                <a:effectLst/>
                <a:latin typeface="Helvetica" pitchFamily="2" charset="0"/>
              </a:rPr>
              <a:t>they rebuked her harshly</a:t>
            </a:r>
            <a:r>
              <a:rPr lang="en-US" sz="4000" dirty="0">
                <a:solidFill>
                  <a:schemeClr val="bg1"/>
                </a:solidFill>
                <a:effectLst/>
                <a:latin typeface="Helvetica" pitchFamily="2" charset="0"/>
              </a:rPr>
              <a:t>. </a:t>
            </a:r>
            <a:r>
              <a:rPr lang="en-US" sz="40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gn="ctr"/>
            <a:endParaRPr lang="en-US" sz="20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3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Mark 14:4-5</a:t>
            </a:r>
            <a:endParaRPr lang="en-US" sz="4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4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5000" dirty="0">
              <a:solidFill>
                <a:schemeClr val="bg1"/>
              </a:solidFill>
              <a:latin typeface="Helvetica" pitchFamily="2" charset="0"/>
            </a:endParaRPr>
          </a:p>
        </p:txBody>
      </p:sp>
    </p:spTree>
    <p:extLst>
      <p:ext uri="{BB962C8B-B14F-4D97-AF65-F5344CB8AC3E}">
        <p14:creationId xmlns:p14="http://schemas.microsoft.com/office/powerpoint/2010/main" val="2476055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819911" y="589993"/>
            <a:ext cx="10552177" cy="954087"/>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chemeClr val="bg1"/>
                </a:solidFill>
                <a:effectLst/>
                <a:latin typeface="Helvetica" pitchFamily="2" charset="0"/>
              </a:rPr>
              <a:t>“Leave her alone,” said Jesus. “Why are you bothering her? </a:t>
            </a:r>
            <a:r>
              <a:rPr lang="en-US" sz="4000" dirty="0">
                <a:solidFill>
                  <a:srgbClr val="C4A0EB"/>
                </a:solidFill>
                <a:effectLst/>
                <a:latin typeface="Helvetica" pitchFamily="2" charset="0"/>
              </a:rPr>
              <a:t>She has done a beautiful thing to Me</a:t>
            </a:r>
            <a:r>
              <a:rPr lang="en-US" sz="4000" dirty="0">
                <a:solidFill>
                  <a:schemeClr val="bg1"/>
                </a:solidFill>
                <a:effectLst/>
                <a:latin typeface="Helvetica" pitchFamily="2" charset="0"/>
              </a:rPr>
              <a:t>. The poor you will always have with you . . .but you will not always have Me. </a:t>
            </a:r>
            <a:r>
              <a:rPr lang="en-US" sz="4000" dirty="0">
                <a:solidFill>
                  <a:srgbClr val="7030A0"/>
                </a:solidFill>
                <a:effectLst/>
                <a:latin typeface="Helvetica" pitchFamily="2" charset="0"/>
              </a:rPr>
              <a:t>She did what she could.</a:t>
            </a:r>
            <a:r>
              <a:rPr lang="en-US" sz="4000" dirty="0">
                <a:solidFill>
                  <a:schemeClr val="bg1"/>
                </a:solidFill>
                <a:effectLst/>
                <a:latin typeface="Helvetica" pitchFamily="2" charset="0"/>
              </a:rPr>
              <a:t> She poured perfume on My body beforehand to prepare for my burial. I tell you the truth, </a:t>
            </a:r>
            <a:r>
              <a:rPr lang="en-US" sz="4000" dirty="0">
                <a:solidFill>
                  <a:srgbClr val="C4A0EB"/>
                </a:solidFill>
                <a:effectLst/>
                <a:latin typeface="Helvetica" pitchFamily="2" charset="0"/>
              </a:rPr>
              <a:t>wherever the gospel is preached</a:t>
            </a:r>
            <a:r>
              <a:rPr lang="en-US" sz="4000" dirty="0">
                <a:solidFill>
                  <a:schemeClr val="bg1"/>
                </a:solidFill>
                <a:effectLst/>
                <a:latin typeface="Helvetica" pitchFamily="2" charset="0"/>
              </a:rPr>
              <a:t> throughout the world, </a:t>
            </a:r>
            <a:r>
              <a:rPr lang="en-US" sz="4000" dirty="0">
                <a:solidFill>
                  <a:srgbClr val="78459B"/>
                </a:solidFill>
                <a:effectLst/>
                <a:latin typeface="Helvetica" pitchFamily="2" charset="0"/>
              </a:rPr>
              <a:t>what she has done</a:t>
            </a:r>
            <a:r>
              <a:rPr lang="en-US" sz="4000" dirty="0">
                <a:solidFill>
                  <a:srgbClr val="C4A0EB"/>
                </a:solidFill>
                <a:effectLst/>
                <a:latin typeface="Helvetica" pitchFamily="2" charset="0"/>
              </a:rPr>
              <a:t> will also be told, in memory of her</a:t>
            </a:r>
            <a:r>
              <a:rPr lang="en-US" sz="4000" dirty="0">
                <a:solidFill>
                  <a:schemeClr val="bg1"/>
                </a:solidFill>
                <a:effectLst/>
                <a:latin typeface="Helvetica" pitchFamily="2" charset="0"/>
              </a:rPr>
              <a:t>.”</a:t>
            </a:r>
          </a:p>
        </p:txBody>
      </p:sp>
    </p:spTree>
    <p:extLst>
      <p:ext uri="{BB962C8B-B14F-4D97-AF65-F5344CB8AC3E}">
        <p14:creationId xmlns:p14="http://schemas.microsoft.com/office/powerpoint/2010/main" val="152286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1" y="2384425"/>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dirty="0">
                <a:solidFill>
                  <a:schemeClr val="bg1"/>
                </a:solidFill>
                <a:latin typeface="FatFrank Heavy" pitchFamily="2" charset="77"/>
              </a:rPr>
              <a:t>GREAT FOR JESUS, THE KING</a:t>
            </a:r>
          </a:p>
          <a:p>
            <a:pPr algn="ctr"/>
            <a:endParaRPr lang="en-US" sz="5000" dirty="0">
              <a:solidFill>
                <a:schemeClr val="bg1"/>
              </a:solidFill>
              <a:latin typeface="FatFrank Heavy" pitchFamily="2" charset="77"/>
            </a:endParaRPr>
          </a:p>
          <a:p>
            <a:pPr algn="ctr"/>
            <a:r>
              <a:rPr lang="en-US" sz="5000" dirty="0">
                <a:solidFill>
                  <a:schemeClr val="bg1"/>
                </a:solidFill>
                <a:latin typeface="Helvetica" pitchFamily="2" charset="0"/>
              </a:rPr>
              <a:t>It wasn't the person with the biggest testimony, but the one who gave (wasted) the most for Jesus</a:t>
            </a:r>
            <a:endParaRPr lang="en-US" sz="5000" dirty="0">
              <a:solidFill>
                <a:srgbClr val="25BEEE"/>
              </a:solidFill>
              <a:latin typeface="Helvetica" pitchFamily="2" charset="0"/>
            </a:endParaRPr>
          </a:p>
        </p:txBody>
      </p:sp>
    </p:spTree>
    <p:extLst>
      <p:ext uri="{BB962C8B-B14F-4D97-AF65-F5344CB8AC3E}">
        <p14:creationId xmlns:p14="http://schemas.microsoft.com/office/powerpoint/2010/main" val="128852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81831" y="2699218"/>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i="1" dirty="0">
                <a:solidFill>
                  <a:srgbClr val="C4A0EB"/>
                </a:solidFill>
                <a:latin typeface="FatFrank Heavy" pitchFamily="2" charset="77"/>
              </a:rPr>
              <a:t>ARE YOU GREAT FOR JESUS, THE KING?</a:t>
            </a:r>
          </a:p>
          <a:p>
            <a:pPr algn="ctr"/>
            <a:endParaRPr lang="en-US" sz="5000" dirty="0">
              <a:solidFill>
                <a:schemeClr val="bg1"/>
              </a:solidFill>
              <a:latin typeface="FatFrank Heavy" pitchFamily="2" charset="77"/>
            </a:endParaRPr>
          </a:p>
          <a:p>
            <a:pPr algn="ctr"/>
            <a:r>
              <a:rPr lang="en-US" sz="5000" dirty="0">
                <a:solidFill>
                  <a:schemeClr val="bg1"/>
                </a:solidFill>
                <a:latin typeface="Helvetica" pitchFamily="2" charset="0"/>
              </a:rPr>
              <a:t>When is the last time someone looked at your life - saw how much you love, give, and serve Jesus – and said, “what a waste”?</a:t>
            </a:r>
          </a:p>
        </p:txBody>
      </p:sp>
    </p:spTree>
    <p:extLst>
      <p:ext uri="{BB962C8B-B14F-4D97-AF65-F5344CB8AC3E}">
        <p14:creationId xmlns:p14="http://schemas.microsoft.com/office/powerpoint/2010/main" val="2575446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12BEB104-0827-99CD-2F76-D4FFAB071DCC}"/>
              </a:ext>
            </a:extLst>
          </p:cNvPr>
          <p:cNvSpPr txBox="1"/>
          <p:nvPr/>
        </p:nvSpPr>
        <p:spPr>
          <a:xfrm>
            <a:off x="242238" y="1000067"/>
            <a:ext cx="9286076" cy="1538883"/>
          </a:xfrm>
          <a:prstGeom prst="rect">
            <a:avLst/>
          </a:prstGeom>
        </p:spPr>
        <p:txBody>
          <a:bodyPr wrap="square" lIns="0" tIns="0" rIns="0" bIns="0" rtlCol="0" anchor="t">
            <a:spAutoFit/>
          </a:bodyPr>
          <a:lstStyle/>
          <a:p>
            <a:pPr algn="ctr"/>
            <a:r>
              <a:rPr lang="en-US" sz="10000" dirty="0">
                <a:solidFill>
                  <a:srgbClr val="C4A0EB"/>
                </a:solidFill>
                <a:latin typeface="FatFrank Heavy" pitchFamily="2" charset="77"/>
              </a:rPr>
              <a:t>Somebody</a:t>
            </a:r>
          </a:p>
        </p:txBody>
      </p:sp>
      <p:sp>
        <p:nvSpPr>
          <p:cNvPr id="7" name="TextBox 4">
            <a:extLst>
              <a:ext uri="{FF2B5EF4-FFF2-40B4-BE49-F238E27FC236}">
                <a16:creationId xmlns:a16="http://schemas.microsoft.com/office/drawing/2014/main" id="{6B82BE5C-45CB-25A5-0F6A-1846732F2BC7}"/>
              </a:ext>
            </a:extLst>
          </p:cNvPr>
          <p:cNvSpPr txBox="1"/>
          <p:nvPr/>
        </p:nvSpPr>
        <p:spPr>
          <a:xfrm>
            <a:off x="1859004" y="1827045"/>
            <a:ext cx="1897418" cy="1923604"/>
          </a:xfrm>
          <a:prstGeom prst="rect">
            <a:avLst/>
          </a:prstGeom>
        </p:spPr>
        <p:txBody>
          <a:bodyPr wrap="square" lIns="0" tIns="0" rIns="0" bIns="0" rtlCol="0" anchor="t">
            <a:spAutoFit/>
          </a:bodyPr>
          <a:lstStyle/>
          <a:p>
            <a:pPr algn="ctr"/>
            <a:r>
              <a:rPr lang="en-US" sz="12500" dirty="0">
                <a:solidFill>
                  <a:schemeClr val="bg1"/>
                </a:solidFill>
                <a:latin typeface="FatFrank Heavy" pitchFamily="2" charset="77"/>
              </a:rPr>
              <a:t>&amp;</a:t>
            </a:r>
          </a:p>
        </p:txBody>
      </p:sp>
      <p:sp>
        <p:nvSpPr>
          <p:cNvPr id="8" name="TextBox 4">
            <a:extLst>
              <a:ext uri="{FF2B5EF4-FFF2-40B4-BE49-F238E27FC236}">
                <a16:creationId xmlns:a16="http://schemas.microsoft.com/office/drawing/2014/main" id="{E9F14143-3553-8A37-0CA3-D6DAEE933871}"/>
              </a:ext>
            </a:extLst>
          </p:cNvPr>
          <p:cNvSpPr txBox="1"/>
          <p:nvPr/>
        </p:nvSpPr>
        <p:spPr>
          <a:xfrm>
            <a:off x="-937206" y="2654023"/>
            <a:ext cx="10584789" cy="1538883"/>
          </a:xfrm>
          <a:prstGeom prst="rect">
            <a:avLst/>
          </a:prstGeom>
        </p:spPr>
        <p:txBody>
          <a:bodyPr wrap="square" lIns="0" tIns="0" rIns="0" bIns="0" rtlCol="0" anchor="t">
            <a:spAutoFit/>
          </a:bodyPr>
          <a:lstStyle/>
          <a:p>
            <a:pPr algn="ctr"/>
            <a:r>
              <a:rPr lang="en-US" sz="10000" dirty="0">
                <a:solidFill>
                  <a:srgbClr val="78459B"/>
                </a:solidFill>
                <a:latin typeface="FatFrank Heavy" pitchFamily="2" charset="77"/>
              </a:rPr>
              <a:t>Testimony</a:t>
            </a:r>
          </a:p>
        </p:txBody>
      </p:sp>
      <p:sp>
        <p:nvSpPr>
          <p:cNvPr id="5" name="TextBox 4">
            <a:extLst>
              <a:ext uri="{FF2B5EF4-FFF2-40B4-BE49-F238E27FC236}">
                <a16:creationId xmlns:a16="http://schemas.microsoft.com/office/drawing/2014/main" id="{59922DD3-4508-3313-D111-C074D5348AA2}"/>
              </a:ext>
            </a:extLst>
          </p:cNvPr>
          <p:cNvSpPr txBox="1"/>
          <p:nvPr/>
        </p:nvSpPr>
        <p:spPr>
          <a:xfrm>
            <a:off x="218654" y="560721"/>
            <a:ext cx="4767084" cy="1077218"/>
          </a:xfrm>
          <a:prstGeom prst="rect">
            <a:avLst/>
          </a:prstGeom>
        </p:spPr>
        <p:txBody>
          <a:bodyPr wrap="square" lIns="0" tIns="0" rIns="0" bIns="0" rtlCol="0" anchor="t">
            <a:spAutoFit/>
          </a:bodyPr>
          <a:lstStyle/>
          <a:p>
            <a:pPr algn="ctr"/>
            <a:r>
              <a:rPr lang="en-US" sz="7000" dirty="0">
                <a:solidFill>
                  <a:schemeClr val="bg1"/>
                </a:solidFill>
                <a:latin typeface="FatFrank Heavy" pitchFamily="2" charset="77"/>
              </a:rPr>
              <a:t>Your</a:t>
            </a:r>
          </a:p>
        </p:txBody>
      </p:sp>
      <p:pic>
        <p:nvPicPr>
          <p:cNvPr id="6" name="Picture 5">
            <a:extLst>
              <a:ext uri="{FF2B5EF4-FFF2-40B4-BE49-F238E27FC236}">
                <a16:creationId xmlns:a16="http://schemas.microsoft.com/office/drawing/2014/main" id="{AAA1355B-2DC6-11C1-EE5D-8FA44F1A1E82}"/>
              </a:ext>
            </a:extLst>
          </p:cNvPr>
          <p:cNvPicPr>
            <a:picLocks noChangeAspect="1"/>
          </p:cNvPicPr>
          <p:nvPr/>
        </p:nvPicPr>
        <p:blipFill>
          <a:blip r:embed="rId3"/>
          <a:stretch>
            <a:fillRect/>
          </a:stretch>
        </p:blipFill>
        <p:spPr>
          <a:xfrm>
            <a:off x="8624803" y="2978296"/>
            <a:ext cx="3175000" cy="3175000"/>
          </a:xfrm>
          <a:prstGeom prst="rect">
            <a:avLst/>
          </a:prstGeom>
        </p:spPr>
      </p:pic>
      <p:sp>
        <p:nvSpPr>
          <p:cNvPr id="2" name="TextBox 1">
            <a:extLst>
              <a:ext uri="{FF2B5EF4-FFF2-40B4-BE49-F238E27FC236}">
                <a16:creationId xmlns:a16="http://schemas.microsoft.com/office/drawing/2014/main" id="{E8F90227-B21A-FAE0-05AA-9DF4D1BBF5D0}"/>
              </a:ext>
            </a:extLst>
          </p:cNvPr>
          <p:cNvSpPr txBox="1"/>
          <p:nvPr/>
        </p:nvSpPr>
        <p:spPr>
          <a:xfrm>
            <a:off x="825628" y="5076078"/>
            <a:ext cx="8573205" cy="1077218"/>
          </a:xfrm>
          <a:prstGeom prst="rect">
            <a:avLst/>
          </a:prstGeom>
        </p:spPr>
        <p:txBody>
          <a:bodyPr wrap="square" lIns="0" tIns="0" rIns="0" bIns="0" rtlCol="0" anchor="t">
            <a:spAutoFit/>
          </a:bodyPr>
          <a:lstStyle/>
          <a:p>
            <a:r>
              <a:rPr lang="en-US" sz="7000" dirty="0">
                <a:solidFill>
                  <a:schemeClr val="bg1"/>
                </a:solidFill>
                <a:latin typeface="FatFrank Heavy" pitchFamily="2" charset="77"/>
              </a:rPr>
              <a:t>For Easter Sunday</a:t>
            </a:r>
          </a:p>
        </p:txBody>
      </p:sp>
    </p:spTree>
    <p:extLst>
      <p:ext uri="{BB962C8B-B14F-4D97-AF65-F5344CB8AC3E}">
        <p14:creationId xmlns:p14="http://schemas.microsoft.com/office/powerpoint/2010/main" val="377191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26FA48-9F28-F643-91BA-1556C8124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21"/>
            <a:ext cx="12192000" cy="81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300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1" y="2384425"/>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dirty="0">
                <a:solidFill>
                  <a:schemeClr val="bg1"/>
                </a:solidFill>
                <a:latin typeface="FatFrank Heavy" pitchFamily="2" charset="77"/>
              </a:rPr>
              <a:t>GREAT FOR JESUS, THE KING</a:t>
            </a:r>
          </a:p>
          <a:p>
            <a:pPr algn="ctr"/>
            <a:endParaRPr lang="en-US" sz="5000" dirty="0">
              <a:solidFill>
                <a:schemeClr val="bg1"/>
              </a:solidFill>
              <a:latin typeface="FatFrank Heavy" pitchFamily="2" charset="77"/>
            </a:endParaRPr>
          </a:p>
          <a:p>
            <a:pPr algn="ctr"/>
            <a:r>
              <a:rPr lang="en-US" sz="5000" dirty="0">
                <a:solidFill>
                  <a:schemeClr val="bg1"/>
                </a:solidFill>
                <a:latin typeface="Helvetica" pitchFamily="2" charset="0"/>
              </a:rPr>
              <a:t>It wasn't the person who was always right, but the one who loved Him even when He didn’t meet her expectations</a:t>
            </a:r>
            <a:endParaRPr lang="en-US" sz="5000" dirty="0">
              <a:solidFill>
                <a:srgbClr val="25BEEE"/>
              </a:solidFill>
              <a:latin typeface="Helvetica" pitchFamily="2" charset="0"/>
            </a:endParaRPr>
          </a:p>
        </p:txBody>
      </p:sp>
    </p:spTree>
    <p:extLst>
      <p:ext uri="{BB962C8B-B14F-4D97-AF65-F5344CB8AC3E}">
        <p14:creationId xmlns:p14="http://schemas.microsoft.com/office/powerpoint/2010/main" val="247783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81831" y="1616376"/>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i="1" dirty="0">
                <a:solidFill>
                  <a:srgbClr val="C4A0EB"/>
                </a:solidFill>
                <a:latin typeface="FatFrank Heavy" pitchFamily="2" charset="77"/>
              </a:rPr>
              <a:t>ARE YOU GREAT FOR JESUS, THE KING?</a:t>
            </a:r>
          </a:p>
          <a:p>
            <a:pPr algn="ctr"/>
            <a:endParaRPr lang="en-US" sz="5000" dirty="0">
              <a:solidFill>
                <a:schemeClr val="bg1"/>
              </a:solidFill>
              <a:latin typeface="FatFrank Heavy" pitchFamily="2" charset="77"/>
            </a:endParaRPr>
          </a:p>
          <a:p>
            <a:pPr algn="ctr"/>
            <a:r>
              <a:rPr lang="en-US" sz="5000" dirty="0">
                <a:solidFill>
                  <a:schemeClr val="bg1"/>
                </a:solidFill>
                <a:latin typeface="Helvetica" pitchFamily="2" charset="0"/>
              </a:rPr>
              <a:t>Are you entitled or in love with Jesus?</a:t>
            </a:r>
          </a:p>
        </p:txBody>
      </p:sp>
    </p:spTree>
    <p:extLst>
      <p:ext uri="{BB962C8B-B14F-4D97-AF65-F5344CB8AC3E}">
        <p14:creationId xmlns:p14="http://schemas.microsoft.com/office/powerpoint/2010/main" val="255888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Iron Bridge Retail Store - Goodwill of Central and Coastal VA">
            <a:extLst>
              <a:ext uri="{FF2B5EF4-FFF2-40B4-BE49-F238E27FC236}">
                <a16:creationId xmlns:a16="http://schemas.microsoft.com/office/drawing/2014/main" id="{886F0500-5642-E1D1-71D9-FC22C2B0A9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023" b="799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77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12BEB104-0827-99CD-2F76-D4FFAB071DCC}"/>
              </a:ext>
            </a:extLst>
          </p:cNvPr>
          <p:cNvSpPr txBox="1"/>
          <p:nvPr/>
        </p:nvSpPr>
        <p:spPr>
          <a:xfrm>
            <a:off x="242238" y="1000067"/>
            <a:ext cx="9286076" cy="1538883"/>
          </a:xfrm>
          <a:prstGeom prst="rect">
            <a:avLst/>
          </a:prstGeom>
        </p:spPr>
        <p:txBody>
          <a:bodyPr wrap="square" lIns="0" tIns="0" rIns="0" bIns="0" rtlCol="0" anchor="t">
            <a:spAutoFit/>
          </a:bodyPr>
          <a:lstStyle/>
          <a:p>
            <a:pPr algn="ctr"/>
            <a:r>
              <a:rPr lang="en-US" sz="10000" dirty="0">
                <a:solidFill>
                  <a:srgbClr val="C4A0EB"/>
                </a:solidFill>
                <a:latin typeface="FatFrank Heavy" pitchFamily="2" charset="77"/>
              </a:rPr>
              <a:t>Somebody</a:t>
            </a:r>
          </a:p>
        </p:txBody>
      </p:sp>
      <p:sp>
        <p:nvSpPr>
          <p:cNvPr id="7" name="TextBox 4">
            <a:extLst>
              <a:ext uri="{FF2B5EF4-FFF2-40B4-BE49-F238E27FC236}">
                <a16:creationId xmlns:a16="http://schemas.microsoft.com/office/drawing/2014/main" id="{6B82BE5C-45CB-25A5-0F6A-1846732F2BC7}"/>
              </a:ext>
            </a:extLst>
          </p:cNvPr>
          <p:cNvSpPr txBox="1"/>
          <p:nvPr/>
        </p:nvSpPr>
        <p:spPr>
          <a:xfrm>
            <a:off x="1859004" y="1827045"/>
            <a:ext cx="1897418" cy="1923604"/>
          </a:xfrm>
          <a:prstGeom prst="rect">
            <a:avLst/>
          </a:prstGeom>
        </p:spPr>
        <p:txBody>
          <a:bodyPr wrap="square" lIns="0" tIns="0" rIns="0" bIns="0" rtlCol="0" anchor="t">
            <a:spAutoFit/>
          </a:bodyPr>
          <a:lstStyle/>
          <a:p>
            <a:pPr algn="ctr"/>
            <a:r>
              <a:rPr lang="en-US" sz="12500" dirty="0">
                <a:solidFill>
                  <a:schemeClr val="bg1"/>
                </a:solidFill>
                <a:latin typeface="FatFrank Heavy" pitchFamily="2" charset="77"/>
              </a:rPr>
              <a:t>&amp;</a:t>
            </a:r>
          </a:p>
        </p:txBody>
      </p:sp>
      <p:sp>
        <p:nvSpPr>
          <p:cNvPr id="8" name="TextBox 4">
            <a:extLst>
              <a:ext uri="{FF2B5EF4-FFF2-40B4-BE49-F238E27FC236}">
                <a16:creationId xmlns:a16="http://schemas.microsoft.com/office/drawing/2014/main" id="{E9F14143-3553-8A37-0CA3-D6DAEE933871}"/>
              </a:ext>
            </a:extLst>
          </p:cNvPr>
          <p:cNvSpPr txBox="1"/>
          <p:nvPr/>
        </p:nvSpPr>
        <p:spPr>
          <a:xfrm>
            <a:off x="-937206" y="2654023"/>
            <a:ext cx="10584789" cy="1538883"/>
          </a:xfrm>
          <a:prstGeom prst="rect">
            <a:avLst/>
          </a:prstGeom>
        </p:spPr>
        <p:txBody>
          <a:bodyPr wrap="square" lIns="0" tIns="0" rIns="0" bIns="0" rtlCol="0" anchor="t">
            <a:spAutoFit/>
          </a:bodyPr>
          <a:lstStyle/>
          <a:p>
            <a:pPr algn="ctr"/>
            <a:r>
              <a:rPr lang="en-US" sz="10000" dirty="0">
                <a:solidFill>
                  <a:srgbClr val="78459B"/>
                </a:solidFill>
                <a:latin typeface="FatFrank Heavy" pitchFamily="2" charset="77"/>
              </a:rPr>
              <a:t>Testimony</a:t>
            </a:r>
          </a:p>
        </p:txBody>
      </p:sp>
      <p:sp>
        <p:nvSpPr>
          <p:cNvPr id="5" name="TextBox 4">
            <a:extLst>
              <a:ext uri="{FF2B5EF4-FFF2-40B4-BE49-F238E27FC236}">
                <a16:creationId xmlns:a16="http://schemas.microsoft.com/office/drawing/2014/main" id="{59922DD3-4508-3313-D111-C074D5348AA2}"/>
              </a:ext>
            </a:extLst>
          </p:cNvPr>
          <p:cNvSpPr txBox="1"/>
          <p:nvPr/>
        </p:nvSpPr>
        <p:spPr>
          <a:xfrm>
            <a:off x="218654" y="560721"/>
            <a:ext cx="4767084" cy="1077218"/>
          </a:xfrm>
          <a:prstGeom prst="rect">
            <a:avLst/>
          </a:prstGeom>
        </p:spPr>
        <p:txBody>
          <a:bodyPr wrap="square" lIns="0" tIns="0" rIns="0" bIns="0" rtlCol="0" anchor="t">
            <a:spAutoFit/>
          </a:bodyPr>
          <a:lstStyle/>
          <a:p>
            <a:pPr algn="ctr"/>
            <a:r>
              <a:rPr lang="en-US" sz="7000" dirty="0">
                <a:solidFill>
                  <a:schemeClr val="bg1"/>
                </a:solidFill>
                <a:latin typeface="FatFrank Heavy" pitchFamily="2" charset="77"/>
              </a:rPr>
              <a:t>Your</a:t>
            </a:r>
          </a:p>
        </p:txBody>
      </p:sp>
      <p:pic>
        <p:nvPicPr>
          <p:cNvPr id="6" name="Picture 5">
            <a:extLst>
              <a:ext uri="{FF2B5EF4-FFF2-40B4-BE49-F238E27FC236}">
                <a16:creationId xmlns:a16="http://schemas.microsoft.com/office/drawing/2014/main" id="{AAA1355B-2DC6-11C1-EE5D-8FA44F1A1E82}"/>
              </a:ext>
            </a:extLst>
          </p:cNvPr>
          <p:cNvPicPr>
            <a:picLocks noChangeAspect="1"/>
          </p:cNvPicPr>
          <p:nvPr/>
        </p:nvPicPr>
        <p:blipFill>
          <a:blip r:embed="rId3"/>
          <a:stretch>
            <a:fillRect/>
          </a:stretch>
        </p:blipFill>
        <p:spPr>
          <a:xfrm>
            <a:off x="8624803" y="2978296"/>
            <a:ext cx="3175000" cy="3175000"/>
          </a:xfrm>
          <a:prstGeom prst="rect">
            <a:avLst/>
          </a:prstGeom>
        </p:spPr>
      </p:pic>
      <p:sp>
        <p:nvSpPr>
          <p:cNvPr id="2" name="TextBox 1">
            <a:extLst>
              <a:ext uri="{FF2B5EF4-FFF2-40B4-BE49-F238E27FC236}">
                <a16:creationId xmlns:a16="http://schemas.microsoft.com/office/drawing/2014/main" id="{E8F90227-B21A-FAE0-05AA-9DF4D1BBF5D0}"/>
              </a:ext>
            </a:extLst>
          </p:cNvPr>
          <p:cNvSpPr txBox="1"/>
          <p:nvPr/>
        </p:nvSpPr>
        <p:spPr>
          <a:xfrm>
            <a:off x="825628" y="5076078"/>
            <a:ext cx="8573205" cy="1077218"/>
          </a:xfrm>
          <a:prstGeom prst="rect">
            <a:avLst/>
          </a:prstGeom>
        </p:spPr>
        <p:txBody>
          <a:bodyPr wrap="square" lIns="0" tIns="0" rIns="0" bIns="0" rtlCol="0" anchor="t">
            <a:spAutoFit/>
          </a:bodyPr>
          <a:lstStyle/>
          <a:p>
            <a:r>
              <a:rPr lang="en-US" sz="7000" dirty="0">
                <a:solidFill>
                  <a:schemeClr val="bg1"/>
                </a:solidFill>
                <a:latin typeface="FatFrank Heavy" pitchFamily="2" charset="77"/>
              </a:rPr>
              <a:t>For Easter Sunday</a:t>
            </a:r>
          </a:p>
        </p:txBody>
      </p:sp>
    </p:spTree>
    <p:extLst>
      <p:ext uri="{BB962C8B-B14F-4D97-AF65-F5344CB8AC3E}">
        <p14:creationId xmlns:p14="http://schemas.microsoft.com/office/powerpoint/2010/main" val="3586731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81831" y="2710659"/>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i="1" dirty="0">
                <a:solidFill>
                  <a:srgbClr val="C4A0EB"/>
                </a:solidFill>
                <a:latin typeface="FatFrank Heavy" pitchFamily="2" charset="77"/>
              </a:rPr>
              <a:t>ARE YOU GREAT FOR JESUS, THE KING?</a:t>
            </a:r>
          </a:p>
          <a:p>
            <a:pPr algn="ctr"/>
            <a:endParaRPr lang="en-US" sz="5000" dirty="0">
              <a:solidFill>
                <a:schemeClr val="bg1"/>
              </a:solidFill>
              <a:latin typeface="FatFrank Heavy" pitchFamily="2" charset="77"/>
            </a:endParaRPr>
          </a:p>
          <a:p>
            <a:pPr algn="ctr"/>
            <a:r>
              <a:rPr lang="en-US" sz="5000" dirty="0">
                <a:solidFill>
                  <a:schemeClr val="bg1"/>
                </a:solidFill>
                <a:latin typeface="Helvetica" pitchFamily="2" charset="0"/>
              </a:rPr>
              <a:t>Are you entitled or in love with Jesus?</a:t>
            </a:r>
          </a:p>
          <a:p>
            <a:pPr algn="ctr"/>
            <a:endParaRPr lang="en-US" sz="5000" dirty="0">
              <a:solidFill>
                <a:schemeClr val="bg1"/>
              </a:solidFill>
              <a:latin typeface="Helvetica" pitchFamily="2" charset="0"/>
            </a:endParaRPr>
          </a:p>
          <a:p>
            <a:pPr algn="ctr"/>
            <a:r>
              <a:rPr lang="en-US" sz="5000" dirty="0">
                <a:solidFill>
                  <a:srgbClr val="C4A0EB"/>
                </a:solidFill>
                <a:latin typeface="Helvetica" pitchFamily="2" charset="0"/>
              </a:rPr>
              <a:t>After knowing what Jesus did for you:</a:t>
            </a:r>
            <a:br>
              <a:rPr lang="en-US" sz="5000" dirty="0">
                <a:solidFill>
                  <a:srgbClr val="C4A0EB"/>
                </a:solidFill>
                <a:latin typeface="Helvetica" pitchFamily="2" charset="0"/>
              </a:rPr>
            </a:br>
            <a:r>
              <a:rPr lang="en-US" sz="5000" dirty="0">
                <a:solidFill>
                  <a:srgbClr val="C4A0EB"/>
                </a:solidFill>
                <a:latin typeface="Helvetica" pitchFamily="2" charset="0"/>
              </a:rPr>
              <a:t>why not you &amp; why not now?</a:t>
            </a:r>
          </a:p>
        </p:txBody>
      </p:sp>
    </p:spTree>
    <p:extLst>
      <p:ext uri="{BB962C8B-B14F-4D97-AF65-F5344CB8AC3E}">
        <p14:creationId xmlns:p14="http://schemas.microsoft.com/office/powerpoint/2010/main" val="289639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43731" y="2384425"/>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dirty="0">
                <a:solidFill>
                  <a:schemeClr val="bg1"/>
                </a:solidFill>
                <a:latin typeface="FatFrank Heavy" pitchFamily="2" charset="77"/>
              </a:rPr>
              <a:t>GREAT FOR JESUS, THE KING</a:t>
            </a:r>
          </a:p>
          <a:p>
            <a:pPr algn="ctr"/>
            <a:endParaRPr lang="en-US" sz="5000" dirty="0">
              <a:solidFill>
                <a:schemeClr val="bg1"/>
              </a:solidFill>
              <a:latin typeface="FatFrank Heavy" pitchFamily="2" charset="77"/>
            </a:endParaRPr>
          </a:p>
          <a:p>
            <a:pPr algn="ctr"/>
            <a:r>
              <a:rPr lang="en-US" sz="5000" dirty="0">
                <a:solidFill>
                  <a:schemeClr val="bg1"/>
                </a:solidFill>
                <a:latin typeface="Helvetica" pitchFamily="2" charset="0"/>
              </a:rPr>
              <a:t>It wasn't the person who knew the most, but the one who knew only one thing that she couldn't let go of</a:t>
            </a:r>
            <a:endParaRPr lang="en-US" sz="5000" dirty="0">
              <a:solidFill>
                <a:srgbClr val="25BEEE"/>
              </a:solidFill>
              <a:latin typeface="Helvetica" pitchFamily="2" charset="0"/>
            </a:endParaRPr>
          </a:p>
        </p:txBody>
      </p:sp>
    </p:spTree>
    <p:extLst>
      <p:ext uri="{BB962C8B-B14F-4D97-AF65-F5344CB8AC3E}">
        <p14:creationId xmlns:p14="http://schemas.microsoft.com/office/powerpoint/2010/main" val="2457584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81831" y="2710659"/>
            <a:ext cx="10904538"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i="1" dirty="0">
                <a:solidFill>
                  <a:srgbClr val="C4A0EB"/>
                </a:solidFill>
                <a:latin typeface="FatFrank Heavy" pitchFamily="2" charset="77"/>
              </a:rPr>
              <a:t>ARE YOU GREAT FOR JESUS, THE KING?</a:t>
            </a:r>
          </a:p>
          <a:p>
            <a:pPr algn="ctr"/>
            <a:endParaRPr lang="en-US" sz="5000" dirty="0">
              <a:solidFill>
                <a:schemeClr val="bg1"/>
              </a:solidFill>
              <a:latin typeface="FatFrank Heavy" pitchFamily="2" charset="77"/>
            </a:endParaRPr>
          </a:p>
          <a:p>
            <a:pPr algn="ctr"/>
            <a:r>
              <a:rPr lang="en-US" sz="5000" dirty="0">
                <a:solidFill>
                  <a:schemeClr val="bg1"/>
                </a:solidFill>
                <a:latin typeface="Helvetica" pitchFamily="2" charset="0"/>
              </a:rPr>
              <a:t>Are you focused on doing something great for Jesus, or, Jesus doing something great for you?</a:t>
            </a:r>
          </a:p>
        </p:txBody>
      </p:sp>
    </p:spTree>
    <p:extLst>
      <p:ext uri="{BB962C8B-B14F-4D97-AF65-F5344CB8AC3E}">
        <p14:creationId xmlns:p14="http://schemas.microsoft.com/office/powerpoint/2010/main" val="1617763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12BEB104-0827-99CD-2F76-D4FFAB071DCC}"/>
              </a:ext>
            </a:extLst>
          </p:cNvPr>
          <p:cNvSpPr txBox="1"/>
          <p:nvPr/>
        </p:nvSpPr>
        <p:spPr>
          <a:xfrm>
            <a:off x="242238" y="1000067"/>
            <a:ext cx="9286076" cy="1538883"/>
          </a:xfrm>
          <a:prstGeom prst="rect">
            <a:avLst/>
          </a:prstGeom>
        </p:spPr>
        <p:txBody>
          <a:bodyPr wrap="square" lIns="0" tIns="0" rIns="0" bIns="0" rtlCol="0" anchor="t">
            <a:spAutoFit/>
          </a:bodyPr>
          <a:lstStyle/>
          <a:p>
            <a:pPr algn="ctr"/>
            <a:r>
              <a:rPr lang="en-US" sz="10000" dirty="0">
                <a:solidFill>
                  <a:srgbClr val="C4A0EB"/>
                </a:solidFill>
                <a:latin typeface="FatFrank Heavy" pitchFamily="2" charset="77"/>
              </a:rPr>
              <a:t>Somebody</a:t>
            </a:r>
          </a:p>
        </p:txBody>
      </p:sp>
      <p:sp>
        <p:nvSpPr>
          <p:cNvPr id="7" name="TextBox 4">
            <a:extLst>
              <a:ext uri="{FF2B5EF4-FFF2-40B4-BE49-F238E27FC236}">
                <a16:creationId xmlns:a16="http://schemas.microsoft.com/office/drawing/2014/main" id="{6B82BE5C-45CB-25A5-0F6A-1846732F2BC7}"/>
              </a:ext>
            </a:extLst>
          </p:cNvPr>
          <p:cNvSpPr txBox="1"/>
          <p:nvPr/>
        </p:nvSpPr>
        <p:spPr>
          <a:xfrm>
            <a:off x="1859004" y="1827045"/>
            <a:ext cx="1897418" cy="1923604"/>
          </a:xfrm>
          <a:prstGeom prst="rect">
            <a:avLst/>
          </a:prstGeom>
        </p:spPr>
        <p:txBody>
          <a:bodyPr wrap="square" lIns="0" tIns="0" rIns="0" bIns="0" rtlCol="0" anchor="t">
            <a:spAutoFit/>
          </a:bodyPr>
          <a:lstStyle/>
          <a:p>
            <a:pPr algn="ctr"/>
            <a:r>
              <a:rPr lang="en-US" sz="12500" dirty="0">
                <a:solidFill>
                  <a:schemeClr val="bg1"/>
                </a:solidFill>
                <a:latin typeface="FatFrank Heavy" pitchFamily="2" charset="77"/>
              </a:rPr>
              <a:t>&amp;</a:t>
            </a:r>
          </a:p>
        </p:txBody>
      </p:sp>
      <p:sp>
        <p:nvSpPr>
          <p:cNvPr id="8" name="TextBox 4">
            <a:extLst>
              <a:ext uri="{FF2B5EF4-FFF2-40B4-BE49-F238E27FC236}">
                <a16:creationId xmlns:a16="http://schemas.microsoft.com/office/drawing/2014/main" id="{E9F14143-3553-8A37-0CA3-D6DAEE933871}"/>
              </a:ext>
            </a:extLst>
          </p:cNvPr>
          <p:cNvSpPr txBox="1"/>
          <p:nvPr/>
        </p:nvSpPr>
        <p:spPr>
          <a:xfrm>
            <a:off x="-937206" y="2654023"/>
            <a:ext cx="10584789" cy="1538883"/>
          </a:xfrm>
          <a:prstGeom prst="rect">
            <a:avLst/>
          </a:prstGeom>
        </p:spPr>
        <p:txBody>
          <a:bodyPr wrap="square" lIns="0" tIns="0" rIns="0" bIns="0" rtlCol="0" anchor="t">
            <a:spAutoFit/>
          </a:bodyPr>
          <a:lstStyle/>
          <a:p>
            <a:pPr algn="ctr"/>
            <a:r>
              <a:rPr lang="en-US" sz="10000" dirty="0">
                <a:solidFill>
                  <a:srgbClr val="78459B"/>
                </a:solidFill>
                <a:latin typeface="FatFrank Heavy" pitchFamily="2" charset="77"/>
              </a:rPr>
              <a:t>Testimony</a:t>
            </a:r>
          </a:p>
        </p:txBody>
      </p:sp>
      <p:sp>
        <p:nvSpPr>
          <p:cNvPr id="5" name="TextBox 4">
            <a:extLst>
              <a:ext uri="{FF2B5EF4-FFF2-40B4-BE49-F238E27FC236}">
                <a16:creationId xmlns:a16="http://schemas.microsoft.com/office/drawing/2014/main" id="{59922DD3-4508-3313-D111-C074D5348AA2}"/>
              </a:ext>
            </a:extLst>
          </p:cNvPr>
          <p:cNvSpPr txBox="1"/>
          <p:nvPr/>
        </p:nvSpPr>
        <p:spPr>
          <a:xfrm>
            <a:off x="218654" y="560721"/>
            <a:ext cx="4767084" cy="1077218"/>
          </a:xfrm>
          <a:prstGeom prst="rect">
            <a:avLst/>
          </a:prstGeom>
        </p:spPr>
        <p:txBody>
          <a:bodyPr wrap="square" lIns="0" tIns="0" rIns="0" bIns="0" rtlCol="0" anchor="t">
            <a:spAutoFit/>
          </a:bodyPr>
          <a:lstStyle/>
          <a:p>
            <a:pPr algn="ctr"/>
            <a:r>
              <a:rPr lang="en-US" sz="7000" dirty="0">
                <a:solidFill>
                  <a:schemeClr val="bg1"/>
                </a:solidFill>
                <a:latin typeface="FatFrank Heavy" pitchFamily="2" charset="77"/>
              </a:rPr>
              <a:t>Your</a:t>
            </a:r>
          </a:p>
        </p:txBody>
      </p:sp>
      <p:pic>
        <p:nvPicPr>
          <p:cNvPr id="6" name="Picture 5">
            <a:extLst>
              <a:ext uri="{FF2B5EF4-FFF2-40B4-BE49-F238E27FC236}">
                <a16:creationId xmlns:a16="http://schemas.microsoft.com/office/drawing/2014/main" id="{AAA1355B-2DC6-11C1-EE5D-8FA44F1A1E82}"/>
              </a:ext>
            </a:extLst>
          </p:cNvPr>
          <p:cNvPicPr>
            <a:picLocks noChangeAspect="1"/>
          </p:cNvPicPr>
          <p:nvPr/>
        </p:nvPicPr>
        <p:blipFill>
          <a:blip r:embed="rId3"/>
          <a:stretch>
            <a:fillRect/>
          </a:stretch>
        </p:blipFill>
        <p:spPr>
          <a:xfrm>
            <a:off x="8624803" y="2978296"/>
            <a:ext cx="3175000" cy="3175000"/>
          </a:xfrm>
          <a:prstGeom prst="rect">
            <a:avLst/>
          </a:prstGeom>
        </p:spPr>
      </p:pic>
      <p:sp>
        <p:nvSpPr>
          <p:cNvPr id="2" name="TextBox 1">
            <a:extLst>
              <a:ext uri="{FF2B5EF4-FFF2-40B4-BE49-F238E27FC236}">
                <a16:creationId xmlns:a16="http://schemas.microsoft.com/office/drawing/2014/main" id="{E8F90227-B21A-FAE0-05AA-9DF4D1BBF5D0}"/>
              </a:ext>
            </a:extLst>
          </p:cNvPr>
          <p:cNvSpPr txBox="1"/>
          <p:nvPr/>
        </p:nvSpPr>
        <p:spPr>
          <a:xfrm>
            <a:off x="825628" y="5076078"/>
            <a:ext cx="8573205" cy="1077218"/>
          </a:xfrm>
          <a:prstGeom prst="rect">
            <a:avLst/>
          </a:prstGeom>
        </p:spPr>
        <p:txBody>
          <a:bodyPr wrap="square" lIns="0" tIns="0" rIns="0" bIns="0" rtlCol="0" anchor="t">
            <a:spAutoFit/>
          </a:bodyPr>
          <a:lstStyle/>
          <a:p>
            <a:r>
              <a:rPr lang="en-US" sz="7000" dirty="0">
                <a:solidFill>
                  <a:schemeClr val="bg1"/>
                </a:solidFill>
                <a:latin typeface="FatFrank Heavy" pitchFamily="2" charset="77"/>
              </a:rPr>
              <a:t>For Easter Sunday</a:t>
            </a:r>
          </a:p>
        </p:txBody>
      </p:sp>
    </p:spTree>
    <p:extLst>
      <p:ext uri="{BB962C8B-B14F-4D97-AF65-F5344CB8AC3E}">
        <p14:creationId xmlns:p14="http://schemas.microsoft.com/office/powerpoint/2010/main" val="2310767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8EE0D6-C100-CA3E-4424-3799102FB48B}"/>
              </a:ext>
            </a:extLst>
          </p:cNvPr>
          <p:cNvSpPr txBox="1"/>
          <p:nvPr/>
        </p:nvSpPr>
        <p:spPr>
          <a:xfrm>
            <a:off x="731520" y="2157984"/>
            <a:ext cx="10405872" cy="4832092"/>
          </a:xfrm>
          <a:prstGeom prst="rect">
            <a:avLst/>
          </a:prstGeom>
          <a:noFill/>
        </p:spPr>
        <p:txBody>
          <a:bodyPr wrap="square" rtlCol="0">
            <a:spAutoFit/>
          </a:bodyPr>
          <a:lstStyle/>
          <a:p>
            <a:r>
              <a:rPr lang="en-US" sz="5400" b="0" i="0" dirty="0">
                <a:solidFill>
                  <a:srgbClr val="0078D7"/>
                </a:solidFill>
                <a:effectLst/>
                <a:latin typeface="Calibri" panose="020F0502020204030204" pitchFamily="34" charset="0"/>
                <a:hlinkClick r:id="rId2" tooltip="https://youtu.be/4Uo2QjR0Vbg?si=iFHRhBMeG6_eo6eT"/>
              </a:rPr>
              <a:t>https://youtu.be/4Uo2QjR0Vbg?si=iFHRhBMeG6_eo6eT</a:t>
            </a:r>
            <a:endParaRPr lang="en-US" sz="5400" b="0" i="0" dirty="0">
              <a:solidFill>
                <a:srgbClr val="0078D7"/>
              </a:solidFill>
              <a:effectLst/>
              <a:latin typeface="Calibri" panose="020F0502020204030204" pitchFamily="34" charset="0"/>
            </a:endParaRPr>
          </a:p>
          <a:p>
            <a:endParaRPr lang="en-US" sz="5000" dirty="0">
              <a:solidFill>
                <a:srgbClr val="27BDED"/>
              </a:solidFill>
            </a:endParaRPr>
          </a:p>
          <a:p>
            <a:r>
              <a:rPr lang="en-US" sz="5000" dirty="0">
                <a:solidFill>
                  <a:srgbClr val="27BDED"/>
                </a:solidFill>
              </a:rPr>
              <a:t>Pour My Love On You \ </a:t>
            </a:r>
            <a:r>
              <a:rPr lang="en-US" sz="5000" dirty="0" err="1">
                <a:solidFill>
                  <a:srgbClr val="27BDED"/>
                </a:solidFill>
              </a:rPr>
              <a:t>UpperRoom</a:t>
            </a:r>
            <a:r>
              <a:rPr lang="en-US" sz="5000" dirty="0">
                <a:solidFill>
                  <a:srgbClr val="27BDED"/>
                </a:solidFill>
              </a:rPr>
              <a:t> \ Lyric Video</a:t>
            </a:r>
          </a:p>
          <a:p>
            <a:endParaRPr lang="en-US" sz="5000" dirty="0">
              <a:solidFill>
                <a:srgbClr val="27BDED"/>
              </a:solidFill>
            </a:endParaRPr>
          </a:p>
        </p:txBody>
      </p:sp>
    </p:spTree>
    <p:extLst>
      <p:ext uri="{BB962C8B-B14F-4D97-AF65-F5344CB8AC3E}">
        <p14:creationId xmlns:p14="http://schemas.microsoft.com/office/powerpoint/2010/main" val="66705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A collection of busts of various sizes and shapes, made of different materials.">
            <a:extLst>
              <a:ext uri="{FF2B5EF4-FFF2-40B4-BE49-F238E27FC236}">
                <a16:creationId xmlns:a16="http://schemas.microsoft.com/office/drawing/2014/main" id="{ECCA6DCB-286B-3055-B0BC-95F74756D0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9" r="18465" b="2859"/>
          <a:stretch/>
        </p:blipFill>
        <p:spPr bwMode="auto">
          <a:xfrm>
            <a:off x="372071" y="0"/>
            <a:ext cx="7392834" cy="687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06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A collection of busts of various sizes and shapes, made of different materials.">
            <a:extLst>
              <a:ext uri="{FF2B5EF4-FFF2-40B4-BE49-F238E27FC236}">
                <a16:creationId xmlns:a16="http://schemas.microsoft.com/office/drawing/2014/main" id="{ECCA6DCB-286B-3055-B0BC-95F74756D0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9" r="18465" b="2859"/>
          <a:stretch/>
        </p:blipFill>
        <p:spPr bwMode="auto">
          <a:xfrm>
            <a:off x="372071" y="0"/>
            <a:ext cx="7392834" cy="68766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Antiques dealer bought priceless 2,000-year-old Roman bust at thrift store  for $35">
            <a:extLst>
              <a:ext uri="{FF2B5EF4-FFF2-40B4-BE49-F238E27FC236}">
                <a16:creationId xmlns:a16="http://schemas.microsoft.com/office/drawing/2014/main" id="{31560A77-3261-7D38-8F2E-D02AE60177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59" r="2" b="3056"/>
          <a:stretch/>
        </p:blipFill>
        <p:spPr bwMode="auto">
          <a:xfrm>
            <a:off x="6074139" y="681567"/>
            <a:ext cx="4952085" cy="5571066"/>
          </a:xfrm>
          <a:prstGeom prst="rect">
            <a:avLst/>
          </a:prstGeom>
          <a:noFill/>
          <a:ln w="1809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1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0643140-FEB8-069D-F9E7-E2350353BCCE}"/>
              </a:ext>
            </a:extLst>
          </p:cNvPr>
          <p:cNvSpPr txBox="1">
            <a:spLocks/>
          </p:cNvSpPr>
          <p:nvPr/>
        </p:nvSpPr>
        <p:spPr>
          <a:xfrm>
            <a:off x="681831" y="1946687"/>
            <a:ext cx="10904538" cy="29682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5000" dirty="0">
              <a:solidFill>
                <a:schemeClr val="bg1"/>
              </a:solidFill>
              <a:latin typeface="Helvetica" pitchFamily="2" charset="0"/>
            </a:endParaRPr>
          </a:p>
          <a:p>
            <a:pPr algn="ctr"/>
            <a:r>
              <a:rPr lang="en-US" sz="4500" dirty="0">
                <a:solidFill>
                  <a:schemeClr val="bg1"/>
                </a:solidFill>
                <a:latin typeface="Helvetica" pitchFamily="2" charset="0"/>
              </a:rPr>
              <a:t>“</a:t>
            </a:r>
            <a:r>
              <a:rPr lang="en-US" sz="5000" dirty="0">
                <a:solidFill>
                  <a:schemeClr val="bg1"/>
                </a:solidFill>
                <a:effectLst/>
                <a:latin typeface="Helvetica" pitchFamily="2" charset="0"/>
              </a:rPr>
              <a:t>The beginning of the gospel about Jesus </a:t>
            </a:r>
            <a:r>
              <a:rPr lang="en-US" sz="5000" dirty="0">
                <a:solidFill>
                  <a:srgbClr val="78459B"/>
                </a:solidFill>
                <a:effectLst/>
                <a:latin typeface="Helvetica" pitchFamily="2" charset="0"/>
              </a:rPr>
              <a:t>Christ</a:t>
            </a:r>
            <a:r>
              <a:rPr lang="en-US" sz="5000" dirty="0">
                <a:solidFill>
                  <a:schemeClr val="bg1"/>
                </a:solidFill>
                <a:effectLst/>
                <a:latin typeface="Helvetica" pitchFamily="2" charset="0"/>
              </a:rPr>
              <a:t>, the Son of God.</a:t>
            </a:r>
          </a:p>
          <a:p>
            <a:pPr algn="ctr"/>
            <a:endParaRPr lang="en-US" sz="1000" dirty="0">
              <a:solidFill>
                <a:schemeClr val="bg1"/>
              </a:solidFill>
              <a:latin typeface="Helvetica" pitchFamily="2" charset="0"/>
            </a:endParaRPr>
          </a:p>
          <a:p>
            <a:pPr algn="ctr"/>
            <a:r>
              <a:rPr lang="en-US" sz="5000" dirty="0">
                <a:solidFill>
                  <a:schemeClr val="bg1"/>
                </a:solidFill>
                <a:latin typeface="Helvetica" pitchFamily="2" charset="0"/>
              </a:rPr>
              <a:t>Mark 1:1</a:t>
            </a:r>
          </a:p>
          <a:p>
            <a:pPr algn="ctr"/>
            <a:endParaRPr lang="en-US" sz="4000" dirty="0">
              <a:solidFill>
                <a:schemeClr val="bg1"/>
              </a:solidFill>
              <a:latin typeface="Helvetica" pitchFamily="2" charset="0"/>
            </a:endParaRPr>
          </a:p>
          <a:p>
            <a:pPr algn="ctr"/>
            <a:endParaRPr lang="en-US" sz="4000" dirty="0">
              <a:solidFill>
                <a:schemeClr val="bg1"/>
              </a:solidFill>
              <a:latin typeface="Helvetica" pitchFamily="2" charset="0"/>
            </a:endParaRPr>
          </a:p>
          <a:p>
            <a:pPr algn="ctr"/>
            <a:r>
              <a:rPr lang="en-US" sz="4000" i="1" dirty="0">
                <a:solidFill>
                  <a:srgbClr val="C4A0EB"/>
                </a:solidFill>
                <a:latin typeface="Helvetica" pitchFamily="2" charset="0"/>
              </a:rPr>
              <a:t>Christ/Messiah = “The Anointed King”</a:t>
            </a:r>
          </a:p>
          <a:p>
            <a:pPr algn="ctr"/>
            <a:endParaRPr lang="en-US" sz="5000" dirty="0">
              <a:solidFill>
                <a:schemeClr val="bg1"/>
              </a:solidFill>
              <a:latin typeface="Helvetica" pitchFamily="2" charset="0"/>
            </a:endParaRPr>
          </a:p>
        </p:txBody>
      </p:sp>
    </p:spTree>
    <p:extLst>
      <p:ext uri="{BB962C8B-B14F-4D97-AF65-F5344CB8AC3E}">
        <p14:creationId xmlns:p14="http://schemas.microsoft.com/office/powerpoint/2010/main" val="378608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957659" y="2990056"/>
            <a:ext cx="10276682"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spcBef>
                <a:spcPts val="0"/>
              </a:spcBef>
              <a:spcAft>
                <a:spcPts val="0"/>
              </a:spcAft>
            </a:pPr>
            <a:r>
              <a:rPr lang="en-US"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Mark is inviting us to see what the world does not: Jesus is God’s King sent to save us. And this king brings a kingdom that will deliver us from the sin, anxiety, fear, bitterness and strife of this world. </a:t>
            </a:r>
          </a:p>
          <a:p>
            <a:pPr algn="ctr"/>
            <a:endParaRPr lang="en-US" sz="5000" dirty="0">
              <a:solidFill>
                <a:schemeClr val="bg1"/>
              </a:solidFill>
              <a:latin typeface="Helvetica" pitchFamily="2" charset="0"/>
            </a:endParaRPr>
          </a:p>
        </p:txBody>
      </p:sp>
    </p:spTree>
    <p:extLst>
      <p:ext uri="{BB962C8B-B14F-4D97-AF65-F5344CB8AC3E}">
        <p14:creationId xmlns:p14="http://schemas.microsoft.com/office/powerpoint/2010/main" val="428588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626268" y="3467100"/>
            <a:ext cx="11015663"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spcBef>
                <a:spcPts val="0"/>
              </a:spcBef>
              <a:spcAft>
                <a:spcPts val="0"/>
              </a:spcAft>
            </a:pPr>
            <a:r>
              <a:rPr lang="en-US" sz="4000" kern="100" dirty="0">
                <a:solidFill>
                  <a:srgbClr val="C4A0EB"/>
                </a:solidFill>
                <a:effectLst/>
                <a:latin typeface="Calibri" panose="020F0502020204030204" pitchFamily="34" charset="0"/>
                <a:ea typeface="Calibri" panose="020F0502020204030204" pitchFamily="34" charset="0"/>
                <a:cs typeface="Times New Roman" panose="02020603050405020304" pitchFamily="18" charset="0"/>
              </a:rPr>
              <a:t>Mark 13 | God’s Kingdom Won’t Waste Your Life</a:t>
            </a:r>
          </a:p>
          <a:p>
            <a:pPr marL="0" marR="0" algn="ctr">
              <a:spcBef>
                <a:spcPts val="0"/>
              </a:spcBef>
              <a:spcAft>
                <a:spcPts val="0"/>
              </a:spcAft>
            </a:pPr>
            <a:endParaRPr lang="en-US" sz="4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whoever wants to save his life will lose it, but whoever loses his life for Me and for </a:t>
            </a:r>
            <a:r>
              <a:rPr lang="en-US" sz="4000"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en-US" sz="40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 Gospel will save it. What good is it for a man to gain the whole world, yet lose his soul?”</a:t>
            </a:r>
          </a:p>
          <a:p>
            <a:pPr marL="0" marR="0" algn="ctr">
              <a:spcBef>
                <a:spcPts val="0"/>
              </a:spcBef>
              <a:spcAft>
                <a:spcPts val="0"/>
              </a:spcAft>
            </a:pPr>
            <a:r>
              <a:rPr lang="en-US" sz="4000" kern="100" dirty="0">
                <a:solidFill>
                  <a:srgbClr val="C4A0EB"/>
                </a:solidFill>
                <a:latin typeface="Calibri" panose="020F0502020204030204" pitchFamily="34" charset="0"/>
                <a:ea typeface="Calibri" panose="020F0502020204030204" pitchFamily="34" charset="0"/>
                <a:cs typeface="Times New Roman" panose="02020603050405020304" pitchFamily="18" charset="0"/>
              </a:rPr>
              <a:t>Mark 8:35-36</a:t>
            </a:r>
            <a:endParaRPr lang="en-US" sz="4000" kern="100" dirty="0">
              <a:solidFill>
                <a:srgbClr val="C4A0EB"/>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4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5000" dirty="0">
              <a:solidFill>
                <a:schemeClr val="bg1"/>
              </a:solidFill>
              <a:latin typeface="Helvetica" pitchFamily="2" charset="0"/>
            </a:endParaRPr>
          </a:p>
        </p:txBody>
      </p:sp>
    </p:spTree>
    <p:extLst>
      <p:ext uri="{BB962C8B-B14F-4D97-AF65-F5344CB8AC3E}">
        <p14:creationId xmlns:p14="http://schemas.microsoft.com/office/powerpoint/2010/main" val="98891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588168" y="3848725"/>
            <a:ext cx="11015663"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spcBef>
                <a:spcPts val="0"/>
              </a:spcBef>
              <a:spcAft>
                <a:spcPts val="0"/>
              </a:spcAft>
            </a:pPr>
            <a:r>
              <a:rPr lang="en-US" sz="4000" kern="100" dirty="0">
                <a:solidFill>
                  <a:srgbClr val="C4A0EB"/>
                </a:solidFill>
                <a:effectLst/>
                <a:latin typeface="Calibri" panose="020F0502020204030204" pitchFamily="34" charset="0"/>
                <a:ea typeface="Calibri" panose="020F0502020204030204" pitchFamily="34" charset="0"/>
                <a:cs typeface="Times New Roman" panose="02020603050405020304" pitchFamily="18" charset="0"/>
              </a:rPr>
              <a:t>Mark 14 | Not everyone sees the worth of this king</a:t>
            </a:r>
          </a:p>
          <a:p>
            <a:pPr marL="0" marR="0" algn="ctr">
              <a:spcBef>
                <a:spcPts val="0"/>
              </a:spcBef>
              <a:spcAft>
                <a:spcPts val="0"/>
              </a:spcAft>
            </a:pPr>
            <a:endParaRPr lang="en-US" sz="43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Passover and the Feast of Unleavened Bread were only two days away, and the chief priests and the teachers of the law were looking for some sly way to arrest Jesus and kill him.  “But not during the Feast,” they said, “or the people may riot.” </a:t>
            </a:r>
          </a:p>
          <a:p>
            <a:pPr algn="ctr"/>
            <a:endParaRPr lang="en-US" sz="43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3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Mark 14:1-2</a:t>
            </a:r>
            <a:endParaRPr lang="en-US" sz="4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4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5000" dirty="0">
              <a:solidFill>
                <a:schemeClr val="bg1"/>
              </a:solidFill>
              <a:latin typeface="Helvetica" pitchFamily="2" charset="0"/>
            </a:endParaRPr>
          </a:p>
        </p:txBody>
      </p:sp>
    </p:spTree>
    <p:extLst>
      <p:ext uri="{BB962C8B-B14F-4D97-AF65-F5344CB8AC3E}">
        <p14:creationId xmlns:p14="http://schemas.microsoft.com/office/powerpoint/2010/main" val="419985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430ECF3-4B2C-DD58-4A5E-48496E460ECC}"/>
              </a:ext>
            </a:extLst>
          </p:cNvPr>
          <p:cNvSpPr txBox="1">
            <a:spLocks/>
          </p:cNvSpPr>
          <p:nvPr/>
        </p:nvSpPr>
        <p:spPr>
          <a:xfrm>
            <a:off x="588168" y="3668843"/>
            <a:ext cx="11015663" cy="9540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spcBef>
                <a:spcPts val="0"/>
              </a:spcBef>
              <a:spcAft>
                <a:spcPts val="0"/>
              </a:spcAft>
            </a:pPr>
            <a:r>
              <a:rPr lang="en-US" sz="4000" kern="100" dirty="0">
                <a:solidFill>
                  <a:srgbClr val="C4A0EB"/>
                </a:solidFill>
                <a:effectLst/>
                <a:latin typeface="Calibri" panose="020F0502020204030204" pitchFamily="34" charset="0"/>
                <a:ea typeface="Calibri" panose="020F0502020204030204" pitchFamily="34" charset="0"/>
                <a:cs typeface="Times New Roman" panose="02020603050405020304" pitchFamily="18" charset="0"/>
              </a:rPr>
              <a:t>Mark 14 | One woman see how much Jesus is worth</a:t>
            </a:r>
          </a:p>
          <a:p>
            <a:pPr marL="0" marR="0" algn="ctr">
              <a:spcBef>
                <a:spcPts val="0"/>
              </a:spcBef>
              <a:spcAft>
                <a:spcPts val="0"/>
              </a:spcAft>
            </a:pPr>
            <a:endParaRPr lang="en-US" sz="43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“While Jesus was in Bethany, reclining at the table in the home of a man known as Simon the Leper, a woman came with an alabaster jar of very expensive perfume, made of pure nard. She broke the jar and poured the perfume on his head. ” </a:t>
            </a:r>
          </a:p>
          <a:p>
            <a:pPr algn="ctr"/>
            <a:endParaRPr lang="en-US" sz="20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3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Mark 14:3</a:t>
            </a:r>
            <a:endParaRPr lang="en-US" sz="4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4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5000" dirty="0">
              <a:solidFill>
                <a:schemeClr val="bg1"/>
              </a:solidFill>
              <a:latin typeface="Helvetica" pitchFamily="2" charset="0"/>
            </a:endParaRPr>
          </a:p>
        </p:txBody>
      </p:sp>
    </p:spTree>
    <p:extLst>
      <p:ext uri="{BB962C8B-B14F-4D97-AF65-F5344CB8AC3E}">
        <p14:creationId xmlns:p14="http://schemas.microsoft.com/office/powerpoint/2010/main" val="2970044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9698</TotalTime>
  <Words>1367</Words>
  <Application>Microsoft Macintosh PowerPoint</Application>
  <PresentationFormat>Widescreen</PresentationFormat>
  <Paragraphs>171</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FatFrank Heavy</vt:lpstr>
      <vt:lpstr>Helvetica</vt:lpstr>
      <vt:lpstr>Swiss 721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lastModifiedBy>Shawn Franco</cp:lastModifiedBy>
  <cp:revision>13</cp:revision>
  <dcterms:created xsi:type="dcterms:W3CDTF">2024-01-08T16:38:02Z</dcterms:created>
  <dcterms:modified xsi:type="dcterms:W3CDTF">2024-02-29T21:50:58Z</dcterms:modified>
</cp:coreProperties>
</file>