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78" r:id="rId3"/>
    <p:sldId id="258" r:id="rId4"/>
    <p:sldId id="275" r:id="rId5"/>
    <p:sldId id="256" r:id="rId6"/>
    <p:sldId id="265" r:id="rId7"/>
    <p:sldId id="268" r:id="rId8"/>
    <p:sldId id="264" r:id="rId9"/>
    <p:sldId id="261" r:id="rId10"/>
    <p:sldId id="276" r:id="rId11"/>
    <p:sldId id="263" r:id="rId12"/>
    <p:sldId id="279" r:id="rId13"/>
    <p:sldId id="277" r:id="rId14"/>
    <p:sldId id="281"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B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p:restoredTop sz="78258"/>
  </p:normalViewPr>
  <p:slideViewPr>
    <p:cSldViewPr snapToGrid="0" showGuides="1">
      <p:cViewPr>
        <p:scale>
          <a:sx n="90" d="100"/>
          <a:sy n="90" d="100"/>
        </p:scale>
        <p:origin x="1392" y="264"/>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D1FD3-1A17-7B44-8609-03DF2438ACF2}" type="datetimeFigureOut">
              <a:rPr lang="en-US" smtClean="0"/>
              <a:t>1/10/24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C199D-2292-4448-BA93-9652ACA17EBD}" type="slidenum">
              <a:rPr lang="en-US" smtClean="0"/>
              <a:t>‹#›</a:t>
            </a:fld>
            <a:endParaRPr lang="en-US"/>
          </a:p>
        </p:txBody>
      </p:sp>
    </p:spTree>
    <p:extLst>
      <p:ext uri="{BB962C8B-B14F-4D97-AF65-F5344CB8AC3E}">
        <p14:creationId xmlns:p14="http://schemas.microsoft.com/office/powerpoint/2010/main" val="174212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be great fear, pain, comfort</a:t>
            </a:r>
          </a:p>
          <a:p>
            <a:r>
              <a:rPr lang="en-US" dirty="0"/>
              <a:t>Distraction, lies, stubborn</a:t>
            </a:r>
          </a:p>
          <a:p>
            <a:r>
              <a:rPr lang="en-US" dirty="0"/>
              <a:t>Why? As we’ve been studying - in a war</a:t>
            </a:r>
          </a:p>
          <a:p>
            <a:r>
              <a:rPr lang="en-US" dirty="0"/>
              <a:t>Three kingdoms (next slide)</a:t>
            </a:r>
          </a:p>
        </p:txBody>
      </p:sp>
      <p:sp>
        <p:nvSpPr>
          <p:cNvPr id="4" name="Slide Number Placeholder 3"/>
          <p:cNvSpPr>
            <a:spLocks noGrp="1"/>
          </p:cNvSpPr>
          <p:nvPr>
            <p:ph type="sldNum" sz="quarter" idx="5"/>
          </p:nvPr>
        </p:nvSpPr>
        <p:spPr/>
        <p:txBody>
          <a:bodyPr/>
          <a:lstStyle/>
          <a:p>
            <a:fld id="{827C199D-2292-4448-BA93-9652ACA17EBD}" type="slidenum">
              <a:rPr lang="en-US" smtClean="0"/>
              <a:t>2</a:t>
            </a:fld>
            <a:endParaRPr lang="en-US"/>
          </a:p>
        </p:txBody>
      </p:sp>
    </p:spTree>
    <p:extLst>
      <p:ext uri="{BB962C8B-B14F-4D97-AF65-F5344CB8AC3E}">
        <p14:creationId xmlns:p14="http://schemas.microsoft.com/office/powerpoint/2010/main" val="1170108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came - first thing he did</a:t>
            </a:r>
          </a:p>
          <a:p>
            <a:r>
              <a:rPr lang="en-US" dirty="0"/>
              <a:t>Water baptized | Fasted in the desert |</a:t>
            </a:r>
            <a:br>
              <a:rPr lang="en-US" dirty="0"/>
            </a:br>
            <a:r>
              <a:rPr lang="en-US" dirty="0"/>
              <a:t>Rejected Satan’s offer | Didn’t get answers from the world</a:t>
            </a:r>
          </a:p>
          <a:p>
            <a:r>
              <a:rPr lang="en-US" dirty="0"/>
              <a:t>Filled with the Spirit | Authority against world &amp; Satan</a:t>
            </a:r>
          </a:p>
          <a:p>
            <a:endParaRPr lang="en-US" dirty="0"/>
          </a:p>
          <a:p>
            <a:endParaRPr lang="en-US" dirty="0"/>
          </a:p>
        </p:txBody>
      </p:sp>
      <p:sp>
        <p:nvSpPr>
          <p:cNvPr id="4" name="Slide Number Placeholder 3"/>
          <p:cNvSpPr>
            <a:spLocks noGrp="1"/>
          </p:cNvSpPr>
          <p:nvPr>
            <p:ph type="sldNum" sz="quarter" idx="5"/>
          </p:nvPr>
        </p:nvSpPr>
        <p:spPr/>
        <p:txBody>
          <a:bodyPr/>
          <a:lstStyle/>
          <a:p>
            <a:fld id="{827C199D-2292-4448-BA93-9652ACA17EBD}" type="slidenum">
              <a:rPr lang="en-US" smtClean="0"/>
              <a:t>11</a:t>
            </a:fld>
            <a:endParaRPr lang="en-US"/>
          </a:p>
        </p:txBody>
      </p:sp>
    </p:spTree>
    <p:extLst>
      <p:ext uri="{BB962C8B-B14F-4D97-AF65-F5344CB8AC3E}">
        <p14:creationId xmlns:p14="http://schemas.microsoft.com/office/powerpoint/2010/main" val="175971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not trying to improve your life</a:t>
            </a:r>
          </a:p>
          <a:p>
            <a:r>
              <a:rPr lang="en-US" dirty="0"/>
              <a:t>Give you life</a:t>
            </a:r>
          </a:p>
          <a:p>
            <a:r>
              <a:rPr lang="en-US" dirty="0"/>
              <a:t>He’s not asking for your agreement</a:t>
            </a:r>
          </a:p>
          <a:p>
            <a:r>
              <a:rPr lang="en-US" dirty="0"/>
              <a:t>He’s asking for your absolute surrender</a:t>
            </a:r>
          </a:p>
          <a:p>
            <a:r>
              <a:rPr lang="en-US" dirty="0"/>
              <a:t>The Gospel of Jesus is a revolution where nothing can stay the same</a:t>
            </a:r>
          </a:p>
        </p:txBody>
      </p:sp>
      <p:sp>
        <p:nvSpPr>
          <p:cNvPr id="4" name="Slide Number Placeholder 3"/>
          <p:cNvSpPr>
            <a:spLocks noGrp="1"/>
          </p:cNvSpPr>
          <p:nvPr>
            <p:ph type="sldNum" sz="quarter" idx="5"/>
          </p:nvPr>
        </p:nvSpPr>
        <p:spPr/>
        <p:txBody>
          <a:bodyPr/>
          <a:lstStyle/>
          <a:p>
            <a:fld id="{827C199D-2292-4448-BA93-9652ACA17EBD}" type="slidenum">
              <a:rPr lang="en-US" smtClean="0"/>
              <a:t>14</a:t>
            </a:fld>
            <a:endParaRPr lang="en-US"/>
          </a:p>
        </p:txBody>
      </p:sp>
    </p:spTree>
    <p:extLst>
      <p:ext uri="{BB962C8B-B14F-4D97-AF65-F5344CB8AC3E}">
        <p14:creationId xmlns:p14="http://schemas.microsoft.com/office/powerpoint/2010/main" val="3916419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say no to sin - to chips</a:t>
            </a:r>
          </a:p>
          <a:p>
            <a:r>
              <a:rPr lang="en-US" dirty="0"/>
              <a:t>Put the world last!!! (feel that team screaming)</a:t>
            </a:r>
          </a:p>
          <a:p>
            <a:r>
              <a:rPr lang="en-US" dirty="0"/>
              <a:t>Become like a child - they don’t run their schedule</a:t>
            </a:r>
          </a:p>
          <a:p>
            <a:r>
              <a:rPr lang="en-US" dirty="0"/>
              <a:t>God has plans bigger than you can believe</a:t>
            </a:r>
          </a:p>
          <a:p>
            <a:r>
              <a:rPr lang="en-US" dirty="0"/>
              <a:t>TRUST HIM &amp; FOLLOW THE REVOLUTION</a:t>
            </a:r>
          </a:p>
        </p:txBody>
      </p:sp>
      <p:sp>
        <p:nvSpPr>
          <p:cNvPr id="4" name="Slide Number Placeholder 3"/>
          <p:cNvSpPr>
            <a:spLocks noGrp="1"/>
          </p:cNvSpPr>
          <p:nvPr>
            <p:ph type="sldNum" sz="quarter" idx="5"/>
          </p:nvPr>
        </p:nvSpPr>
        <p:spPr/>
        <p:txBody>
          <a:bodyPr/>
          <a:lstStyle/>
          <a:p>
            <a:fld id="{827C199D-2292-4448-BA93-9652ACA17EBD}" type="slidenum">
              <a:rPr lang="en-US" smtClean="0"/>
              <a:t>15</a:t>
            </a:fld>
            <a:endParaRPr lang="en-US"/>
          </a:p>
        </p:txBody>
      </p:sp>
    </p:spTree>
    <p:extLst>
      <p:ext uri="{BB962C8B-B14F-4D97-AF65-F5344CB8AC3E}">
        <p14:creationId xmlns:p14="http://schemas.microsoft.com/office/powerpoint/2010/main" val="5321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P3 - War of three kingdoms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Spiritual war you’re fighting whether you think about it or not</a:t>
            </a:r>
            <a:endParaRPr lang="en-US" dirty="0">
              <a:effectLst/>
              <a:latin typeface="Helvetica" pitchFamily="2" charset="0"/>
            </a:endParaRPr>
          </a:p>
          <a:p>
            <a:r>
              <a:rPr lang="en-US" dirty="0">
                <a:effectLst/>
                <a:latin typeface="Helvetica" pitchFamily="2" charset="0"/>
              </a:rPr>
              <a:t>You’re in the middle one that’s been conquered by Satan’s</a:t>
            </a:r>
          </a:p>
          <a:p>
            <a:r>
              <a:rPr lang="en-US" dirty="0">
                <a:effectLst/>
                <a:latin typeface="Helvetica" pitchFamily="2" charset="0"/>
              </a:rPr>
              <a:t>You live in world of confusion, survival and emptiness</a:t>
            </a:r>
          </a:p>
          <a:p>
            <a:r>
              <a:rPr lang="en-US" dirty="0">
                <a:effectLst/>
                <a:latin typeface="Helvetica" pitchFamily="2" charset="0"/>
              </a:rPr>
              <a:t>Satan and this world are always targeting your sinful nature</a:t>
            </a:r>
          </a:p>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fld id="{827C199D-2292-4448-BA93-9652ACA17EBD}" type="slidenum">
              <a:rPr lang="en-US" smtClean="0"/>
              <a:t>3</a:t>
            </a:fld>
            <a:endParaRPr lang="en-US"/>
          </a:p>
        </p:txBody>
      </p:sp>
    </p:spTree>
    <p:extLst>
      <p:ext uri="{BB962C8B-B14F-4D97-AF65-F5344CB8AC3E}">
        <p14:creationId xmlns:p14="http://schemas.microsoft.com/office/powerpoint/2010/main" val="287792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Also called ”The flesh”</a:t>
            </a:r>
          </a:p>
          <a:p>
            <a:r>
              <a:rPr lang="en-US" dirty="0">
                <a:effectLst/>
                <a:latin typeface="Helvetica" pitchFamily="2" charset="0"/>
              </a:rPr>
              <a:t>The part that isn’t godly  - its selfish and full of lust</a:t>
            </a:r>
          </a:p>
          <a:p>
            <a:r>
              <a:rPr lang="en-US" dirty="0">
                <a:effectLst/>
                <a:latin typeface="Helvetica" pitchFamily="2" charset="0"/>
              </a:rPr>
              <a:t>So you are marked for greatness</a:t>
            </a:r>
          </a:p>
          <a:p>
            <a:r>
              <a:rPr lang="en-US" dirty="0">
                <a:effectLst/>
                <a:latin typeface="Helvetica" pitchFamily="2" charset="0"/>
              </a:rPr>
              <a:t>But you also have great opposition</a:t>
            </a:r>
          </a:p>
          <a:p>
            <a:r>
              <a:rPr lang="en-US" dirty="0">
                <a:effectLst/>
                <a:latin typeface="Helvetica" pitchFamily="2" charset="0"/>
              </a:rPr>
              <a:t>There is an enemy - not showing up to the game with a forfeit</a:t>
            </a:r>
          </a:p>
        </p:txBody>
      </p:sp>
      <p:sp>
        <p:nvSpPr>
          <p:cNvPr id="4" name="Slide Number Placeholder 3"/>
          <p:cNvSpPr>
            <a:spLocks noGrp="1"/>
          </p:cNvSpPr>
          <p:nvPr>
            <p:ph type="sldNum" sz="quarter" idx="5"/>
          </p:nvPr>
        </p:nvSpPr>
        <p:spPr/>
        <p:txBody>
          <a:bodyPr/>
          <a:lstStyle/>
          <a:p>
            <a:fld id="{827C199D-2292-4448-BA93-9652ACA17EBD}" type="slidenum">
              <a:rPr lang="en-US" smtClean="0"/>
              <a:t>4</a:t>
            </a:fld>
            <a:endParaRPr lang="en-US"/>
          </a:p>
        </p:txBody>
      </p:sp>
    </p:spTree>
    <p:extLst>
      <p:ext uri="{BB962C8B-B14F-4D97-AF65-F5344CB8AC3E}">
        <p14:creationId xmlns:p14="http://schemas.microsoft.com/office/powerpoint/2010/main" val="3945181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Fantasy football - best offensive player is playing my defense</a:t>
            </a:r>
          </a:p>
          <a:p>
            <a:r>
              <a:rPr lang="en-US" dirty="0"/>
              <a:t>Coaching a team - really want to win - you two play for the other team</a:t>
            </a:r>
          </a:p>
          <a:p>
            <a:r>
              <a:rPr lang="en-US" dirty="0"/>
              <a:t>WE DO THIS ALL THE TIME</a:t>
            </a:r>
          </a:p>
          <a:p>
            <a:r>
              <a:rPr lang="en-US" dirty="0"/>
              <a:t>(person complaining they can’t lose weight but buying quarts of ice cream)</a:t>
            </a:r>
          </a:p>
          <a:p>
            <a:r>
              <a:rPr lang="en-US" dirty="0"/>
              <a:t>(worried about money but keep using my credit card without thinking)</a:t>
            </a:r>
          </a:p>
        </p:txBody>
      </p:sp>
      <p:sp>
        <p:nvSpPr>
          <p:cNvPr id="4" name="Slide Number Placeholder 3"/>
          <p:cNvSpPr>
            <a:spLocks noGrp="1"/>
          </p:cNvSpPr>
          <p:nvPr>
            <p:ph type="sldNum" sz="quarter" idx="5"/>
          </p:nvPr>
        </p:nvSpPr>
        <p:spPr/>
        <p:txBody>
          <a:bodyPr/>
          <a:lstStyle/>
          <a:p>
            <a:fld id="{827C199D-2292-4448-BA93-9652ACA17EBD}" type="slidenum">
              <a:rPr lang="en-US" smtClean="0"/>
              <a:t>5</a:t>
            </a:fld>
            <a:endParaRPr lang="en-US"/>
          </a:p>
        </p:txBody>
      </p:sp>
    </p:spTree>
    <p:extLst>
      <p:ext uri="{BB962C8B-B14F-4D97-AF65-F5344CB8AC3E}">
        <p14:creationId xmlns:p14="http://schemas.microsoft.com/office/powerpoint/2010/main" val="204860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Satan offered him this world</a:t>
            </a:r>
          </a:p>
          <a:p>
            <a:r>
              <a:rPr lang="en-US" dirty="0"/>
              <a:t>That is temporary, empty, </a:t>
            </a:r>
            <a:r>
              <a:rPr lang="en-US" dirty="0" err="1"/>
              <a:t>surving</a:t>
            </a:r>
            <a:r>
              <a:rPr lang="en-US" dirty="0"/>
              <a:t> -appears fill you</a:t>
            </a:r>
          </a:p>
          <a:p>
            <a:r>
              <a:rPr lang="en-US" dirty="0"/>
              <a:t>Jesus said - I’m not on your team</a:t>
            </a:r>
          </a:p>
          <a:p>
            <a:r>
              <a:rPr lang="en-US" dirty="0"/>
              <a:t>And I don’t want your stadium</a:t>
            </a:r>
          </a:p>
          <a:p>
            <a:r>
              <a:rPr lang="en-US" dirty="0"/>
              <a:t>I’ve got my own. -Jesus rejected </a:t>
            </a:r>
            <a:r>
              <a:rPr lang="en-US" dirty="0" err="1"/>
              <a:t>satan</a:t>
            </a:r>
            <a:r>
              <a:rPr lang="en-US" dirty="0"/>
              <a:t> and the world in his </a:t>
            </a:r>
            <a:r>
              <a:rPr lang="en-US" dirty="0" err="1"/>
              <a:t>fasitng</a:t>
            </a:r>
            <a:endParaRPr lang="en-US" dirty="0"/>
          </a:p>
        </p:txBody>
      </p:sp>
      <p:sp>
        <p:nvSpPr>
          <p:cNvPr id="4" name="Slide Number Placeholder 3"/>
          <p:cNvSpPr>
            <a:spLocks noGrp="1"/>
          </p:cNvSpPr>
          <p:nvPr>
            <p:ph type="sldNum" sz="quarter" idx="5"/>
          </p:nvPr>
        </p:nvSpPr>
        <p:spPr/>
        <p:txBody>
          <a:bodyPr/>
          <a:lstStyle/>
          <a:p>
            <a:fld id="{827C199D-2292-4448-BA93-9652ACA17EBD}" type="slidenum">
              <a:rPr lang="en-US" smtClean="0"/>
              <a:t>6</a:t>
            </a:fld>
            <a:endParaRPr lang="en-US"/>
          </a:p>
        </p:txBody>
      </p:sp>
    </p:spTree>
    <p:extLst>
      <p:ext uri="{BB962C8B-B14F-4D97-AF65-F5344CB8AC3E}">
        <p14:creationId xmlns:p14="http://schemas.microsoft.com/office/powerpoint/2010/main" val="407100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comes to </a:t>
            </a:r>
            <a:r>
              <a:rPr lang="en-US" dirty="0" err="1"/>
              <a:t>resuce</a:t>
            </a:r>
            <a:r>
              <a:rPr lang="en-US" dirty="0"/>
              <a:t> us from the kingdom of this world that always lives for the flesh and unknowingly is enslaved by Satan</a:t>
            </a:r>
          </a:p>
          <a:p>
            <a:r>
              <a:rPr lang="en-US" dirty="0"/>
              <a:t>He comes with His Kingdom and says - repent</a:t>
            </a:r>
          </a:p>
          <a:p>
            <a:r>
              <a:rPr lang="en-US" dirty="0"/>
              <a:t>Revolt - against this world and </a:t>
            </a:r>
            <a:r>
              <a:rPr lang="en-US" dirty="0" err="1"/>
              <a:t>satan’s</a:t>
            </a:r>
            <a:r>
              <a:rPr lang="en-US" dirty="0"/>
              <a:t> lies</a:t>
            </a:r>
          </a:p>
          <a:p>
            <a:r>
              <a:rPr lang="en-US" dirty="0"/>
              <a:t>Why as we are called to greatness we have to understand . . .</a:t>
            </a:r>
          </a:p>
        </p:txBody>
      </p:sp>
      <p:sp>
        <p:nvSpPr>
          <p:cNvPr id="4" name="Slide Number Placeholder 3"/>
          <p:cNvSpPr>
            <a:spLocks noGrp="1"/>
          </p:cNvSpPr>
          <p:nvPr>
            <p:ph type="sldNum" sz="quarter" idx="5"/>
          </p:nvPr>
        </p:nvSpPr>
        <p:spPr/>
        <p:txBody>
          <a:bodyPr/>
          <a:lstStyle/>
          <a:p>
            <a:fld id="{827C199D-2292-4448-BA93-9652ACA17EBD}" type="slidenum">
              <a:rPr lang="en-US" smtClean="0"/>
              <a:t>7</a:t>
            </a:fld>
            <a:endParaRPr lang="en-US"/>
          </a:p>
        </p:txBody>
      </p:sp>
    </p:spTree>
    <p:extLst>
      <p:ext uri="{BB962C8B-B14F-4D97-AF65-F5344CB8AC3E}">
        <p14:creationId xmlns:p14="http://schemas.microsoft.com/office/powerpoint/2010/main" val="276698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He’s not trying to make your life better</a:t>
            </a:r>
          </a:p>
          <a:p>
            <a:r>
              <a:rPr lang="en-US" dirty="0"/>
              <a:t>Give you a new life - By the spirit / not the flesh</a:t>
            </a:r>
          </a:p>
          <a:p>
            <a:r>
              <a:rPr lang="en-US" dirty="0"/>
              <a:t>Not cleaning up this kingdom - overcoming it by force</a:t>
            </a:r>
          </a:p>
          <a:p>
            <a:r>
              <a:rPr lang="en-US" dirty="0"/>
              <a:t>He’s not asking for your agreement / your surrender</a:t>
            </a:r>
          </a:p>
          <a:p>
            <a:r>
              <a:rPr lang="en-US" dirty="0"/>
              <a:t>WE KEEP LISTENING FOR IMPROVEMENTS</a:t>
            </a:r>
          </a:p>
        </p:txBody>
      </p:sp>
      <p:sp>
        <p:nvSpPr>
          <p:cNvPr id="4" name="Slide Number Placeholder 3"/>
          <p:cNvSpPr>
            <a:spLocks noGrp="1"/>
          </p:cNvSpPr>
          <p:nvPr>
            <p:ph type="sldNum" sz="quarter" idx="5"/>
          </p:nvPr>
        </p:nvSpPr>
        <p:spPr/>
        <p:txBody>
          <a:bodyPr/>
          <a:lstStyle/>
          <a:p>
            <a:fld id="{827C199D-2292-4448-BA93-9652ACA17EBD}" type="slidenum">
              <a:rPr lang="en-US" smtClean="0"/>
              <a:t>8</a:t>
            </a:fld>
            <a:endParaRPr lang="en-US"/>
          </a:p>
        </p:txBody>
      </p:sp>
    </p:spTree>
    <p:extLst>
      <p:ext uri="{BB962C8B-B14F-4D97-AF65-F5344CB8AC3E}">
        <p14:creationId xmlns:p14="http://schemas.microsoft.com/office/powerpoint/2010/main" val="181638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its crazy</a:t>
            </a:r>
          </a:p>
          <a:p>
            <a:r>
              <a:rPr lang="en-US" dirty="0"/>
              <a:t>(not drinking any soda - you coffee)</a:t>
            </a:r>
          </a:p>
          <a:p>
            <a:r>
              <a:rPr lang="en-US" dirty="0"/>
              <a:t>(Our adoption - for others) </a:t>
            </a:r>
          </a:p>
          <a:p>
            <a:r>
              <a:rPr lang="en-US" dirty="0"/>
              <a:t>DO THIS ALL THE TIME</a:t>
            </a:r>
          </a:p>
          <a:p>
            <a:r>
              <a:rPr lang="en-US" dirty="0"/>
              <a:t>Jesus comes with kingdom - key part fasting - crazy</a:t>
            </a:r>
          </a:p>
        </p:txBody>
      </p:sp>
      <p:sp>
        <p:nvSpPr>
          <p:cNvPr id="4" name="Slide Number Placeholder 3"/>
          <p:cNvSpPr>
            <a:spLocks noGrp="1"/>
          </p:cNvSpPr>
          <p:nvPr>
            <p:ph type="sldNum" sz="quarter" idx="5"/>
          </p:nvPr>
        </p:nvSpPr>
        <p:spPr/>
        <p:txBody>
          <a:bodyPr/>
          <a:lstStyle/>
          <a:p>
            <a:fld id="{827C199D-2292-4448-BA93-9652ACA17EBD}" type="slidenum">
              <a:rPr lang="en-US" smtClean="0"/>
              <a:t>9</a:t>
            </a:fld>
            <a:endParaRPr lang="en-US"/>
          </a:p>
        </p:txBody>
      </p:sp>
    </p:spTree>
    <p:extLst>
      <p:ext uri="{BB962C8B-B14F-4D97-AF65-F5344CB8AC3E}">
        <p14:creationId xmlns:p14="http://schemas.microsoft.com/office/powerpoint/2010/main" val="310812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think its crazy Have good reasons its not for you</a:t>
            </a:r>
          </a:p>
          <a:p>
            <a:r>
              <a:rPr lang="en-US" dirty="0"/>
              <a:t>You still want victory but you’re looking for improvements</a:t>
            </a:r>
          </a:p>
          <a:p>
            <a:r>
              <a:rPr lang="en-US" dirty="0"/>
              <a:t>EVER GET TO THE PLACE - BUY A NEW ONE - STOP PATCHING IT UP</a:t>
            </a:r>
          </a:p>
          <a:p>
            <a:r>
              <a:rPr lang="en-US" dirty="0"/>
              <a:t>Satan, World &amp; Flesh - cloud, </a:t>
            </a:r>
            <a:r>
              <a:rPr lang="en-US" dirty="0" err="1"/>
              <a:t>consfues</a:t>
            </a:r>
            <a:r>
              <a:rPr lang="en-US" dirty="0"/>
              <a:t> and enslave</a:t>
            </a:r>
          </a:p>
          <a:p>
            <a:r>
              <a:rPr lang="en-US" dirty="0"/>
              <a:t>YOU ARE NOT YOU - YOU ARE WHO ENEMY SAYS YOU ARE</a:t>
            </a:r>
          </a:p>
        </p:txBody>
      </p:sp>
      <p:sp>
        <p:nvSpPr>
          <p:cNvPr id="4" name="Slide Number Placeholder 3"/>
          <p:cNvSpPr>
            <a:spLocks noGrp="1"/>
          </p:cNvSpPr>
          <p:nvPr>
            <p:ph type="sldNum" sz="quarter" idx="5"/>
          </p:nvPr>
        </p:nvSpPr>
        <p:spPr/>
        <p:txBody>
          <a:bodyPr/>
          <a:lstStyle/>
          <a:p>
            <a:fld id="{827C199D-2292-4448-BA93-9652ACA17EBD}" type="slidenum">
              <a:rPr lang="en-US" smtClean="0"/>
              <a:t>10</a:t>
            </a:fld>
            <a:endParaRPr lang="en-US"/>
          </a:p>
        </p:txBody>
      </p:sp>
    </p:spTree>
    <p:extLst>
      <p:ext uri="{BB962C8B-B14F-4D97-AF65-F5344CB8AC3E}">
        <p14:creationId xmlns:p14="http://schemas.microsoft.com/office/powerpoint/2010/main" val="178356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E9CD-877C-0C59-12DD-7D97C94BB3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B3E8A8-FD3E-9FF2-2C14-A6D69AD5D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F065B4-DCCF-1F88-3AA9-BACDE62209AD}"/>
              </a:ext>
            </a:extLst>
          </p:cNvPr>
          <p:cNvSpPr>
            <a:spLocks noGrp="1"/>
          </p:cNvSpPr>
          <p:nvPr>
            <p:ph type="dt" sz="half" idx="10"/>
          </p:nvPr>
        </p:nvSpPr>
        <p:spPr/>
        <p:txBody>
          <a:bodyPr/>
          <a:lstStyle/>
          <a:p>
            <a:fld id="{48BAF69D-0114-8E44-998A-70773337F539}" type="datetimeFigureOut">
              <a:rPr lang="en-US" smtClean="0"/>
              <a:t>1/10/24</a:t>
            </a:fld>
            <a:endParaRPr lang="en-US"/>
          </a:p>
        </p:txBody>
      </p:sp>
      <p:sp>
        <p:nvSpPr>
          <p:cNvPr id="5" name="Footer Placeholder 4">
            <a:extLst>
              <a:ext uri="{FF2B5EF4-FFF2-40B4-BE49-F238E27FC236}">
                <a16:creationId xmlns:a16="http://schemas.microsoft.com/office/drawing/2014/main" id="{CFC0A0EE-18A4-FFFB-A421-92D2004AA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32465-619D-8598-EF1A-3639274F016D}"/>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75433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48F9-DDA5-2C3C-DF42-3C004C1B0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CB8FE-09CA-649A-29B4-01F4E47F9E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400FC-BE3B-93E3-93B9-8BA773E38E12}"/>
              </a:ext>
            </a:extLst>
          </p:cNvPr>
          <p:cNvSpPr>
            <a:spLocks noGrp="1"/>
          </p:cNvSpPr>
          <p:nvPr>
            <p:ph type="dt" sz="half" idx="10"/>
          </p:nvPr>
        </p:nvSpPr>
        <p:spPr/>
        <p:txBody>
          <a:bodyPr/>
          <a:lstStyle/>
          <a:p>
            <a:fld id="{48BAF69D-0114-8E44-998A-70773337F539}" type="datetimeFigureOut">
              <a:rPr lang="en-US" smtClean="0"/>
              <a:t>1/10/24</a:t>
            </a:fld>
            <a:endParaRPr lang="en-US"/>
          </a:p>
        </p:txBody>
      </p:sp>
      <p:sp>
        <p:nvSpPr>
          <p:cNvPr id="5" name="Footer Placeholder 4">
            <a:extLst>
              <a:ext uri="{FF2B5EF4-FFF2-40B4-BE49-F238E27FC236}">
                <a16:creationId xmlns:a16="http://schemas.microsoft.com/office/drawing/2014/main" id="{3C9DE159-8706-F6E9-8455-C74279F59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9CEFF-7B37-60E5-7435-9F0E1715B754}"/>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41577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A43101-A9E8-69B3-7F9A-0229153E0B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6E8632-87FB-FB71-6DCE-EB83A8956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850D7-3D3F-07DE-8D5A-935DDCC6937F}"/>
              </a:ext>
            </a:extLst>
          </p:cNvPr>
          <p:cNvSpPr>
            <a:spLocks noGrp="1"/>
          </p:cNvSpPr>
          <p:nvPr>
            <p:ph type="dt" sz="half" idx="10"/>
          </p:nvPr>
        </p:nvSpPr>
        <p:spPr/>
        <p:txBody>
          <a:bodyPr/>
          <a:lstStyle/>
          <a:p>
            <a:fld id="{48BAF69D-0114-8E44-998A-70773337F539}" type="datetimeFigureOut">
              <a:rPr lang="en-US" smtClean="0"/>
              <a:t>1/10/24</a:t>
            </a:fld>
            <a:endParaRPr lang="en-US"/>
          </a:p>
        </p:txBody>
      </p:sp>
      <p:sp>
        <p:nvSpPr>
          <p:cNvPr id="5" name="Footer Placeholder 4">
            <a:extLst>
              <a:ext uri="{FF2B5EF4-FFF2-40B4-BE49-F238E27FC236}">
                <a16:creationId xmlns:a16="http://schemas.microsoft.com/office/drawing/2014/main" id="{9E84D566-A6BB-008A-9D65-AB28F2BE3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8FEA9-AF0A-DE04-EC5A-97F9D912368A}"/>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242753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B9ED-F5B9-D6ED-209D-CF8BEFD75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BEED7-6918-9617-8391-FB318F030F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021FA-E7CE-CF8A-0F89-1D8AE48773E1}"/>
              </a:ext>
            </a:extLst>
          </p:cNvPr>
          <p:cNvSpPr>
            <a:spLocks noGrp="1"/>
          </p:cNvSpPr>
          <p:nvPr>
            <p:ph type="dt" sz="half" idx="10"/>
          </p:nvPr>
        </p:nvSpPr>
        <p:spPr/>
        <p:txBody>
          <a:bodyPr/>
          <a:lstStyle/>
          <a:p>
            <a:fld id="{48BAF69D-0114-8E44-998A-70773337F539}" type="datetimeFigureOut">
              <a:rPr lang="en-US" smtClean="0"/>
              <a:t>1/10/24</a:t>
            </a:fld>
            <a:endParaRPr lang="en-US"/>
          </a:p>
        </p:txBody>
      </p:sp>
      <p:sp>
        <p:nvSpPr>
          <p:cNvPr id="5" name="Footer Placeholder 4">
            <a:extLst>
              <a:ext uri="{FF2B5EF4-FFF2-40B4-BE49-F238E27FC236}">
                <a16:creationId xmlns:a16="http://schemas.microsoft.com/office/drawing/2014/main" id="{BE1307C0-F2AE-CB8A-6796-BC975B942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663D1-BE8C-556A-10E6-E14514A1340C}"/>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130991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FFB1-D176-2298-8F68-A6F566444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C8E789-4FE2-6DE1-A059-DA662E84C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E24468-DA1B-F305-A518-BBED4383FDC4}"/>
              </a:ext>
            </a:extLst>
          </p:cNvPr>
          <p:cNvSpPr>
            <a:spLocks noGrp="1"/>
          </p:cNvSpPr>
          <p:nvPr>
            <p:ph type="dt" sz="half" idx="10"/>
          </p:nvPr>
        </p:nvSpPr>
        <p:spPr/>
        <p:txBody>
          <a:bodyPr/>
          <a:lstStyle/>
          <a:p>
            <a:fld id="{48BAF69D-0114-8E44-998A-70773337F539}" type="datetimeFigureOut">
              <a:rPr lang="en-US" smtClean="0"/>
              <a:t>1/10/24</a:t>
            </a:fld>
            <a:endParaRPr lang="en-US"/>
          </a:p>
        </p:txBody>
      </p:sp>
      <p:sp>
        <p:nvSpPr>
          <p:cNvPr id="5" name="Footer Placeholder 4">
            <a:extLst>
              <a:ext uri="{FF2B5EF4-FFF2-40B4-BE49-F238E27FC236}">
                <a16:creationId xmlns:a16="http://schemas.microsoft.com/office/drawing/2014/main" id="{47AE2586-6612-5F50-ED0A-D153FA6D5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65F1E-BBED-8A1F-8BA4-8104EB6636FB}"/>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17940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06D4-BCB9-9057-0C5F-A02F90BBA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898DD-4E29-8AE0-BB77-31C06383E5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AA988D-DCAF-EFCA-475F-00D1BC2425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E82EEC-3700-88B6-BE85-24ECA58548E0}"/>
              </a:ext>
            </a:extLst>
          </p:cNvPr>
          <p:cNvSpPr>
            <a:spLocks noGrp="1"/>
          </p:cNvSpPr>
          <p:nvPr>
            <p:ph type="dt" sz="half" idx="10"/>
          </p:nvPr>
        </p:nvSpPr>
        <p:spPr/>
        <p:txBody>
          <a:bodyPr/>
          <a:lstStyle/>
          <a:p>
            <a:fld id="{48BAF69D-0114-8E44-998A-70773337F539}" type="datetimeFigureOut">
              <a:rPr lang="en-US" smtClean="0"/>
              <a:t>1/10/24</a:t>
            </a:fld>
            <a:endParaRPr lang="en-US"/>
          </a:p>
        </p:txBody>
      </p:sp>
      <p:sp>
        <p:nvSpPr>
          <p:cNvPr id="6" name="Footer Placeholder 5">
            <a:extLst>
              <a:ext uri="{FF2B5EF4-FFF2-40B4-BE49-F238E27FC236}">
                <a16:creationId xmlns:a16="http://schemas.microsoft.com/office/drawing/2014/main" id="{64585309-D6A6-F9A4-980F-1AB9BF880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B69CC-9514-E9F0-5F00-9850C3E82BDE}"/>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284184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6F6F-73C0-C6D5-22A1-F8EE3F90F4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3C18B7-8AF6-731A-AF99-0698FA0F2D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6AAD43-D9ED-2571-8073-E4602D2980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3A10C6-5FE6-5CC1-53CB-9435A3721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DEFCE7-3C28-FE49-E061-2FC1D5DD35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A43EE9-BFEA-1757-E589-A2AC1021F7FC}"/>
              </a:ext>
            </a:extLst>
          </p:cNvPr>
          <p:cNvSpPr>
            <a:spLocks noGrp="1"/>
          </p:cNvSpPr>
          <p:nvPr>
            <p:ph type="dt" sz="half" idx="10"/>
          </p:nvPr>
        </p:nvSpPr>
        <p:spPr/>
        <p:txBody>
          <a:bodyPr/>
          <a:lstStyle/>
          <a:p>
            <a:fld id="{48BAF69D-0114-8E44-998A-70773337F539}" type="datetimeFigureOut">
              <a:rPr lang="en-US" smtClean="0"/>
              <a:t>1/10/24</a:t>
            </a:fld>
            <a:endParaRPr lang="en-US"/>
          </a:p>
        </p:txBody>
      </p:sp>
      <p:sp>
        <p:nvSpPr>
          <p:cNvPr id="8" name="Footer Placeholder 7">
            <a:extLst>
              <a:ext uri="{FF2B5EF4-FFF2-40B4-BE49-F238E27FC236}">
                <a16:creationId xmlns:a16="http://schemas.microsoft.com/office/drawing/2014/main" id="{08161E18-1994-1432-E13B-9A89A0F4D7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ADE29C-FFB8-1EC7-C6FE-DF47A9A783E6}"/>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376905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3888-8B1A-41CC-AFEA-E621FEB2C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E643CC-A438-AD46-8E49-E48B978E4CF6}"/>
              </a:ext>
            </a:extLst>
          </p:cNvPr>
          <p:cNvSpPr>
            <a:spLocks noGrp="1"/>
          </p:cNvSpPr>
          <p:nvPr>
            <p:ph type="dt" sz="half" idx="10"/>
          </p:nvPr>
        </p:nvSpPr>
        <p:spPr/>
        <p:txBody>
          <a:bodyPr/>
          <a:lstStyle/>
          <a:p>
            <a:fld id="{48BAF69D-0114-8E44-998A-70773337F539}" type="datetimeFigureOut">
              <a:rPr lang="en-US" smtClean="0"/>
              <a:t>1/10/24</a:t>
            </a:fld>
            <a:endParaRPr lang="en-US"/>
          </a:p>
        </p:txBody>
      </p:sp>
      <p:sp>
        <p:nvSpPr>
          <p:cNvPr id="4" name="Footer Placeholder 3">
            <a:extLst>
              <a:ext uri="{FF2B5EF4-FFF2-40B4-BE49-F238E27FC236}">
                <a16:creationId xmlns:a16="http://schemas.microsoft.com/office/drawing/2014/main" id="{CF7A02CA-27DA-30CD-003A-E0E8190F75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DABFB1-0FF3-0B05-1B98-831A302548A7}"/>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314583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A9929-2D8A-BD78-8994-CEFE0ECAFD72}"/>
              </a:ext>
            </a:extLst>
          </p:cNvPr>
          <p:cNvSpPr>
            <a:spLocks noGrp="1"/>
          </p:cNvSpPr>
          <p:nvPr>
            <p:ph type="dt" sz="half" idx="10"/>
          </p:nvPr>
        </p:nvSpPr>
        <p:spPr/>
        <p:txBody>
          <a:bodyPr/>
          <a:lstStyle/>
          <a:p>
            <a:fld id="{48BAF69D-0114-8E44-998A-70773337F539}" type="datetimeFigureOut">
              <a:rPr lang="en-US" smtClean="0"/>
              <a:t>1/10/24</a:t>
            </a:fld>
            <a:endParaRPr lang="en-US"/>
          </a:p>
        </p:txBody>
      </p:sp>
      <p:sp>
        <p:nvSpPr>
          <p:cNvPr id="3" name="Footer Placeholder 2">
            <a:extLst>
              <a:ext uri="{FF2B5EF4-FFF2-40B4-BE49-F238E27FC236}">
                <a16:creationId xmlns:a16="http://schemas.microsoft.com/office/drawing/2014/main" id="{F1554AC8-8CC7-F7E0-8D48-4C5495FB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034227-4012-F86A-4E56-7DA325D8806B}"/>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1674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4D3A-0376-07AC-CAAD-EF4D18B8A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308D7B-7081-5608-F3BE-EC8CB806F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C0DF89-EAE5-7F96-D49C-B37EBB3EA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3C304-D089-5DBD-5D84-78D33410EDCA}"/>
              </a:ext>
            </a:extLst>
          </p:cNvPr>
          <p:cNvSpPr>
            <a:spLocks noGrp="1"/>
          </p:cNvSpPr>
          <p:nvPr>
            <p:ph type="dt" sz="half" idx="10"/>
          </p:nvPr>
        </p:nvSpPr>
        <p:spPr/>
        <p:txBody>
          <a:bodyPr/>
          <a:lstStyle/>
          <a:p>
            <a:fld id="{48BAF69D-0114-8E44-998A-70773337F539}" type="datetimeFigureOut">
              <a:rPr lang="en-US" smtClean="0"/>
              <a:t>1/10/24</a:t>
            </a:fld>
            <a:endParaRPr lang="en-US"/>
          </a:p>
        </p:txBody>
      </p:sp>
      <p:sp>
        <p:nvSpPr>
          <p:cNvPr id="6" name="Footer Placeholder 5">
            <a:extLst>
              <a:ext uri="{FF2B5EF4-FFF2-40B4-BE49-F238E27FC236}">
                <a16:creationId xmlns:a16="http://schemas.microsoft.com/office/drawing/2014/main" id="{116A042F-AF43-A3DF-04E3-4D8CFE668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F55FF-F045-22C1-A24D-68F0C8620158}"/>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379150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A46D-54D9-A0E6-EA57-DF2988608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45D994-F878-2B6D-F517-77E31D1B7C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9872B2-F038-61D2-EC11-14FC9C027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7864A-6A4C-798D-E984-A7FA845BEBA6}"/>
              </a:ext>
            </a:extLst>
          </p:cNvPr>
          <p:cNvSpPr>
            <a:spLocks noGrp="1"/>
          </p:cNvSpPr>
          <p:nvPr>
            <p:ph type="dt" sz="half" idx="10"/>
          </p:nvPr>
        </p:nvSpPr>
        <p:spPr/>
        <p:txBody>
          <a:bodyPr/>
          <a:lstStyle/>
          <a:p>
            <a:fld id="{48BAF69D-0114-8E44-998A-70773337F539}" type="datetimeFigureOut">
              <a:rPr lang="en-US" smtClean="0"/>
              <a:t>1/10/24</a:t>
            </a:fld>
            <a:endParaRPr lang="en-US"/>
          </a:p>
        </p:txBody>
      </p:sp>
      <p:sp>
        <p:nvSpPr>
          <p:cNvPr id="6" name="Footer Placeholder 5">
            <a:extLst>
              <a:ext uri="{FF2B5EF4-FFF2-40B4-BE49-F238E27FC236}">
                <a16:creationId xmlns:a16="http://schemas.microsoft.com/office/drawing/2014/main" id="{90AA2227-57A3-48B6-EE94-7A4823E7B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77408-79F5-DBBB-7A44-0B251BA43086}"/>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409109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84190A-D722-6EFF-654D-B2B51260C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50CA34-DCD7-666E-3FC0-3D4377BAF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B5F4B-DA29-7216-F99D-3D134D3FDC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AF69D-0114-8E44-998A-70773337F539}" type="datetimeFigureOut">
              <a:rPr lang="en-US" smtClean="0"/>
              <a:t>1/10/24</a:t>
            </a:fld>
            <a:endParaRPr lang="en-US"/>
          </a:p>
        </p:txBody>
      </p:sp>
      <p:sp>
        <p:nvSpPr>
          <p:cNvPr id="5" name="Footer Placeholder 4">
            <a:extLst>
              <a:ext uri="{FF2B5EF4-FFF2-40B4-BE49-F238E27FC236}">
                <a16:creationId xmlns:a16="http://schemas.microsoft.com/office/drawing/2014/main" id="{CB8391B4-6311-2171-7154-FF9E1C3636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BF812-B727-308E-7DFE-D8C04F7C6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EC879-3A74-0C4D-B425-E50A077FBFE0}" type="slidenum">
              <a:rPr lang="en-US" smtClean="0"/>
              <a:t>‹#›</a:t>
            </a:fld>
            <a:endParaRPr lang="en-US"/>
          </a:p>
        </p:txBody>
      </p:sp>
    </p:spTree>
    <p:extLst>
      <p:ext uri="{BB962C8B-B14F-4D97-AF65-F5344CB8AC3E}">
        <p14:creationId xmlns:p14="http://schemas.microsoft.com/office/powerpoint/2010/main" val="2046884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79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605408"/>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dirty="0">
                <a:solidFill>
                  <a:schemeClr val="bg1"/>
                </a:solidFill>
                <a:latin typeface="Helvetica" pitchFamily="2" charset="0"/>
              </a:rPr>
              <a:t>In God’s kingdom, </a:t>
            </a:r>
            <a:r>
              <a:rPr lang="en-US" sz="4500" dirty="0">
                <a:solidFill>
                  <a:srgbClr val="25BEEE"/>
                </a:solidFill>
                <a:latin typeface="Helvetica" pitchFamily="2" charset="0"/>
              </a:rPr>
              <a:t>fasting</a:t>
            </a:r>
            <a:r>
              <a:rPr lang="en-US" sz="4500" dirty="0">
                <a:solidFill>
                  <a:schemeClr val="bg1"/>
                </a:solidFill>
                <a:latin typeface="Helvetica" pitchFamily="2" charset="0"/>
              </a:rPr>
              <a:t> is a key</a:t>
            </a:r>
          </a:p>
          <a:p>
            <a:pPr algn="ctr"/>
            <a:r>
              <a:rPr lang="en-US" sz="4500" dirty="0">
                <a:solidFill>
                  <a:schemeClr val="bg1"/>
                </a:solidFill>
                <a:latin typeface="Helvetica" pitchFamily="2" charset="0"/>
              </a:rPr>
              <a:t>way to keep living </a:t>
            </a:r>
            <a:r>
              <a:rPr lang="en-US" sz="4500" dirty="0">
                <a:solidFill>
                  <a:srgbClr val="25BEEE"/>
                </a:solidFill>
                <a:latin typeface="Helvetica" pitchFamily="2" charset="0"/>
              </a:rPr>
              <a:t>only for Jesus</a:t>
            </a:r>
          </a:p>
          <a:p>
            <a:pPr algn="ctr"/>
            <a:endParaRPr lang="en-US" sz="4500" dirty="0">
              <a:solidFill>
                <a:schemeClr val="bg1"/>
              </a:solidFill>
              <a:latin typeface="Helvetica" pitchFamily="2" charset="0"/>
            </a:endParaRPr>
          </a:p>
          <a:p>
            <a:pPr algn="ctr"/>
            <a:r>
              <a:rPr lang="en-US" sz="4500" dirty="0">
                <a:solidFill>
                  <a:schemeClr val="bg1"/>
                </a:solidFill>
                <a:latin typeface="Helvetica" pitchFamily="2" charset="0"/>
              </a:rPr>
              <a:t>God uses it to move us from</a:t>
            </a:r>
          </a:p>
          <a:p>
            <a:pPr algn="ctr"/>
            <a:r>
              <a:rPr lang="en-US" sz="4500" dirty="0">
                <a:solidFill>
                  <a:schemeClr val="bg1"/>
                </a:solidFill>
                <a:latin typeface="Helvetica" pitchFamily="2" charset="0"/>
              </a:rPr>
              <a:t>confusion, compromise &amp; defeat </a:t>
            </a:r>
          </a:p>
          <a:p>
            <a:pPr algn="ctr"/>
            <a:r>
              <a:rPr lang="en-US" sz="4500" dirty="0">
                <a:solidFill>
                  <a:schemeClr val="bg1"/>
                </a:solidFill>
                <a:latin typeface="Helvetica" pitchFamily="2" charset="0"/>
              </a:rPr>
              <a:t>to </a:t>
            </a:r>
            <a:r>
              <a:rPr lang="en-US" sz="4500" dirty="0">
                <a:solidFill>
                  <a:srgbClr val="25BEEE"/>
                </a:solidFill>
                <a:latin typeface="Helvetica" pitchFamily="2" charset="0"/>
              </a:rPr>
              <a:t>clarity, authority &amp; victory</a:t>
            </a:r>
          </a:p>
        </p:txBody>
      </p:sp>
    </p:spTree>
    <p:extLst>
      <p:ext uri="{BB962C8B-B14F-4D97-AF65-F5344CB8AC3E}">
        <p14:creationId xmlns:p14="http://schemas.microsoft.com/office/powerpoint/2010/main" val="201012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1086649" y="2605408"/>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4000" i="1" dirty="0">
                <a:solidFill>
                  <a:schemeClr val="bg1"/>
                </a:solidFill>
                <a:effectLst/>
                <a:latin typeface="Helvetica" pitchFamily="2" charset="0"/>
                <a:ea typeface="Calibri" panose="020F0502020204030204" pitchFamily="34" charset="0"/>
                <a:cs typeface="Arial" panose="020B0604020202020204" pitchFamily="34" charset="0"/>
              </a:rPr>
              <a:t>“The people were all so amazed that they asked each other, ‘What is this? A new teaching—and </a:t>
            </a:r>
            <a:r>
              <a:rPr lang="en-US" sz="4000" i="1" dirty="0">
                <a:solidFill>
                  <a:srgbClr val="25BEEE"/>
                </a:solidFill>
                <a:effectLst/>
                <a:latin typeface="Helvetica" pitchFamily="2" charset="0"/>
                <a:ea typeface="Calibri" panose="020F0502020204030204" pitchFamily="34" charset="0"/>
                <a:cs typeface="Arial" panose="020B0604020202020204" pitchFamily="34" charset="0"/>
              </a:rPr>
              <a:t>with authority</a:t>
            </a:r>
            <a:r>
              <a:rPr lang="en-US" sz="4000" i="1" dirty="0">
                <a:solidFill>
                  <a:schemeClr val="bg1"/>
                </a:solidFill>
                <a:effectLst/>
                <a:latin typeface="Helvetica" pitchFamily="2" charset="0"/>
                <a:ea typeface="Calibri" panose="020F0502020204030204" pitchFamily="34" charset="0"/>
                <a:cs typeface="Arial" panose="020B0604020202020204" pitchFamily="34" charset="0"/>
              </a:rPr>
              <a:t>! He even gives orders to evil spirits and they obey him.’”</a:t>
            </a:r>
            <a:endParaRPr lang="en-US" sz="4000" dirty="0">
              <a:solidFill>
                <a:schemeClr val="bg1"/>
              </a:solidFill>
              <a:effectLst/>
              <a:latin typeface="Helvetica" pitchFamily="2" charset="0"/>
              <a:ea typeface="Calibri" panose="020F0502020204030204" pitchFamily="34" charset="0"/>
              <a:cs typeface="Arial" panose="020B0604020202020204" pitchFamily="34" charset="0"/>
            </a:endParaRPr>
          </a:p>
          <a:p>
            <a:endParaRPr lang="en-US" sz="4000" i="1" dirty="0">
              <a:solidFill>
                <a:schemeClr val="bg1"/>
              </a:solidFill>
              <a:latin typeface="Helvetica" pitchFamily="2" charset="0"/>
            </a:endParaRPr>
          </a:p>
          <a:p>
            <a:r>
              <a:rPr lang="en-US" sz="4000" i="1" dirty="0">
                <a:solidFill>
                  <a:schemeClr val="bg1"/>
                </a:solidFill>
                <a:latin typeface="Helvetica" pitchFamily="2" charset="0"/>
              </a:rPr>
              <a:t>Mark 1:27</a:t>
            </a:r>
          </a:p>
        </p:txBody>
      </p:sp>
    </p:spTree>
    <p:extLst>
      <p:ext uri="{BB962C8B-B14F-4D97-AF65-F5344CB8AC3E}">
        <p14:creationId xmlns:p14="http://schemas.microsoft.com/office/powerpoint/2010/main" val="1888443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0" y="2951956"/>
            <a:ext cx="11026493"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i="1" dirty="0">
                <a:solidFill>
                  <a:schemeClr val="bg1"/>
                </a:solidFill>
                <a:latin typeface="Helvetica" pitchFamily="2" charset="0"/>
              </a:rPr>
              <a:t>So Jesus said…  “</a:t>
            </a:r>
            <a:r>
              <a:rPr lang="en-US" sz="4000" i="1" dirty="0">
                <a:solidFill>
                  <a:srgbClr val="25BEEE"/>
                </a:solidFill>
                <a:latin typeface="Helvetica" pitchFamily="2" charset="0"/>
              </a:rPr>
              <a:t>If a kingdom is divided against itself, that kingdom cannot stand</a:t>
            </a:r>
            <a:r>
              <a:rPr lang="en-US" sz="4000" i="1" dirty="0">
                <a:solidFill>
                  <a:schemeClr val="bg1"/>
                </a:solidFill>
                <a:latin typeface="Helvetica" pitchFamily="2" charset="0"/>
              </a:rPr>
              <a:t>. If a house is divided against itself, that house cannot stand. And </a:t>
            </a:r>
            <a:r>
              <a:rPr lang="en-US" sz="4000" i="1" u="sng" dirty="0">
                <a:solidFill>
                  <a:schemeClr val="bg1"/>
                </a:solidFill>
                <a:latin typeface="Helvetica" pitchFamily="2" charset="0"/>
              </a:rPr>
              <a:t>if Satan opposes himself</a:t>
            </a:r>
            <a:r>
              <a:rPr lang="en-US" sz="4000" i="1" dirty="0">
                <a:solidFill>
                  <a:schemeClr val="bg1"/>
                </a:solidFill>
                <a:latin typeface="Helvetica" pitchFamily="2" charset="0"/>
              </a:rPr>
              <a:t> and is divided, he cannot stand; </a:t>
            </a:r>
            <a:r>
              <a:rPr lang="en-US" sz="4000" i="1" u="sng" dirty="0">
                <a:solidFill>
                  <a:schemeClr val="bg1"/>
                </a:solidFill>
                <a:latin typeface="Helvetica" pitchFamily="2" charset="0"/>
              </a:rPr>
              <a:t>his end has come.</a:t>
            </a:r>
          </a:p>
          <a:p>
            <a:endParaRPr lang="en-US" sz="4000" i="1" dirty="0">
              <a:solidFill>
                <a:schemeClr val="bg1"/>
              </a:solidFill>
              <a:latin typeface="Helvetica" pitchFamily="2" charset="0"/>
            </a:endParaRPr>
          </a:p>
          <a:p>
            <a:r>
              <a:rPr lang="en-US" sz="4000" i="1" dirty="0">
                <a:solidFill>
                  <a:schemeClr val="bg1"/>
                </a:solidFill>
                <a:latin typeface="Helvetica" pitchFamily="2" charset="0"/>
              </a:rPr>
              <a:t>Mark 3:23-26</a:t>
            </a:r>
          </a:p>
        </p:txBody>
      </p:sp>
    </p:spTree>
    <p:extLst>
      <p:ext uri="{BB962C8B-B14F-4D97-AF65-F5344CB8AC3E}">
        <p14:creationId xmlns:p14="http://schemas.microsoft.com/office/powerpoint/2010/main" val="266133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951956"/>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800" i="1" dirty="0">
                <a:solidFill>
                  <a:schemeClr val="bg1"/>
                </a:solidFill>
                <a:latin typeface="Helvetica" pitchFamily="2" charset="0"/>
              </a:rPr>
              <a:t>After Jesus had gone indoors, his disciples asked him privately, “</a:t>
            </a:r>
            <a:r>
              <a:rPr lang="en-US" sz="3800" i="1" u="sng" dirty="0">
                <a:solidFill>
                  <a:schemeClr val="bg1"/>
                </a:solidFill>
                <a:latin typeface="Helvetica" pitchFamily="2" charset="0"/>
              </a:rPr>
              <a:t>Why couldn’t we drive the demon out of the boy?</a:t>
            </a:r>
            <a:r>
              <a:rPr lang="en-US" sz="3800" i="1" dirty="0">
                <a:solidFill>
                  <a:schemeClr val="bg1"/>
                </a:solidFill>
                <a:latin typeface="Helvetica" pitchFamily="2" charset="0"/>
              </a:rPr>
              <a:t>” He replied, “This kind can come out </a:t>
            </a:r>
            <a:r>
              <a:rPr lang="en-US" sz="3800" i="1" dirty="0">
                <a:solidFill>
                  <a:srgbClr val="25BEEE"/>
                </a:solidFill>
                <a:latin typeface="Helvetica" pitchFamily="2" charset="0"/>
              </a:rPr>
              <a:t>only by prayer and fasting</a:t>
            </a:r>
            <a:r>
              <a:rPr lang="en-US" sz="3800" i="1" dirty="0">
                <a:solidFill>
                  <a:schemeClr val="bg1"/>
                </a:solidFill>
                <a:latin typeface="Helvetica" pitchFamily="2" charset="0"/>
              </a:rPr>
              <a:t>.” </a:t>
            </a:r>
          </a:p>
          <a:p>
            <a:endParaRPr lang="en-US" sz="2000" i="1" dirty="0">
              <a:solidFill>
                <a:schemeClr val="bg1"/>
              </a:solidFill>
              <a:latin typeface="Helvetica" pitchFamily="2" charset="0"/>
            </a:endParaRPr>
          </a:p>
          <a:p>
            <a:r>
              <a:rPr lang="en-US" sz="3800" i="1" dirty="0">
                <a:solidFill>
                  <a:schemeClr val="bg1"/>
                </a:solidFill>
                <a:latin typeface="Helvetica" pitchFamily="2" charset="0"/>
              </a:rPr>
              <a:t>They left that place and passed through Galilee. Jesus did not want anyone to know where they were, because </a:t>
            </a:r>
            <a:r>
              <a:rPr lang="en-US" sz="3800" i="1" u="sng" dirty="0">
                <a:solidFill>
                  <a:schemeClr val="bg1"/>
                </a:solidFill>
                <a:latin typeface="Helvetica" pitchFamily="2" charset="0"/>
              </a:rPr>
              <a:t>he was teaching his disciples</a:t>
            </a:r>
            <a:r>
              <a:rPr lang="en-US" sz="3800" i="1" dirty="0">
                <a:solidFill>
                  <a:schemeClr val="bg1"/>
                </a:solidFill>
                <a:latin typeface="Helvetica" pitchFamily="2" charset="0"/>
              </a:rPr>
              <a:t>. </a:t>
            </a:r>
          </a:p>
          <a:p>
            <a:endParaRPr lang="en-US" sz="4000" i="1" dirty="0">
              <a:solidFill>
                <a:schemeClr val="bg1"/>
              </a:solidFill>
              <a:latin typeface="Helvetica" pitchFamily="2" charset="0"/>
            </a:endParaRPr>
          </a:p>
          <a:p>
            <a:r>
              <a:rPr lang="en-US" sz="4000" i="1" dirty="0">
                <a:solidFill>
                  <a:schemeClr val="bg1"/>
                </a:solidFill>
                <a:latin typeface="Helvetica" pitchFamily="2" charset="0"/>
              </a:rPr>
              <a:t>Mark 9:27-30</a:t>
            </a:r>
          </a:p>
        </p:txBody>
      </p:sp>
    </p:spTree>
    <p:extLst>
      <p:ext uri="{BB962C8B-B14F-4D97-AF65-F5344CB8AC3E}">
        <p14:creationId xmlns:p14="http://schemas.microsoft.com/office/powerpoint/2010/main" val="112202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958056" y="2771773"/>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800" dirty="0">
                <a:solidFill>
                  <a:schemeClr val="bg1"/>
                </a:solidFill>
                <a:latin typeface="Helvetica" pitchFamily="2" charset="0"/>
              </a:rPr>
              <a:t>THE REVOLUTION OF MARK 9:30-37</a:t>
            </a:r>
          </a:p>
          <a:p>
            <a:endParaRPr lang="en-US" sz="2000" dirty="0">
              <a:solidFill>
                <a:schemeClr val="bg1"/>
              </a:solidFill>
              <a:latin typeface="Helvetica" pitchFamily="2" charset="0"/>
            </a:endParaRPr>
          </a:p>
          <a:p>
            <a:endParaRPr lang="en-US" sz="2000" dirty="0">
              <a:solidFill>
                <a:schemeClr val="bg1"/>
              </a:solidFill>
              <a:latin typeface="Helvetica" pitchFamily="2" charset="0"/>
            </a:endParaRPr>
          </a:p>
          <a:p>
            <a:r>
              <a:rPr lang="en-US" sz="3800" u="sng" dirty="0">
                <a:solidFill>
                  <a:schemeClr val="bg1"/>
                </a:solidFill>
                <a:latin typeface="Helvetica" pitchFamily="2" charset="0"/>
              </a:rPr>
              <a:t>In God’s Kingdom</a:t>
            </a:r>
            <a:r>
              <a:rPr lang="en-US" sz="3800" dirty="0">
                <a:solidFill>
                  <a:schemeClr val="bg1"/>
                </a:solidFill>
                <a:latin typeface="Helvetica" pitchFamily="2" charset="0"/>
              </a:rPr>
              <a:t>			</a:t>
            </a:r>
            <a:endParaRPr lang="en-US" sz="3800" u="sng" dirty="0">
              <a:solidFill>
                <a:schemeClr val="bg1"/>
              </a:solidFill>
              <a:latin typeface="Helvetica" pitchFamily="2" charset="0"/>
            </a:endParaRPr>
          </a:p>
          <a:p>
            <a:pPr algn="ctr"/>
            <a:endParaRPr lang="en-US" sz="1500" dirty="0">
              <a:solidFill>
                <a:schemeClr val="bg1"/>
              </a:solidFill>
              <a:latin typeface="Helvetica" pitchFamily="2" charset="0"/>
            </a:endParaRPr>
          </a:p>
          <a:p>
            <a:r>
              <a:rPr lang="en-US" sz="3800" dirty="0">
                <a:solidFill>
                  <a:schemeClr val="bg1"/>
                </a:solidFill>
                <a:latin typeface="Helvetica" pitchFamily="2" charset="0"/>
              </a:rPr>
              <a:t>Dying brings greater life (9:31)			</a:t>
            </a:r>
          </a:p>
          <a:p>
            <a:r>
              <a:rPr lang="en-US" sz="3800" dirty="0">
                <a:solidFill>
                  <a:schemeClr val="bg1"/>
                </a:solidFill>
                <a:latin typeface="Helvetica" pitchFamily="2" charset="0"/>
              </a:rPr>
              <a:t>Humility brings greatness (9:35)  	</a:t>
            </a:r>
          </a:p>
          <a:p>
            <a:r>
              <a:rPr lang="en-US" sz="3800" dirty="0">
                <a:solidFill>
                  <a:schemeClr val="bg1"/>
                </a:solidFill>
                <a:latin typeface="Helvetica" pitchFamily="2" charset="0"/>
              </a:rPr>
              <a:t>Childlike weakness brings greater power (9:37)		</a:t>
            </a:r>
          </a:p>
        </p:txBody>
      </p:sp>
    </p:spTree>
    <p:extLst>
      <p:ext uri="{BB962C8B-B14F-4D97-AF65-F5344CB8AC3E}">
        <p14:creationId xmlns:p14="http://schemas.microsoft.com/office/powerpoint/2010/main" val="152469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00867" y="2357435"/>
            <a:ext cx="11114882"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800" dirty="0">
                <a:solidFill>
                  <a:schemeClr val="bg1"/>
                </a:solidFill>
                <a:latin typeface="Helvetica" pitchFamily="2" charset="0"/>
              </a:rPr>
              <a:t>THE REVOLUTION OF MARK 9:30-37</a:t>
            </a:r>
          </a:p>
          <a:p>
            <a:endParaRPr lang="en-US" sz="2000" dirty="0">
              <a:solidFill>
                <a:schemeClr val="bg1"/>
              </a:solidFill>
              <a:latin typeface="Helvetica" pitchFamily="2" charset="0"/>
            </a:endParaRPr>
          </a:p>
          <a:p>
            <a:endParaRPr lang="en-US" sz="2000" u="sng" dirty="0">
              <a:solidFill>
                <a:schemeClr val="bg1"/>
              </a:solidFill>
              <a:latin typeface="Helvetica" pitchFamily="2" charset="0"/>
            </a:endParaRPr>
          </a:p>
          <a:p>
            <a:r>
              <a:rPr lang="en-US" sz="3800" u="sng" dirty="0">
                <a:solidFill>
                  <a:schemeClr val="bg1"/>
                </a:solidFill>
                <a:latin typeface="Helvetica" pitchFamily="2" charset="0"/>
              </a:rPr>
              <a:t>In God’s Kingdom</a:t>
            </a:r>
            <a:r>
              <a:rPr lang="en-US" sz="3800" dirty="0">
                <a:solidFill>
                  <a:schemeClr val="bg1"/>
                </a:solidFill>
                <a:latin typeface="Helvetica" pitchFamily="2" charset="0"/>
              </a:rPr>
              <a:t>			</a:t>
            </a:r>
            <a:r>
              <a:rPr lang="en-US" sz="3800" u="sng" dirty="0">
                <a:solidFill>
                  <a:srgbClr val="25BEEE"/>
                </a:solidFill>
                <a:latin typeface="Helvetica" pitchFamily="2" charset="0"/>
              </a:rPr>
              <a:t>Fasting</a:t>
            </a:r>
          </a:p>
          <a:p>
            <a:pPr algn="ctr"/>
            <a:endParaRPr lang="en-US" sz="1500" dirty="0">
              <a:solidFill>
                <a:schemeClr val="bg1"/>
              </a:solidFill>
              <a:latin typeface="Helvetica" pitchFamily="2" charset="0"/>
            </a:endParaRPr>
          </a:p>
          <a:p>
            <a:r>
              <a:rPr lang="en-US" sz="3800" dirty="0">
                <a:solidFill>
                  <a:schemeClr val="bg1"/>
                </a:solidFill>
                <a:latin typeface="Helvetica" pitchFamily="2" charset="0"/>
              </a:rPr>
              <a:t>Dying brings greater life 		</a:t>
            </a:r>
            <a:r>
              <a:rPr lang="en-US" sz="3800" dirty="0">
                <a:solidFill>
                  <a:srgbClr val="25BEEE"/>
                </a:solidFill>
                <a:latin typeface="Helvetica" pitchFamily="2" charset="0"/>
              </a:rPr>
              <a:t>Die to this world</a:t>
            </a:r>
          </a:p>
          <a:p>
            <a:r>
              <a:rPr lang="en-US" sz="3800" dirty="0">
                <a:solidFill>
                  <a:schemeClr val="bg1"/>
                </a:solidFill>
                <a:latin typeface="Helvetica" pitchFamily="2" charset="0"/>
              </a:rPr>
              <a:t>Humility brings greatness  	</a:t>
            </a:r>
            <a:r>
              <a:rPr lang="en-US" sz="3800" dirty="0">
                <a:solidFill>
                  <a:srgbClr val="25BEEE"/>
                </a:solidFill>
                <a:latin typeface="Helvetica" pitchFamily="2" charset="0"/>
              </a:rPr>
              <a:t>Put our flesh last</a:t>
            </a:r>
          </a:p>
          <a:p>
            <a:r>
              <a:rPr lang="en-US" sz="3800" dirty="0">
                <a:solidFill>
                  <a:schemeClr val="bg1"/>
                </a:solidFill>
                <a:latin typeface="Helvetica" pitchFamily="2" charset="0"/>
              </a:rPr>
              <a:t>Weakness brings </a:t>
            </a:r>
            <a:r>
              <a:rPr lang="en-US" sz="3800" dirty="0" err="1">
                <a:solidFill>
                  <a:schemeClr val="bg1"/>
                </a:solidFill>
                <a:latin typeface="Helvetica" pitchFamily="2" charset="0"/>
              </a:rPr>
              <a:t>grtr</a:t>
            </a:r>
            <a:r>
              <a:rPr lang="en-US" sz="3800" dirty="0">
                <a:solidFill>
                  <a:schemeClr val="bg1"/>
                </a:solidFill>
                <a:latin typeface="Helvetica" pitchFamily="2" charset="0"/>
              </a:rPr>
              <a:t>. power	</a:t>
            </a:r>
            <a:r>
              <a:rPr lang="en-US" sz="3800" dirty="0">
                <a:solidFill>
                  <a:srgbClr val="25BEEE"/>
                </a:solidFill>
                <a:latin typeface="Helvetica" pitchFamily="2" charset="0"/>
              </a:rPr>
              <a:t>Give control to Jesus</a:t>
            </a:r>
          </a:p>
        </p:txBody>
      </p:sp>
    </p:spTree>
    <p:extLst>
      <p:ext uri="{BB962C8B-B14F-4D97-AF65-F5344CB8AC3E}">
        <p14:creationId xmlns:p14="http://schemas.microsoft.com/office/powerpoint/2010/main" val="192907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605408"/>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dirty="0">
                <a:solidFill>
                  <a:schemeClr val="bg1"/>
                </a:solidFill>
                <a:latin typeface="Helvetica" pitchFamily="2" charset="0"/>
              </a:rPr>
              <a:t>God’s greatness in you</a:t>
            </a:r>
          </a:p>
          <a:p>
            <a:pPr algn="ctr"/>
            <a:r>
              <a:rPr lang="en-US" sz="5000" dirty="0">
                <a:solidFill>
                  <a:schemeClr val="bg1"/>
                </a:solidFill>
                <a:latin typeface="Helvetica" pitchFamily="2" charset="0"/>
              </a:rPr>
              <a:t>will have great opposition</a:t>
            </a:r>
          </a:p>
          <a:p>
            <a:pPr algn="ctr"/>
            <a:r>
              <a:rPr lang="en-US" sz="5000" dirty="0">
                <a:solidFill>
                  <a:schemeClr val="bg1"/>
                </a:solidFill>
                <a:latin typeface="Helvetica" pitchFamily="2" charset="0"/>
              </a:rPr>
              <a:t>from what’s around and in you!</a:t>
            </a:r>
          </a:p>
        </p:txBody>
      </p:sp>
    </p:spTree>
    <p:extLst>
      <p:ext uri="{BB962C8B-B14F-4D97-AF65-F5344CB8AC3E}">
        <p14:creationId xmlns:p14="http://schemas.microsoft.com/office/powerpoint/2010/main" val="372230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605408"/>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i="1" dirty="0">
                <a:solidFill>
                  <a:schemeClr val="bg1"/>
                </a:solidFill>
                <a:latin typeface="Helvetica" pitchFamily="2" charset="0"/>
              </a:rPr>
              <a:t>“</a:t>
            </a:r>
            <a:r>
              <a:rPr lang="en-US" sz="4000" i="1" dirty="0">
                <a:solidFill>
                  <a:schemeClr val="bg1"/>
                </a:solidFill>
                <a:effectLst/>
                <a:latin typeface="Helvetica" pitchFamily="2" charset="0"/>
              </a:rPr>
              <a:t>Be self-controlled and alert. Your enemy </a:t>
            </a:r>
            <a:r>
              <a:rPr lang="en-US" sz="4000" i="1" dirty="0">
                <a:solidFill>
                  <a:srgbClr val="25BEEE"/>
                </a:solidFill>
                <a:effectLst/>
                <a:latin typeface="Helvetica" pitchFamily="2" charset="0"/>
              </a:rPr>
              <a:t>the devil</a:t>
            </a:r>
            <a:r>
              <a:rPr lang="en-US" sz="4000" i="1" dirty="0">
                <a:solidFill>
                  <a:schemeClr val="bg1"/>
                </a:solidFill>
                <a:effectLst/>
                <a:latin typeface="Helvetica" pitchFamily="2" charset="0"/>
              </a:rPr>
              <a:t> prowls around [every day] like a roaring lion looking for someone to devour.”</a:t>
            </a:r>
          </a:p>
          <a:p>
            <a:endParaRPr lang="en-US" sz="4000" i="1" dirty="0">
              <a:solidFill>
                <a:schemeClr val="bg1"/>
              </a:solidFill>
              <a:latin typeface="Helvetica" pitchFamily="2" charset="0"/>
            </a:endParaRPr>
          </a:p>
          <a:p>
            <a:r>
              <a:rPr lang="en-US" sz="4000" i="1" dirty="0">
                <a:solidFill>
                  <a:schemeClr val="bg1"/>
                </a:solidFill>
                <a:latin typeface="Helvetica" pitchFamily="2" charset="0"/>
              </a:rPr>
              <a:t>1 Peter 5:8</a:t>
            </a:r>
          </a:p>
        </p:txBody>
      </p:sp>
    </p:spTree>
    <p:extLst>
      <p:ext uri="{BB962C8B-B14F-4D97-AF65-F5344CB8AC3E}">
        <p14:creationId xmlns:p14="http://schemas.microsoft.com/office/powerpoint/2010/main" val="350111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605408"/>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i="1" dirty="0">
                <a:solidFill>
                  <a:schemeClr val="bg1"/>
                </a:solidFill>
                <a:latin typeface="Helvetica" pitchFamily="2" charset="0"/>
              </a:rPr>
              <a:t>“The one who sows to please his </a:t>
            </a:r>
            <a:r>
              <a:rPr lang="en-US" sz="4000" i="1" dirty="0">
                <a:solidFill>
                  <a:srgbClr val="25BEEE"/>
                </a:solidFill>
                <a:latin typeface="Helvetica" pitchFamily="2" charset="0"/>
              </a:rPr>
              <a:t>sinful nature</a:t>
            </a:r>
            <a:r>
              <a:rPr lang="en-US" sz="4000" i="1" dirty="0">
                <a:solidFill>
                  <a:schemeClr val="bg1"/>
                </a:solidFill>
                <a:latin typeface="Helvetica" pitchFamily="2" charset="0"/>
              </a:rPr>
              <a:t>, [the flesh] from that nature will reap destruction; the one who sows to please the Spirit, from the Spirit will reap eternal life.” </a:t>
            </a:r>
          </a:p>
          <a:p>
            <a:endParaRPr lang="en-US" sz="4000" i="1" dirty="0">
              <a:solidFill>
                <a:schemeClr val="bg1"/>
              </a:solidFill>
              <a:latin typeface="Helvetica" pitchFamily="2" charset="0"/>
            </a:endParaRPr>
          </a:p>
          <a:p>
            <a:r>
              <a:rPr lang="en-US" sz="4000" i="1" dirty="0">
                <a:solidFill>
                  <a:schemeClr val="bg1"/>
                </a:solidFill>
                <a:latin typeface="Helvetica" pitchFamily="2" charset="0"/>
              </a:rPr>
              <a:t>Galatians 6:8</a:t>
            </a:r>
          </a:p>
        </p:txBody>
      </p:sp>
    </p:spTree>
    <p:extLst>
      <p:ext uri="{BB962C8B-B14F-4D97-AF65-F5344CB8AC3E}">
        <p14:creationId xmlns:p14="http://schemas.microsoft.com/office/powerpoint/2010/main" val="190484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605408"/>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dirty="0">
                <a:solidFill>
                  <a:schemeClr val="bg1"/>
                </a:solidFill>
                <a:latin typeface="Helvetica" pitchFamily="2" charset="0"/>
              </a:rPr>
              <a:t>You can’t win the game </a:t>
            </a:r>
          </a:p>
          <a:p>
            <a:pPr algn="ctr"/>
            <a:r>
              <a:rPr lang="en-US" sz="5000" dirty="0">
                <a:solidFill>
                  <a:schemeClr val="bg1"/>
                </a:solidFill>
                <a:latin typeface="Helvetica" pitchFamily="2" charset="0"/>
              </a:rPr>
              <a:t>when half the time you’re</a:t>
            </a:r>
          </a:p>
          <a:p>
            <a:pPr algn="ctr"/>
            <a:r>
              <a:rPr lang="en-US" sz="5000" dirty="0">
                <a:solidFill>
                  <a:schemeClr val="bg1"/>
                </a:solidFill>
                <a:latin typeface="Helvetica" pitchFamily="2" charset="0"/>
              </a:rPr>
              <a:t>playing for the other team!</a:t>
            </a:r>
          </a:p>
        </p:txBody>
      </p:sp>
    </p:spTree>
    <p:extLst>
      <p:ext uri="{BB962C8B-B14F-4D97-AF65-F5344CB8AC3E}">
        <p14:creationId xmlns:p14="http://schemas.microsoft.com/office/powerpoint/2010/main" val="155146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951956"/>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800" i="1" dirty="0">
                <a:solidFill>
                  <a:schemeClr val="bg1"/>
                </a:solidFill>
                <a:latin typeface="Helvetica" pitchFamily="2" charset="0"/>
              </a:rPr>
              <a:t>The devil led him up to a high place and showed him in an instant all the kingdoms of the world. And he said to Jesus, “I will give you all their authority and splendor, for it has been given to me, and I can give it to anyone I want to. So if you worship me, it will all be yours.” Jesus answered, “It is written: ‘Worship the Lord your God and serve him only.’” </a:t>
            </a:r>
          </a:p>
          <a:p>
            <a:endParaRPr lang="en-US" sz="4000" i="1" dirty="0">
              <a:solidFill>
                <a:schemeClr val="bg1"/>
              </a:solidFill>
              <a:latin typeface="Helvetica" pitchFamily="2" charset="0"/>
            </a:endParaRPr>
          </a:p>
          <a:p>
            <a:r>
              <a:rPr lang="en-US" sz="4000" i="1" dirty="0">
                <a:solidFill>
                  <a:schemeClr val="bg1"/>
                </a:solidFill>
                <a:latin typeface="Helvetica" pitchFamily="2" charset="0"/>
              </a:rPr>
              <a:t>Luke 4:5-8 (cf. Mark 1:12-13)</a:t>
            </a:r>
          </a:p>
        </p:txBody>
      </p:sp>
    </p:spTree>
    <p:extLst>
      <p:ext uri="{BB962C8B-B14F-4D97-AF65-F5344CB8AC3E}">
        <p14:creationId xmlns:p14="http://schemas.microsoft.com/office/powerpoint/2010/main" val="229747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605408"/>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i="1" dirty="0">
                <a:solidFill>
                  <a:schemeClr val="bg1"/>
                </a:solidFill>
                <a:latin typeface="Helvetica" pitchFamily="2" charset="0"/>
              </a:rPr>
              <a:t>“The time has come [now],” </a:t>
            </a:r>
          </a:p>
          <a:p>
            <a:r>
              <a:rPr lang="en-US" sz="4000" i="1" dirty="0">
                <a:solidFill>
                  <a:schemeClr val="bg1"/>
                </a:solidFill>
                <a:latin typeface="Helvetica" pitchFamily="2" charset="0"/>
              </a:rPr>
              <a:t>Jesus said, “The kingdom of God is near. </a:t>
            </a:r>
          </a:p>
          <a:p>
            <a:r>
              <a:rPr lang="en-US" sz="4000" i="1" dirty="0">
                <a:solidFill>
                  <a:srgbClr val="25BEEE"/>
                </a:solidFill>
                <a:latin typeface="Helvetica" pitchFamily="2" charset="0"/>
              </a:rPr>
              <a:t>Repent</a:t>
            </a:r>
            <a:r>
              <a:rPr lang="en-US" sz="4000" i="1" dirty="0">
                <a:solidFill>
                  <a:schemeClr val="bg1"/>
                </a:solidFill>
                <a:latin typeface="Helvetica" pitchFamily="2" charset="0"/>
              </a:rPr>
              <a:t> and </a:t>
            </a:r>
            <a:r>
              <a:rPr lang="en-US" sz="4000" i="1" dirty="0">
                <a:solidFill>
                  <a:srgbClr val="25BEEE"/>
                </a:solidFill>
                <a:latin typeface="Helvetica" pitchFamily="2" charset="0"/>
              </a:rPr>
              <a:t>believe</a:t>
            </a:r>
            <a:r>
              <a:rPr lang="en-US" sz="4000" i="1" dirty="0">
                <a:solidFill>
                  <a:schemeClr val="bg1"/>
                </a:solidFill>
                <a:latin typeface="Helvetica" pitchFamily="2" charset="0"/>
              </a:rPr>
              <a:t> the good news [of My Kingdom]! ... [Leave everything else behind and] Come, </a:t>
            </a:r>
            <a:r>
              <a:rPr lang="en-US" sz="4000" i="1" dirty="0">
                <a:solidFill>
                  <a:srgbClr val="25BEEE"/>
                </a:solidFill>
                <a:latin typeface="Helvetica" pitchFamily="2" charset="0"/>
              </a:rPr>
              <a:t>follow</a:t>
            </a:r>
            <a:r>
              <a:rPr lang="en-US" sz="4000" i="1" dirty="0">
                <a:solidFill>
                  <a:schemeClr val="bg1"/>
                </a:solidFill>
                <a:latin typeface="Helvetica" pitchFamily="2" charset="0"/>
              </a:rPr>
              <a:t> Me [the King] …”</a:t>
            </a:r>
          </a:p>
          <a:p>
            <a:endParaRPr lang="en-US" sz="4000" i="1" dirty="0">
              <a:solidFill>
                <a:schemeClr val="bg1"/>
              </a:solidFill>
              <a:latin typeface="Helvetica" pitchFamily="2" charset="0"/>
            </a:endParaRPr>
          </a:p>
          <a:p>
            <a:r>
              <a:rPr lang="en-US" sz="4000" i="1" dirty="0">
                <a:solidFill>
                  <a:schemeClr val="bg1"/>
                </a:solidFill>
                <a:latin typeface="Helvetica" pitchFamily="2" charset="0"/>
              </a:rPr>
              <a:t>Mark 1:15,17</a:t>
            </a:r>
          </a:p>
        </p:txBody>
      </p:sp>
    </p:spTree>
    <p:extLst>
      <p:ext uri="{BB962C8B-B14F-4D97-AF65-F5344CB8AC3E}">
        <p14:creationId xmlns:p14="http://schemas.microsoft.com/office/powerpoint/2010/main" val="170710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605408"/>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dirty="0">
                <a:solidFill>
                  <a:schemeClr val="bg1"/>
                </a:solidFill>
                <a:latin typeface="Helvetica" pitchFamily="2" charset="0"/>
              </a:rPr>
              <a:t>Jesus came to bring a revolution</a:t>
            </a:r>
          </a:p>
          <a:p>
            <a:pPr algn="ctr"/>
            <a:r>
              <a:rPr lang="en-US" sz="5000" dirty="0">
                <a:solidFill>
                  <a:schemeClr val="bg1"/>
                </a:solidFill>
                <a:latin typeface="Helvetica" pitchFamily="2" charset="0"/>
              </a:rPr>
              <a:t>not an improvement.</a:t>
            </a:r>
          </a:p>
        </p:txBody>
      </p:sp>
    </p:spTree>
    <p:extLst>
      <p:ext uri="{BB962C8B-B14F-4D97-AF65-F5344CB8AC3E}">
        <p14:creationId xmlns:p14="http://schemas.microsoft.com/office/powerpoint/2010/main" val="289048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951956"/>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500" i="1" dirty="0">
                <a:solidFill>
                  <a:schemeClr val="bg1"/>
                </a:solidFill>
                <a:latin typeface="Helvetica" pitchFamily="2" charset="0"/>
              </a:rPr>
              <a:t>“Like all revolutions, an idea has to pass through three stages, which may be summed up by these reactions:</a:t>
            </a:r>
          </a:p>
          <a:p>
            <a:br>
              <a:rPr lang="en-US" sz="2000" i="1" dirty="0">
                <a:solidFill>
                  <a:schemeClr val="bg1"/>
                </a:solidFill>
                <a:latin typeface="Helvetica" pitchFamily="2" charset="0"/>
              </a:rPr>
            </a:br>
            <a:r>
              <a:rPr lang="en-US" sz="3500" i="1" dirty="0">
                <a:solidFill>
                  <a:schemeClr val="bg1"/>
                </a:solidFill>
                <a:latin typeface="Helvetica" pitchFamily="2" charset="0"/>
              </a:rPr>
              <a:t>(1) That’s crazy - don’t waste my time!</a:t>
            </a:r>
          </a:p>
          <a:p>
            <a:r>
              <a:rPr lang="en-US" sz="3500" i="1" dirty="0">
                <a:solidFill>
                  <a:schemeClr val="bg1"/>
                </a:solidFill>
                <a:latin typeface="Helvetica" pitchFamily="2" charset="0"/>
              </a:rPr>
              <a:t>(2) That’s possible - but its not for me!</a:t>
            </a:r>
          </a:p>
          <a:p>
            <a:r>
              <a:rPr lang="en-US" sz="3500" i="1" dirty="0">
                <a:solidFill>
                  <a:schemeClr val="bg1"/>
                </a:solidFill>
                <a:latin typeface="Helvetica" pitchFamily="2" charset="0"/>
              </a:rPr>
              <a:t>(3) That’s perfect - I always knew it was a good idea!”</a:t>
            </a:r>
          </a:p>
          <a:p>
            <a:endParaRPr lang="en-US" sz="3500" i="1" dirty="0">
              <a:solidFill>
                <a:schemeClr val="bg1"/>
              </a:solidFill>
              <a:latin typeface="Helvetica" pitchFamily="2" charset="0"/>
            </a:endParaRPr>
          </a:p>
          <a:p>
            <a:r>
              <a:rPr lang="en-US" sz="3500" i="1" dirty="0">
                <a:solidFill>
                  <a:schemeClr val="bg1"/>
                </a:solidFill>
                <a:latin typeface="Helvetica" pitchFamily="2" charset="0"/>
              </a:rPr>
              <a:t>- Arthur C. Clarke</a:t>
            </a:r>
          </a:p>
          <a:p>
            <a:pPr algn="ctr"/>
            <a:endParaRPr lang="en-US" sz="4000" i="1" dirty="0">
              <a:solidFill>
                <a:schemeClr val="bg1"/>
              </a:solidFill>
              <a:latin typeface="Helvetica" pitchFamily="2" charset="0"/>
            </a:endParaRPr>
          </a:p>
        </p:txBody>
      </p:sp>
    </p:spTree>
    <p:extLst>
      <p:ext uri="{BB962C8B-B14F-4D97-AF65-F5344CB8AC3E}">
        <p14:creationId xmlns:p14="http://schemas.microsoft.com/office/powerpoint/2010/main" val="1061831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4559</TotalTime>
  <Words>1138</Words>
  <Application>Microsoft Macintosh PowerPoint</Application>
  <PresentationFormat>Widescreen</PresentationFormat>
  <Paragraphs>129</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Shawn Franco</cp:lastModifiedBy>
  <cp:revision>2</cp:revision>
  <dcterms:created xsi:type="dcterms:W3CDTF">2024-01-08T16:38:02Z</dcterms:created>
  <dcterms:modified xsi:type="dcterms:W3CDTF">2024-01-13T18:40:40Z</dcterms:modified>
</cp:coreProperties>
</file>