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15" r:id="rId2"/>
    <p:sldId id="317" r:id="rId3"/>
    <p:sldId id="324" r:id="rId4"/>
    <p:sldId id="322" r:id="rId5"/>
    <p:sldId id="316" r:id="rId6"/>
    <p:sldId id="323" r:id="rId7"/>
    <p:sldId id="318" r:id="rId8"/>
    <p:sldId id="306" r:id="rId9"/>
    <p:sldId id="321" r:id="rId10"/>
    <p:sldId id="32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B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2BCED3-787F-6840-958A-2B4E97178ADF}" v="2" dt="2024-01-07T00:39:32.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4"/>
    <p:restoredTop sz="69136"/>
  </p:normalViewPr>
  <p:slideViewPr>
    <p:cSldViewPr snapToGrid="0" showGuides="1">
      <p:cViewPr varScale="1">
        <p:scale>
          <a:sx n="81" d="100"/>
          <a:sy n="81" d="100"/>
        </p:scale>
        <p:origin x="1712" y="184"/>
      </p:cViewPr>
      <p:guideLst>
        <p:guide orient="horz" pos="213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7924C-D74C-2B43-A6C7-969E1CEE7379}" type="datetimeFigureOut">
              <a:rPr lang="en-US" smtClean="0"/>
              <a:t>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496C6-F133-4649-89ED-69A6D98335D2}" type="slidenum">
              <a:rPr lang="en-US" smtClean="0"/>
              <a:t>‹#›</a:t>
            </a:fld>
            <a:endParaRPr lang="en-US"/>
          </a:p>
        </p:txBody>
      </p:sp>
    </p:spTree>
    <p:extLst>
      <p:ext uri="{BB962C8B-B14F-4D97-AF65-F5344CB8AC3E}">
        <p14:creationId xmlns:p14="http://schemas.microsoft.com/office/powerpoint/2010/main" val="229254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496C6-F133-4649-89ED-69A6D98335D2}" type="slidenum">
              <a:rPr lang="en-US" smtClean="0"/>
              <a:t>1</a:t>
            </a:fld>
            <a:endParaRPr lang="en-US"/>
          </a:p>
        </p:txBody>
      </p:sp>
    </p:spTree>
    <p:extLst>
      <p:ext uri="{BB962C8B-B14F-4D97-AF65-F5344CB8AC3E}">
        <p14:creationId xmlns:p14="http://schemas.microsoft.com/office/powerpoint/2010/main" val="32151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496C6-F133-4649-89ED-69A6D98335D2}" type="slidenum">
              <a:rPr lang="en-US" smtClean="0"/>
              <a:t>10</a:t>
            </a:fld>
            <a:endParaRPr lang="en-US"/>
          </a:p>
        </p:txBody>
      </p:sp>
    </p:spTree>
    <p:extLst>
      <p:ext uri="{BB962C8B-B14F-4D97-AF65-F5344CB8AC3E}">
        <p14:creationId xmlns:p14="http://schemas.microsoft.com/office/powerpoint/2010/main" val="380921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stop, not snap, not stepover</a:t>
            </a:r>
          </a:p>
          <a:p>
            <a:r>
              <a:rPr lang="en-US" dirty="0"/>
              <a:t>Mark in Jerusalem - reconnected with peter</a:t>
            </a:r>
          </a:p>
          <a:p>
            <a:r>
              <a:rPr lang="en-US" dirty="0"/>
              <a:t>Took a step - until He was in Rome</a:t>
            </a:r>
          </a:p>
          <a:p>
            <a:r>
              <a:rPr lang="en-US" dirty="0"/>
              <a:t>Until God used Him to write the Gospel</a:t>
            </a:r>
          </a:p>
          <a:p>
            <a:r>
              <a:rPr lang="en-US" dirty="0"/>
              <a:t>Better to do consistently good things than occasionally…</a:t>
            </a:r>
          </a:p>
        </p:txBody>
      </p:sp>
      <p:sp>
        <p:nvSpPr>
          <p:cNvPr id="4" name="Slide Number Placeholder 3"/>
          <p:cNvSpPr>
            <a:spLocks noGrp="1"/>
          </p:cNvSpPr>
          <p:nvPr>
            <p:ph type="sldNum" sz="quarter" idx="5"/>
          </p:nvPr>
        </p:nvSpPr>
        <p:spPr/>
        <p:txBody>
          <a:bodyPr/>
          <a:lstStyle/>
          <a:p>
            <a:fld id="{7A7496C6-F133-4649-89ED-69A6D98335D2}" type="slidenum">
              <a:rPr lang="en-US" smtClean="0"/>
              <a:t>2</a:t>
            </a:fld>
            <a:endParaRPr lang="en-US"/>
          </a:p>
        </p:txBody>
      </p:sp>
    </p:spTree>
    <p:extLst>
      <p:ext uri="{BB962C8B-B14F-4D97-AF65-F5344CB8AC3E}">
        <p14:creationId xmlns:p14="http://schemas.microsoft.com/office/powerpoint/2010/main" val="335405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stop, not snap, not stepover</a:t>
            </a:r>
          </a:p>
          <a:p>
            <a:r>
              <a:rPr lang="en-US" dirty="0"/>
              <a:t>Mark in Jerusalem - reconnected with peter</a:t>
            </a:r>
          </a:p>
          <a:p>
            <a:r>
              <a:rPr lang="en-US" dirty="0"/>
              <a:t>Took a step - until He was in Rome</a:t>
            </a:r>
          </a:p>
          <a:p>
            <a:r>
              <a:rPr lang="en-US" dirty="0"/>
              <a:t>Until God used Him to write the Gospel</a:t>
            </a:r>
          </a:p>
          <a:p>
            <a:r>
              <a:rPr lang="en-US" dirty="0"/>
              <a:t>Better to do consistently good things than occasionally…</a:t>
            </a:r>
          </a:p>
        </p:txBody>
      </p:sp>
      <p:sp>
        <p:nvSpPr>
          <p:cNvPr id="4" name="Slide Number Placeholder 3"/>
          <p:cNvSpPr>
            <a:spLocks noGrp="1"/>
          </p:cNvSpPr>
          <p:nvPr>
            <p:ph type="sldNum" sz="quarter" idx="5"/>
          </p:nvPr>
        </p:nvSpPr>
        <p:spPr/>
        <p:txBody>
          <a:bodyPr/>
          <a:lstStyle/>
          <a:p>
            <a:fld id="{7A7496C6-F133-4649-89ED-69A6D98335D2}" type="slidenum">
              <a:rPr lang="en-US" smtClean="0"/>
              <a:t>3</a:t>
            </a:fld>
            <a:endParaRPr lang="en-US"/>
          </a:p>
        </p:txBody>
      </p:sp>
    </p:spTree>
    <p:extLst>
      <p:ext uri="{BB962C8B-B14F-4D97-AF65-F5344CB8AC3E}">
        <p14:creationId xmlns:p14="http://schemas.microsoft.com/office/powerpoint/2010/main" val="115259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13:5- He is a helper</a:t>
            </a:r>
          </a:p>
          <a:p>
            <a:r>
              <a:rPr lang="en-US" dirty="0"/>
              <a:t>Not apostle. Not a prophet. Not a pastor.</a:t>
            </a:r>
          </a:p>
          <a:p>
            <a:r>
              <a:rPr lang="en-US" dirty="0"/>
              <a:t>Few people in all of history more known</a:t>
            </a:r>
          </a:p>
          <a:p>
            <a:r>
              <a:rPr lang="en-US" dirty="0"/>
              <a:t>In Jesus - Avg. is awesome - He gets the glory</a:t>
            </a:r>
          </a:p>
          <a:p>
            <a:r>
              <a:rPr lang="en-US" dirty="0"/>
              <a:t>Stop comparing &amp; waiting for the world</a:t>
            </a:r>
          </a:p>
        </p:txBody>
      </p:sp>
      <p:sp>
        <p:nvSpPr>
          <p:cNvPr id="4" name="Slide Number Placeholder 3"/>
          <p:cNvSpPr>
            <a:spLocks noGrp="1"/>
          </p:cNvSpPr>
          <p:nvPr>
            <p:ph type="sldNum" sz="quarter" idx="5"/>
          </p:nvPr>
        </p:nvSpPr>
        <p:spPr/>
        <p:txBody>
          <a:bodyPr/>
          <a:lstStyle/>
          <a:p>
            <a:fld id="{7A7496C6-F133-4649-89ED-69A6D98335D2}" type="slidenum">
              <a:rPr lang="en-US" smtClean="0"/>
              <a:t>4</a:t>
            </a:fld>
            <a:endParaRPr lang="en-US"/>
          </a:p>
        </p:txBody>
      </p:sp>
    </p:spTree>
    <p:extLst>
      <p:ext uri="{BB962C8B-B14F-4D97-AF65-F5344CB8AC3E}">
        <p14:creationId xmlns:p14="http://schemas.microsoft.com/office/powerpoint/2010/main" val="543836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Runs in Jesus hour of need</a:t>
            </a:r>
          </a:p>
          <a:p>
            <a:r>
              <a:rPr lang="en-US" dirty="0"/>
              <a:t>Bails on Paul and Barnabas &amp; the church</a:t>
            </a:r>
          </a:p>
          <a:p>
            <a:r>
              <a:rPr lang="en-US" dirty="0"/>
              <a:t>Failure is how you move forward.</a:t>
            </a:r>
          </a:p>
          <a:p>
            <a:r>
              <a:rPr lang="en-US" dirty="0"/>
              <a:t>In Jesus - Failure is just formation</a:t>
            </a:r>
          </a:p>
          <a:p>
            <a:r>
              <a:rPr lang="en-US" dirty="0"/>
              <a:t>Tomlin -Scared money don’t make money - no spirit of fear</a:t>
            </a:r>
          </a:p>
        </p:txBody>
      </p:sp>
      <p:sp>
        <p:nvSpPr>
          <p:cNvPr id="4" name="Slide Number Placeholder 3"/>
          <p:cNvSpPr>
            <a:spLocks noGrp="1"/>
          </p:cNvSpPr>
          <p:nvPr>
            <p:ph type="sldNum" sz="quarter" idx="5"/>
          </p:nvPr>
        </p:nvSpPr>
        <p:spPr/>
        <p:txBody>
          <a:bodyPr/>
          <a:lstStyle/>
          <a:p>
            <a:fld id="{7A7496C6-F133-4649-89ED-69A6D98335D2}" type="slidenum">
              <a:rPr lang="en-US" smtClean="0"/>
              <a:t>5</a:t>
            </a:fld>
            <a:endParaRPr lang="en-US"/>
          </a:p>
        </p:txBody>
      </p:sp>
    </p:spTree>
    <p:extLst>
      <p:ext uri="{BB962C8B-B14F-4D97-AF65-F5344CB8AC3E}">
        <p14:creationId xmlns:p14="http://schemas.microsoft.com/office/powerpoint/2010/main" val="413071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stop, not snap, not stepover</a:t>
            </a:r>
          </a:p>
          <a:p>
            <a:r>
              <a:rPr lang="en-US" dirty="0"/>
              <a:t>Mark in Jerusalem - reconnected with peter</a:t>
            </a:r>
          </a:p>
          <a:p>
            <a:r>
              <a:rPr lang="en-US" dirty="0"/>
              <a:t>Took a step - until He was in Rome</a:t>
            </a:r>
          </a:p>
          <a:p>
            <a:r>
              <a:rPr lang="en-US" dirty="0"/>
              <a:t>Until God used Him to write the Gospel</a:t>
            </a:r>
          </a:p>
          <a:p>
            <a:r>
              <a:rPr lang="en-US" dirty="0"/>
              <a:t>Better to do consistently good things than occasionally…</a:t>
            </a:r>
          </a:p>
        </p:txBody>
      </p:sp>
      <p:sp>
        <p:nvSpPr>
          <p:cNvPr id="4" name="Slide Number Placeholder 3"/>
          <p:cNvSpPr>
            <a:spLocks noGrp="1"/>
          </p:cNvSpPr>
          <p:nvPr>
            <p:ph type="sldNum" sz="quarter" idx="5"/>
          </p:nvPr>
        </p:nvSpPr>
        <p:spPr/>
        <p:txBody>
          <a:bodyPr/>
          <a:lstStyle/>
          <a:p>
            <a:fld id="{7A7496C6-F133-4649-89ED-69A6D98335D2}" type="slidenum">
              <a:rPr lang="en-US" smtClean="0"/>
              <a:t>6</a:t>
            </a:fld>
            <a:endParaRPr lang="en-US"/>
          </a:p>
        </p:txBody>
      </p:sp>
    </p:spTree>
    <p:extLst>
      <p:ext uri="{BB962C8B-B14F-4D97-AF65-F5344CB8AC3E}">
        <p14:creationId xmlns:p14="http://schemas.microsoft.com/office/powerpoint/2010/main" val="898539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called</a:t>
            </a:r>
          </a:p>
          <a:p>
            <a:r>
              <a:rPr lang="en-US" dirty="0"/>
              <a:t>Are you going top believe Jesus</a:t>
            </a:r>
          </a:p>
          <a:p>
            <a:r>
              <a:rPr lang="en-US" dirty="0"/>
              <a:t>Are you going to believe anything is possible for her who…</a:t>
            </a:r>
          </a:p>
          <a:p>
            <a:r>
              <a:rPr lang="en-US" dirty="0"/>
              <a:t>Are you going to believe ”since childhood, divorce, getting fired, rejection…</a:t>
            </a:r>
          </a:p>
          <a:p>
            <a:r>
              <a:rPr lang="en-US" dirty="0"/>
              <a:t>Father-said I believe help my unbelief (9:24) - Cross</a:t>
            </a:r>
          </a:p>
        </p:txBody>
      </p:sp>
      <p:sp>
        <p:nvSpPr>
          <p:cNvPr id="4" name="Slide Number Placeholder 3"/>
          <p:cNvSpPr>
            <a:spLocks noGrp="1"/>
          </p:cNvSpPr>
          <p:nvPr>
            <p:ph type="sldNum" sz="quarter" idx="5"/>
          </p:nvPr>
        </p:nvSpPr>
        <p:spPr/>
        <p:txBody>
          <a:bodyPr/>
          <a:lstStyle/>
          <a:p>
            <a:fld id="{7A7496C6-F133-4649-89ED-69A6D98335D2}" type="slidenum">
              <a:rPr lang="en-US" smtClean="0"/>
              <a:t>7</a:t>
            </a:fld>
            <a:endParaRPr lang="en-US"/>
          </a:p>
        </p:txBody>
      </p:sp>
    </p:spTree>
    <p:extLst>
      <p:ext uri="{BB962C8B-B14F-4D97-AF65-F5344CB8AC3E}">
        <p14:creationId xmlns:p14="http://schemas.microsoft.com/office/powerpoint/2010/main" val="2228940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is awesome (is 53 / all us average broken)</a:t>
            </a:r>
          </a:p>
          <a:p>
            <a:r>
              <a:rPr lang="en-US" dirty="0"/>
              <a:t>Failure is not final (he rose again / beauty for ashes)</a:t>
            </a:r>
          </a:p>
          <a:p>
            <a:r>
              <a:rPr lang="en-US" dirty="0"/>
              <a:t>Step or Stuck (Garden he went forward / you can too)</a:t>
            </a:r>
          </a:p>
          <a:p>
            <a:r>
              <a:rPr lang="en-US" dirty="0"/>
              <a:t>Marked 4 Greatness (Heb 12 - for the joy set before us)</a:t>
            </a:r>
          </a:p>
        </p:txBody>
      </p:sp>
      <p:sp>
        <p:nvSpPr>
          <p:cNvPr id="4" name="Slide Number Placeholder 3"/>
          <p:cNvSpPr>
            <a:spLocks noGrp="1"/>
          </p:cNvSpPr>
          <p:nvPr>
            <p:ph type="sldNum" sz="quarter" idx="5"/>
          </p:nvPr>
        </p:nvSpPr>
        <p:spPr/>
        <p:txBody>
          <a:bodyPr/>
          <a:lstStyle/>
          <a:p>
            <a:fld id="{7A7496C6-F133-4649-89ED-69A6D98335D2}" type="slidenum">
              <a:rPr lang="en-US" smtClean="0"/>
              <a:t>8</a:t>
            </a:fld>
            <a:endParaRPr lang="en-US"/>
          </a:p>
        </p:txBody>
      </p:sp>
    </p:spTree>
    <p:extLst>
      <p:ext uri="{BB962C8B-B14F-4D97-AF65-F5344CB8AC3E}">
        <p14:creationId xmlns:p14="http://schemas.microsoft.com/office/powerpoint/2010/main" val="156645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during communion</a:t>
            </a:r>
          </a:p>
        </p:txBody>
      </p:sp>
      <p:sp>
        <p:nvSpPr>
          <p:cNvPr id="4" name="Slide Number Placeholder 3"/>
          <p:cNvSpPr>
            <a:spLocks noGrp="1"/>
          </p:cNvSpPr>
          <p:nvPr>
            <p:ph type="sldNum" sz="quarter" idx="5"/>
          </p:nvPr>
        </p:nvSpPr>
        <p:spPr/>
        <p:txBody>
          <a:bodyPr/>
          <a:lstStyle/>
          <a:p>
            <a:fld id="{7A7496C6-F133-4649-89ED-69A6D98335D2}" type="slidenum">
              <a:rPr lang="en-US" smtClean="0"/>
              <a:t>9</a:t>
            </a:fld>
            <a:endParaRPr lang="en-US"/>
          </a:p>
        </p:txBody>
      </p:sp>
    </p:spTree>
    <p:extLst>
      <p:ext uri="{BB962C8B-B14F-4D97-AF65-F5344CB8AC3E}">
        <p14:creationId xmlns:p14="http://schemas.microsoft.com/office/powerpoint/2010/main" val="350274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D881-A8D3-43AE-5814-5AFE15513D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7B6BF4-0CC2-E4DB-C860-BF9602CAF4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555D68-6EDC-E71A-1A36-D87ABD152AC3}"/>
              </a:ext>
            </a:extLst>
          </p:cNvPr>
          <p:cNvSpPr>
            <a:spLocks noGrp="1"/>
          </p:cNvSpPr>
          <p:nvPr>
            <p:ph type="dt" sz="half" idx="10"/>
          </p:nvPr>
        </p:nvSpPr>
        <p:spPr/>
        <p:txBody>
          <a:bodyPr/>
          <a:lstStyle/>
          <a:p>
            <a:fld id="{6FB74D76-CD7A-1544-A489-D4709E380944}" type="datetimeFigureOut">
              <a:rPr lang="en-US" smtClean="0"/>
              <a:t>1/6/24</a:t>
            </a:fld>
            <a:endParaRPr lang="en-US"/>
          </a:p>
        </p:txBody>
      </p:sp>
      <p:sp>
        <p:nvSpPr>
          <p:cNvPr id="5" name="Footer Placeholder 4">
            <a:extLst>
              <a:ext uri="{FF2B5EF4-FFF2-40B4-BE49-F238E27FC236}">
                <a16:creationId xmlns:a16="http://schemas.microsoft.com/office/drawing/2014/main" id="{BC4EC99D-B018-6547-873C-939F245BA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526DD-F3F1-A966-7FC4-028B062876AC}"/>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3317767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DBC45-6B00-0776-EABC-A83A924046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E36BD3-3160-287B-782E-CF1E7C3AAD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86D2B-5E8B-ABFC-E4A2-EE6DFB540024}"/>
              </a:ext>
            </a:extLst>
          </p:cNvPr>
          <p:cNvSpPr>
            <a:spLocks noGrp="1"/>
          </p:cNvSpPr>
          <p:nvPr>
            <p:ph type="dt" sz="half" idx="10"/>
          </p:nvPr>
        </p:nvSpPr>
        <p:spPr/>
        <p:txBody>
          <a:bodyPr/>
          <a:lstStyle/>
          <a:p>
            <a:fld id="{6FB74D76-CD7A-1544-A489-D4709E380944}" type="datetimeFigureOut">
              <a:rPr lang="en-US" smtClean="0"/>
              <a:t>1/6/24</a:t>
            </a:fld>
            <a:endParaRPr lang="en-US"/>
          </a:p>
        </p:txBody>
      </p:sp>
      <p:sp>
        <p:nvSpPr>
          <p:cNvPr id="5" name="Footer Placeholder 4">
            <a:extLst>
              <a:ext uri="{FF2B5EF4-FFF2-40B4-BE49-F238E27FC236}">
                <a16:creationId xmlns:a16="http://schemas.microsoft.com/office/drawing/2014/main" id="{7B97EB2B-F439-6CE9-DB83-E0EEF271C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CDB33-1118-AE35-6828-759E8B682F98}"/>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340163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7131F-D5DE-9782-6641-BD4DF2059D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EFCBE5-EB40-6FF7-026D-1246FBC964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1A5CF-7DF0-EB8B-4F9F-C44120F53052}"/>
              </a:ext>
            </a:extLst>
          </p:cNvPr>
          <p:cNvSpPr>
            <a:spLocks noGrp="1"/>
          </p:cNvSpPr>
          <p:nvPr>
            <p:ph type="dt" sz="half" idx="10"/>
          </p:nvPr>
        </p:nvSpPr>
        <p:spPr/>
        <p:txBody>
          <a:bodyPr/>
          <a:lstStyle/>
          <a:p>
            <a:fld id="{6FB74D76-CD7A-1544-A489-D4709E380944}" type="datetimeFigureOut">
              <a:rPr lang="en-US" smtClean="0"/>
              <a:t>1/6/24</a:t>
            </a:fld>
            <a:endParaRPr lang="en-US"/>
          </a:p>
        </p:txBody>
      </p:sp>
      <p:sp>
        <p:nvSpPr>
          <p:cNvPr id="5" name="Footer Placeholder 4">
            <a:extLst>
              <a:ext uri="{FF2B5EF4-FFF2-40B4-BE49-F238E27FC236}">
                <a16:creationId xmlns:a16="http://schemas.microsoft.com/office/drawing/2014/main" id="{F73CD3ED-7478-9321-1BCC-66F1C3D50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5DF13-C843-4EDF-BC0A-5CCC36BB3E08}"/>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422924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E2B1-5B45-B23C-EFE3-493CFBACF2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ABB14-D65A-137D-F85C-C3C2BDC79F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664F6-176E-F652-CBDD-22B5E53F75A2}"/>
              </a:ext>
            </a:extLst>
          </p:cNvPr>
          <p:cNvSpPr>
            <a:spLocks noGrp="1"/>
          </p:cNvSpPr>
          <p:nvPr>
            <p:ph type="dt" sz="half" idx="10"/>
          </p:nvPr>
        </p:nvSpPr>
        <p:spPr/>
        <p:txBody>
          <a:bodyPr/>
          <a:lstStyle/>
          <a:p>
            <a:fld id="{6FB74D76-CD7A-1544-A489-D4709E380944}" type="datetimeFigureOut">
              <a:rPr lang="en-US" smtClean="0"/>
              <a:t>1/6/24</a:t>
            </a:fld>
            <a:endParaRPr lang="en-US"/>
          </a:p>
        </p:txBody>
      </p:sp>
      <p:sp>
        <p:nvSpPr>
          <p:cNvPr id="5" name="Footer Placeholder 4">
            <a:extLst>
              <a:ext uri="{FF2B5EF4-FFF2-40B4-BE49-F238E27FC236}">
                <a16:creationId xmlns:a16="http://schemas.microsoft.com/office/drawing/2014/main" id="{4D7486CE-E075-DAC9-2885-062E2443C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D3ECC-50D9-F749-F036-F98A0A7998E0}"/>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67716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11F90-8E0C-F790-87CC-E70C783A17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117BC1-750D-3332-96E4-E1DD8EE8C4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D1ED95-446E-9739-142D-671C7A429378}"/>
              </a:ext>
            </a:extLst>
          </p:cNvPr>
          <p:cNvSpPr>
            <a:spLocks noGrp="1"/>
          </p:cNvSpPr>
          <p:nvPr>
            <p:ph type="dt" sz="half" idx="10"/>
          </p:nvPr>
        </p:nvSpPr>
        <p:spPr/>
        <p:txBody>
          <a:bodyPr/>
          <a:lstStyle/>
          <a:p>
            <a:fld id="{6FB74D76-CD7A-1544-A489-D4709E380944}" type="datetimeFigureOut">
              <a:rPr lang="en-US" smtClean="0"/>
              <a:t>1/6/24</a:t>
            </a:fld>
            <a:endParaRPr lang="en-US"/>
          </a:p>
        </p:txBody>
      </p:sp>
      <p:sp>
        <p:nvSpPr>
          <p:cNvPr id="5" name="Footer Placeholder 4">
            <a:extLst>
              <a:ext uri="{FF2B5EF4-FFF2-40B4-BE49-F238E27FC236}">
                <a16:creationId xmlns:a16="http://schemas.microsoft.com/office/drawing/2014/main" id="{4351D304-59E5-7E81-BA38-2341B9DED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5E9F7-4C98-57B6-24EF-F29A659EA3B2}"/>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179567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1EF2-AB2B-D534-2F1E-B2AA10EEF5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07B52-9773-2FE5-1B43-1954F10BE4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B7A010-3413-EA43-E38F-74D7B7C167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A3E50D-7303-15D1-C60A-D1D8CDC35D48}"/>
              </a:ext>
            </a:extLst>
          </p:cNvPr>
          <p:cNvSpPr>
            <a:spLocks noGrp="1"/>
          </p:cNvSpPr>
          <p:nvPr>
            <p:ph type="dt" sz="half" idx="10"/>
          </p:nvPr>
        </p:nvSpPr>
        <p:spPr/>
        <p:txBody>
          <a:bodyPr/>
          <a:lstStyle/>
          <a:p>
            <a:fld id="{6FB74D76-CD7A-1544-A489-D4709E380944}" type="datetimeFigureOut">
              <a:rPr lang="en-US" smtClean="0"/>
              <a:t>1/6/24</a:t>
            </a:fld>
            <a:endParaRPr lang="en-US"/>
          </a:p>
        </p:txBody>
      </p:sp>
      <p:sp>
        <p:nvSpPr>
          <p:cNvPr id="6" name="Footer Placeholder 5">
            <a:extLst>
              <a:ext uri="{FF2B5EF4-FFF2-40B4-BE49-F238E27FC236}">
                <a16:creationId xmlns:a16="http://schemas.microsoft.com/office/drawing/2014/main" id="{E87BD871-4B87-9ADC-A877-0617093FF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3B8265-D06C-C86D-84B4-497D1B4FC3CC}"/>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244516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39710-C35D-E430-779A-8EFA3C448D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2299F7-EE44-B64D-0584-94E8DF567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BF0B09-3751-F981-751E-7B6258E6A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4A3768-0AA1-DA27-FCF7-AACB77644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BA76BE-0BEF-8918-596E-D6F68F5AED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97B42C-3942-3C1B-17EA-43EF63AD2602}"/>
              </a:ext>
            </a:extLst>
          </p:cNvPr>
          <p:cNvSpPr>
            <a:spLocks noGrp="1"/>
          </p:cNvSpPr>
          <p:nvPr>
            <p:ph type="dt" sz="half" idx="10"/>
          </p:nvPr>
        </p:nvSpPr>
        <p:spPr/>
        <p:txBody>
          <a:bodyPr/>
          <a:lstStyle/>
          <a:p>
            <a:fld id="{6FB74D76-CD7A-1544-A489-D4709E380944}" type="datetimeFigureOut">
              <a:rPr lang="en-US" smtClean="0"/>
              <a:t>1/6/24</a:t>
            </a:fld>
            <a:endParaRPr lang="en-US"/>
          </a:p>
        </p:txBody>
      </p:sp>
      <p:sp>
        <p:nvSpPr>
          <p:cNvPr id="8" name="Footer Placeholder 7">
            <a:extLst>
              <a:ext uri="{FF2B5EF4-FFF2-40B4-BE49-F238E27FC236}">
                <a16:creationId xmlns:a16="http://schemas.microsoft.com/office/drawing/2014/main" id="{49613EFF-E575-B95C-75B0-B042FF04AA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17595F-4C2B-1559-2C94-D9730E73FE00}"/>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58616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28CC-9265-1B0E-E122-859B4F331F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2A0BDE-CE92-B8C5-B713-6949FBA897F5}"/>
              </a:ext>
            </a:extLst>
          </p:cNvPr>
          <p:cNvSpPr>
            <a:spLocks noGrp="1"/>
          </p:cNvSpPr>
          <p:nvPr>
            <p:ph type="dt" sz="half" idx="10"/>
          </p:nvPr>
        </p:nvSpPr>
        <p:spPr/>
        <p:txBody>
          <a:bodyPr/>
          <a:lstStyle/>
          <a:p>
            <a:fld id="{6FB74D76-CD7A-1544-A489-D4709E380944}" type="datetimeFigureOut">
              <a:rPr lang="en-US" smtClean="0"/>
              <a:t>1/6/24</a:t>
            </a:fld>
            <a:endParaRPr lang="en-US"/>
          </a:p>
        </p:txBody>
      </p:sp>
      <p:sp>
        <p:nvSpPr>
          <p:cNvPr id="4" name="Footer Placeholder 3">
            <a:extLst>
              <a:ext uri="{FF2B5EF4-FFF2-40B4-BE49-F238E27FC236}">
                <a16:creationId xmlns:a16="http://schemas.microsoft.com/office/drawing/2014/main" id="{DFFBC88C-3375-C869-60D7-55CA2E57B2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1A8663-6A85-639D-5A3F-15CEF9192231}"/>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89351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958B32-3A4A-0031-CE0E-90ACCB06FC55}"/>
              </a:ext>
            </a:extLst>
          </p:cNvPr>
          <p:cNvSpPr>
            <a:spLocks noGrp="1"/>
          </p:cNvSpPr>
          <p:nvPr>
            <p:ph type="dt" sz="half" idx="10"/>
          </p:nvPr>
        </p:nvSpPr>
        <p:spPr/>
        <p:txBody>
          <a:bodyPr/>
          <a:lstStyle/>
          <a:p>
            <a:fld id="{6FB74D76-CD7A-1544-A489-D4709E380944}" type="datetimeFigureOut">
              <a:rPr lang="en-US" smtClean="0"/>
              <a:t>1/6/24</a:t>
            </a:fld>
            <a:endParaRPr lang="en-US"/>
          </a:p>
        </p:txBody>
      </p:sp>
      <p:sp>
        <p:nvSpPr>
          <p:cNvPr id="3" name="Footer Placeholder 2">
            <a:extLst>
              <a:ext uri="{FF2B5EF4-FFF2-40B4-BE49-F238E27FC236}">
                <a16:creationId xmlns:a16="http://schemas.microsoft.com/office/drawing/2014/main" id="{8BF9F9A1-46F4-FC64-C4FF-3560118C3F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D1CA2C-52C9-FF98-8337-A98DC874004E}"/>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214756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AEB3-B83C-E587-1684-ED5B32101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9C6115-B988-8132-F8B7-36059FE940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95BFD1-C008-904C-6AF3-48A058263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FA0962-89A3-A708-9353-755B39EACA00}"/>
              </a:ext>
            </a:extLst>
          </p:cNvPr>
          <p:cNvSpPr>
            <a:spLocks noGrp="1"/>
          </p:cNvSpPr>
          <p:nvPr>
            <p:ph type="dt" sz="half" idx="10"/>
          </p:nvPr>
        </p:nvSpPr>
        <p:spPr/>
        <p:txBody>
          <a:bodyPr/>
          <a:lstStyle/>
          <a:p>
            <a:fld id="{6FB74D76-CD7A-1544-A489-D4709E380944}" type="datetimeFigureOut">
              <a:rPr lang="en-US" smtClean="0"/>
              <a:t>1/6/24</a:t>
            </a:fld>
            <a:endParaRPr lang="en-US"/>
          </a:p>
        </p:txBody>
      </p:sp>
      <p:sp>
        <p:nvSpPr>
          <p:cNvPr id="6" name="Footer Placeholder 5">
            <a:extLst>
              <a:ext uri="{FF2B5EF4-FFF2-40B4-BE49-F238E27FC236}">
                <a16:creationId xmlns:a16="http://schemas.microsoft.com/office/drawing/2014/main" id="{E4C05425-D6A8-3AAF-EE4A-33EB8659BB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DB120-BC1C-13CE-43AB-51971B44A8FE}"/>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2902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FC6D-C6E9-232E-161B-956A04C9B8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970D59-97B8-E084-AD90-2804E0528B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433F49-1472-98CA-C79B-27DB7DA06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3F39ED-FCE9-F0FD-D1DF-35AFEB310F0C}"/>
              </a:ext>
            </a:extLst>
          </p:cNvPr>
          <p:cNvSpPr>
            <a:spLocks noGrp="1"/>
          </p:cNvSpPr>
          <p:nvPr>
            <p:ph type="dt" sz="half" idx="10"/>
          </p:nvPr>
        </p:nvSpPr>
        <p:spPr/>
        <p:txBody>
          <a:bodyPr/>
          <a:lstStyle/>
          <a:p>
            <a:fld id="{6FB74D76-CD7A-1544-A489-D4709E380944}" type="datetimeFigureOut">
              <a:rPr lang="en-US" smtClean="0"/>
              <a:t>1/6/24</a:t>
            </a:fld>
            <a:endParaRPr lang="en-US"/>
          </a:p>
        </p:txBody>
      </p:sp>
      <p:sp>
        <p:nvSpPr>
          <p:cNvPr id="6" name="Footer Placeholder 5">
            <a:extLst>
              <a:ext uri="{FF2B5EF4-FFF2-40B4-BE49-F238E27FC236}">
                <a16:creationId xmlns:a16="http://schemas.microsoft.com/office/drawing/2014/main" id="{F7581C7C-E9BF-279A-E263-7EF4A3977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B0110D-BAC2-0A49-C989-B9DC936677E2}"/>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104567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398B1-0D80-095E-16AA-82959D7C2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4BC194-CB0C-A492-371A-55DF9ADB60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C4EEE-E7C8-BD88-4821-3873C1EB6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74D76-CD7A-1544-A489-D4709E380944}" type="datetimeFigureOut">
              <a:rPr lang="en-US" smtClean="0"/>
              <a:t>1/6/24</a:t>
            </a:fld>
            <a:endParaRPr lang="en-US"/>
          </a:p>
        </p:txBody>
      </p:sp>
      <p:sp>
        <p:nvSpPr>
          <p:cNvPr id="5" name="Footer Placeholder 4">
            <a:extLst>
              <a:ext uri="{FF2B5EF4-FFF2-40B4-BE49-F238E27FC236}">
                <a16:creationId xmlns:a16="http://schemas.microsoft.com/office/drawing/2014/main" id="{14DD3210-9A48-0870-0FC1-669CEE6F19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C83D14-F03E-017D-4964-11D9A8F1A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735C4-2C07-344C-9E8B-4D2883D88073}" type="slidenum">
              <a:rPr lang="en-US" smtClean="0"/>
              <a:t>‹#›</a:t>
            </a:fld>
            <a:endParaRPr lang="en-US"/>
          </a:p>
        </p:txBody>
      </p:sp>
    </p:spTree>
    <p:extLst>
      <p:ext uri="{BB962C8B-B14F-4D97-AF65-F5344CB8AC3E}">
        <p14:creationId xmlns:p14="http://schemas.microsoft.com/office/powerpoint/2010/main" val="252134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F28C43-7E56-05DF-3B30-1870A83E931B}"/>
              </a:ext>
            </a:extLst>
          </p:cNvPr>
          <p:cNvSpPr txBox="1">
            <a:spLocks/>
          </p:cNvSpPr>
          <p:nvPr/>
        </p:nvSpPr>
        <p:spPr>
          <a:xfrm>
            <a:off x="1075996" y="775123"/>
            <a:ext cx="10040008" cy="80142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latin typeface="GOTHAM-BOOK" panose="02000504050000020004" pitchFamily="2" charset="0"/>
              </a:rPr>
              <a:t>In A Year Of God’s Favor</a:t>
            </a:r>
          </a:p>
          <a:p>
            <a:pPr algn="ctr"/>
            <a:r>
              <a:rPr lang="en-US" sz="5000" b="1" dirty="0">
                <a:solidFill>
                  <a:srgbClr val="C00000"/>
                </a:solidFill>
                <a:latin typeface="GOTHAM-BOOK" panose="02000504050000020004" pitchFamily="2" charset="0"/>
              </a:rPr>
              <a:t>It’s Time To Believe!</a:t>
            </a:r>
          </a:p>
          <a:p>
            <a:pPr algn="ctr"/>
            <a:r>
              <a:rPr lang="en-US" sz="3000" i="1" dirty="0">
                <a:latin typeface="GOTHAM-BOOK" panose="02000504050000020004" pitchFamily="2" charset="0"/>
              </a:rPr>
              <a:t>‘</a:t>
            </a:r>
          </a:p>
          <a:p>
            <a:pPr algn="ctr"/>
            <a:r>
              <a:rPr lang="en-US" sz="3200" i="1" dirty="0">
                <a:latin typeface="GOTHAM-BOOK" panose="02000504050000020004" pitchFamily="2" charset="0"/>
              </a:rPr>
              <a:t>“Jesus asked the boy’s father, ‘How long has he been like this?’ ‘From childhood,” he answered… But if you can do anything, take pity on us and help us.” ‘If you can?’ said Jesus. ‘Everything is possible for him who believes.’ Immediately the boy’s father exclaimed, “I do believe; help me overcome my unbelief!” </a:t>
            </a:r>
          </a:p>
          <a:p>
            <a:pPr algn="ctr"/>
            <a:endParaRPr lang="en-US" sz="3000" i="1" dirty="0">
              <a:latin typeface="GOTHAM-BOOK" panose="02000504050000020004" pitchFamily="2" charset="0"/>
            </a:endParaRPr>
          </a:p>
          <a:p>
            <a:pPr algn="ctr"/>
            <a:r>
              <a:rPr lang="en-US" sz="3000" b="1" dirty="0">
                <a:latin typeface="GOTHAM-BOOK" panose="02000504050000020004" pitchFamily="2" charset="0"/>
              </a:rPr>
              <a:t>Mark 9:23-24</a:t>
            </a:r>
          </a:p>
          <a:p>
            <a:pPr algn="ctr"/>
            <a:endParaRPr lang="en-US" sz="5000" b="1" dirty="0">
              <a:latin typeface="GOTHAM-BOOK" panose="02000504050000020004" pitchFamily="2" charset="0"/>
            </a:endParaRPr>
          </a:p>
          <a:p>
            <a:pPr algn="ctr"/>
            <a:endParaRPr lang="en-US" sz="4700" dirty="0">
              <a:latin typeface="GOTHAM-BOOK" panose="02000504050000020004" pitchFamily="2" charset="0"/>
            </a:endParaRPr>
          </a:p>
          <a:p>
            <a:pPr algn="ctr"/>
            <a:endParaRPr lang="en-US" sz="4700" dirty="0">
              <a:latin typeface="GOTHAM-BOOK" panose="02000504050000020004" pitchFamily="2" charset="0"/>
            </a:endParaRPr>
          </a:p>
        </p:txBody>
      </p:sp>
    </p:spTree>
    <p:extLst>
      <p:ext uri="{BB962C8B-B14F-4D97-AF65-F5344CB8AC3E}">
        <p14:creationId xmlns:p14="http://schemas.microsoft.com/office/powerpoint/2010/main" val="2782343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F28C43-7E56-05DF-3B30-1870A83E931B}"/>
              </a:ext>
            </a:extLst>
          </p:cNvPr>
          <p:cNvSpPr txBox="1">
            <a:spLocks/>
          </p:cNvSpPr>
          <p:nvPr/>
        </p:nvSpPr>
        <p:spPr>
          <a:xfrm>
            <a:off x="1075996" y="775123"/>
            <a:ext cx="10040008" cy="80142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latin typeface="GOTHAM-BOOK" panose="02000504050000020004" pitchFamily="2" charset="0"/>
              </a:rPr>
              <a:t>Step Or Stuck</a:t>
            </a:r>
          </a:p>
          <a:p>
            <a:pPr algn="ctr"/>
            <a:r>
              <a:rPr lang="en-US" sz="3000" i="1" dirty="0">
                <a:latin typeface="GOTHAM-BOOK" panose="02000504050000020004" pitchFamily="2" charset="0"/>
              </a:rPr>
              <a:t>‘Everything is possible for him/her who believes.’ </a:t>
            </a:r>
          </a:p>
          <a:p>
            <a:pPr algn="ctr"/>
            <a:endParaRPr lang="en-US" sz="5000" b="1" dirty="0">
              <a:latin typeface="GOTHAM-BOOK" panose="02000504050000020004" pitchFamily="2" charset="0"/>
            </a:endParaRPr>
          </a:p>
          <a:p>
            <a:pPr algn="ctr">
              <a:spcBef>
                <a:spcPts val="1200"/>
              </a:spcBef>
            </a:pPr>
            <a:r>
              <a:rPr lang="en-US" sz="5000" b="1" dirty="0">
                <a:latin typeface="GOTHAM-BOOK" panose="02000504050000020004" pitchFamily="2" charset="0"/>
              </a:rPr>
              <a:t>15 Min Of Prayer A Day</a:t>
            </a:r>
          </a:p>
          <a:p>
            <a:pPr algn="ctr">
              <a:spcBef>
                <a:spcPts val="1200"/>
              </a:spcBef>
            </a:pPr>
            <a:r>
              <a:rPr lang="en-US" sz="5000" b="1" dirty="0">
                <a:latin typeface="GOTHAM-BOOK" panose="02000504050000020004" pitchFamily="2" charset="0"/>
              </a:rPr>
              <a:t>Water Baptism Next Week</a:t>
            </a:r>
          </a:p>
          <a:p>
            <a:pPr algn="ctr">
              <a:spcBef>
                <a:spcPts val="1200"/>
              </a:spcBef>
            </a:pPr>
            <a:r>
              <a:rPr lang="en-US" sz="5000" b="1" dirty="0">
                <a:latin typeface="GOTHAM-BOOK" panose="02000504050000020004" pitchFamily="2" charset="0"/>
              </a:rPr>
              <a:t>Discipleship Pathway Courses</a:t>
            </a:r>
          </a:p>
          <a:p>
            <a:pPr algn="ctr">
              <a:spcBef>
                <a:spcPts val="1200"/>
              </a:spcBef>
            </a:pPr>
            <a:r>
              <a:rPr lang="en-US" sz="5000" b="1" dirty="0">
                <a:latin typeface="GOTHAM-BOOK" panose="02000504050000020004" pitchFamily="2" charset="0"/>
              </a:rPr>
              <a:t>Lead A Small Group</a:t>
            </a:r>
          </a:p>
          <a:p>
            <a:pPr algn="ctr"/>
            <a:endParaRPr lang="en-US" sz="4700" dirty="0">
              <a:latin typeface="GOTHAM-BOOK" panose="02000504050000020004" pitchFamily="2" charset="0"/>
            </a:endParaRPr>
          </a:p>
        </p:txBody>
      </p:sp>
    </p:spTree>
    <p:extLst>
      <p:ext uri="{BB962C8B-B14F-4D97-AF65-F5344CB8AC3E}">
        <p14:creationId xmlns:p14="http://schemas.microsoft.com/office/powerpoint/2010/main" val="192791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F28C43-7E56-05DF-3B30-1870A83E931B}"/>
              </a:ext>
            </a:extLst>
          </p:cNvPr>
          <p:cNvSpPr txBox="1">
            <a:spLocks/>
          </p:cNvSpPr>
          <p:nvPr/>
        </p:nvSpPr>
        <p:spPr>
          <a:xfrm>
            <a:off x="1075996" y="775123"/>
            <a:ext cx="10040008" cy="80142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000" b="1" dirty="0">
              <a:latin typeface="GOTHAM-BOOK" panose="02000504050000020004" pitchFamily="2" charset="0"/>
            </a:endParaRPr>
          </a:p>
          <a:p>
            <a:pPr algn="ctr"/>
            <a:endParaRPr lang="en-US" sz="5000" b="1" dirty="0">
              <a:latin typeface="GOTHAM-BOOK" panose="02000504050000020004" pitchFamily="2" charset="0"/>
            </a:endParaRPr>
          </a:p>
          <a:p>
            <a:pPr algn="ctr"/>
            <a:r>
              <a:rPr lang="en-US" sz="4700" dirty="0">
                <a:latin typeface="GOTHAM-BOOK" panose="02000504050000020004" pitchFamily="2" charset="0"/>
              </a:rPr>
              <a:t>Most of us can believe anything is possible for anybody </a:t>
            </a:r>
            <a:r>
              <a:rPr lang="en-US" sz="4700" dirty="0">
                <a:solidFill>
                  <a:srgbClr val="C00000"/>
                </a:solidFill>
                <a:latin typeface="GOTHAM-BOOK" panose="02000504050000020004" pitchFamily="2" charset="0"/>
              </a:rPr>
              <a:t>else</a:t>
            </a:r>
            <a:r>
              <a:rPr lang="en-US" sz="4700" dirty="0">
                <a:latin typeface="GOTHAM-BOOK" panose="02000504050000020004" pitchFamily="2" charset="0"/>
              </a:rPr>
              <a:t>!</a:t>
            </a:r>
          </a:p>
        </p:txBody>
      </p:sp>
    </p:spTree>
    <p:extLst>
      <p:ext uri="{BB962C8B-B14F-4D97-AF65-F5344CB8AC3E}">
        <p14:creationId xmlns:p14="http://schemas.microsoft.com/office/powerpoint/2010/main" val="102325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F28C43-7E56-05DF-3B30-1870A83E931B}"/>
              </a:ext>
            </a:extLst>
          </p:cNvPr>
          <p:cNvSpPr txBox="1">
            <a:spLocks/>
          </p:cNvSpPr>
          <p:nvPr/>
        </p:nvSpPr>
        <p:spPr>
          <a:xfrm>
            <a:off x="1075996" y="775123"/>
            <a:ext cx="10040008" cy="80142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000" b="1" dirty="0">
              <a:latin typeface="GOTHAM-BOOK" panose="02000504050000020004" pitchFamily="2" charset="0"/>
            </a:endParaRPr>
          </a:p>
          <a:p>
            <a:pPr algn="ctr"/>
            <a:endParaRPr lang="en-US" sz="5000" b="1" dirty="0">
              <a:latin typeface="GOTHAM-BOOK" panose="02000504050000020004" pitchFamily="2" charset="0"/>
            </a:endParaRPr>
          </a:p>
          <a:p>
            <a:pPr algn="ctr"/>
            <a:r>
              <a:rPr lang="en-US" sz="4000" dirty="0">
                <a:latin typeface="GOTHAM-BOOK" panose="02000504050000020004" pitchFamily="2" charset="0"/>
              </a:rPr>
              <a:t>The person who wrote the Gospel of Mark, John Mark, is living proof:</a:t>
            </a:r>
          </a:p>
          <a:p>
            <a:pPr algn="ctr"/>
            <a:endParaRPr lang="en-US" sz="1000" dirty="0">
              <a:latin typeface="GOTHAM-BOOK" panose="02000504050000020004" pitchFamily="2" charset="0"/>
            </a:endParaRPr>
          </a:p>
          <a:p>
            <a:pPr algn="ctr"/>
            <a:r>
              <a:rPr lang="en-US" sz="4000" dirty="0">
                <a:latin typeface="GOTHAM-BOOK" panose="02000504050000020004" pitchFamily="2" charset="0"/>
              </a:rPr>
              <a:t>“everything is possible for </a:t>
            </a:r>
            <a:r>
              <a:rPr lang="en-US" sz="4000" b="1" dirty="0">
                <a:solidFill>
                  <a:srgbClr val="C00000"/>
                </a:solidFill>
                <a:latin typeface="GOTHAM-BOOK" panose="02000504050000020004" pitchFamily="2" charset="0"/>
              </a:rPr>
              <a:t>anybody </a:t>
            </a:r>
            <a:r>
              <a:rPr lang="en-US" sz="4000" dirty="0">
                <a:latin typeface="GOTHAM-BOOK" panose="02000504050000020004" pitchFamily="2" charset="0"/>
              </a:rPr>
              <a:t>who believes in Jesus (</a:t>
            </a:r>
            <a:r>
              <a:rPr lang="en-US" sz="4000" b="1" dirty="0">
                <a:solidFill>
                  <a:srgbClr val="C00000"/>
                </a:solidFill>
                <a:latin typeface="GOTHAM-BOOK" panose="02000504050000020004" pitchFamily="2" charset="0"/>
              </a:rPr>
              <a:t>including you</a:t>
            </a:r>
            <a:r>
              <a:rPr lang="en-US" sz="4000" dirty="0">
                <a:latin typeface="GOTHAM-BOOK" panose="02000504050000020004" pitchFamily="2" charset="0"/>
              </a:rPr>
              <a:t>)!</a:t>
            </a:r>
          </a:p>
        </p:txBody>
      </p:sp>
    </p:spTree>
    <p:extLst>
      <p:ext uri="{BB962C8B-B14F-4D97-AF65-F5344CB8AC3E}">
        <p14:creationId xmlns:p14="http://schemas.microsoft.com/office/powerpoint/2010/main" val="111487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F28C43-7E56-05DF-3B30-1870A83E931B}"/>
              </a:ext>
            </a:extLst>
          </p:cNvPr>
          <p:cNvSpPr txBox="1">
            <a:spLocks/>
          </p:cNvSpPr>
          <p:nvPr/>
        </p:nvSpPr>
        <p:spPr>
          <a:xfrm>
            <a:off x="1075996" y="775123"/>
            <a:ext cx="10040008" cy="80142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latin typeface="GOTHAM-BOOK" panose="02000504050000020004" pitchFamily="2" charset="0"/>
              </a:rPr>
              <a:t>It’s Time To Believe In Jesus</a:t>
            </a:r>
          </a:p>
          <a:p>
            <a:pPr algn="ctr"/>
            <a:r>
              <a:rPr lang="en-US" sz="3000" i="1" dirty="0">
                <a:latin typeface="GOTHAM-BOOK" panose="02000504050000020004" pitchFamily="2" charset="0"/>
              </a:rPr>
              <a:t>‘Everything is possible for him/her who believes.’ </a:t>
            </a:r>
          </a:p>
          <a:p>
            <a:pPr algn="ctr"/>
            <a:endParaRPr lang="en-US" sz="5000" b="1" dirty="0">
              <a:latin typeface="GOTHAM-BOOK" panose="02000504050000020004" pitchFamily="2" charset="0"/>
            </a:endParaRPr>
          </a:p>
          <a:p>
            <a:pPr algn="ctr">
              <a:spcBef>
                <a:spcPts val="1200"/>
              </a:spcBef>
            </a:pPr>
            <a:r>
              <a:rPr lang="en-US" sz="5000" dirty="0">
                <a:latin typeface="GOTHAM-BOOK" panose="02000504050000020004" pitchFamily="2" charset="0"/>
              </a:rPr>
              <a:t>Average Is Awesome</a:t>
            </a:r>
          </a:p>
          <a:p>
            <a:pPr algn="ctr"/>
            <a:endParaRPr lang="en-US" sz="4700" dirty="0">
              <a:latin typeface="GOTHAM-BOOK" panose="02000504050000020004" pitchFamily="2" charset="0"/>
            </a:endParaRPr>
          </a:p>
          <a:p>
            <a:pPr algn="ctr"/>
            <a:endParaRPr lang="en-US" sz="4700" dirty="0">
              <a:latin typeface="GOTHAM-BOOK" panose="02000504050000020004" pitchFamily="2" charset="0"/>
            </a:endParaRPr>
          </a:p>
        </p:txBody>
      </p:sp>
    </p:spTree>
    <p:extLst>
      <p:ext uri="{BB962C8B-B14F-4D97-AF65-F5344CB8AC3E}">
        <p14:creationId xmlns:p14="http://schemas.microsoft.com/office/powerpoint/2010/main" val="2120378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F28C43-7E56-05DF-3B30-1870A83E931B}"/>
              </a:ext>
            </a:extLst>
          </p:cNvPr>
          <p:cNvSpPr txBox="1">
            <a:spLocks/>
          </p:cNvSpPr>
          <p:nvPr/>
        </p:nvSpPr>
        <p:spPr>
          <a:xfrm>
            <a:off x="1075996" y="775123"/>
            <a:ext cx="10040008" cy="80142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latin typeface="GOTHAM-BOOK" panose="02000504050000020004" pitchFamily="2" charset="0"/>
              </a:rPr>
              <a:t>It’s Time To Believe In Jesus</a:t>
            </a:r>
          </a:p>
          <a:p>
            <a:pPr algn="ctr"/>
            <a:r>
              <a:rPr lang="en-US" sz="3000" i="1" dirty="0">
                <a:latin typeface="GOTHAM-BOOK" panose="02000504050000020004" pitchFamily="2" charset="0"/>
              </a:rPr>
              <a:t>‘Everything is possible for him/her who believes.’ </a:t>
            </a:r>
          </a:p>
          <a:p>
            <a:pPr algn="ctr"/>
            <a:endParaRPr lang="en-US" sz="5000" b="1" dirty="0">
              <a:latin typeface="GOTHAM-BOOK" panose="02000504050000020004" pitchFamily="2" charset="0"/>
            </a:endParaRPr>
          </a:p>
          <a:p>
            <a:pPr algn="ctr">
              <a:spcBef>
                <a:spcPts val="1200"/>
              </a:spcBef>
            </a:pPr>
            <a:r>
              <a:rPr lang="en-US" sz="5000" dirty="0">
                <a:latin typeface="GOTHAM-BOOK" panose="02000504050000020004" pitchFamily="2" charset="0"/>
              </a:rPr>
              <a:t>Average Is Awesome</a:t>
            </a:r>
          </a:p>
          <a:p>
            <a:pPr algn="ctr">
              <a:spcBef>
                <a:spcPts val="1200"/>
              </a:spcBef>
            </a:pPr>
            <a:r>
              <a:rPr lang="en-US" sz="5000" dirty="0">
                <a:latin typeface="GOTHAM-BOOK" panose="02000504050000020004" pitchFamily="2" charset="0"/>
              </a:rPr>
              <a:t>Failure Is Not Final</a:t>
            </a:r>
          </a:p>
          <a:p>
            <a:pPr algn="ctr"/>
            <a:endParaRPr lang="en-US" sz="4700" dirty="0">
              <a:latin typeface="GOTHAM-BOOK" panose="02000504050000020004" pitchFamily="2" charset="0"/>
            </a:endParaRPr>
          </a:p>
        </p:txBody>
      </p:sp>
    </p:spTree>
    <p:extLst>
      <p:ext uri="{BB962C8B-B14F-4D97-AF65-F5344CB8AC3E}">
        <p14:creationId xmlns:p14="http://schemas.microsoft.com/office/powerpoint/2010/main" val="718696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F28C43-7E56-05DF-3B30-1870A83E931B}"/>
              </a:ext>
            </a:extLst>
          </p:cNvPr>
          <p:cNvSpPr txBox="1">
            <a:spLocks/>
          </p:cNvSpPr>
          <p:nvPr/>
        </p:nvSpPr>
        <p:spPr>
          <a:xfrm>
            <a:off x="1075996" y="775123"/>
            <a:ext cx="10040008" cy="80142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latin typeface="GOTHAM-BOOK" panose="02000504050000020004" pitchFamily="2" charset="0"/>
              </a:rPr>
              <a:t>It’s Time To Believe In Jesus</a:t>
            </a:r>
          </a:p>
          <a:p>
            <a:pPr algn="ctr"/>
            <a:r>
              <a:rPr lang="en-US" sz="3000" i="1" dirty="0">
                <a:latin typeface="GOTHAM-BOOK" panose="02000504050000020004" pitchFamily="2" charset="0"/>
              </a:rPr>
              <a:t>‘Everything is possible for him/her who believes.’ </a:t>
            </a:r>
          </a:p>
          <a:p>
            <a:pPr algn="ctr"/>
            <a:endParaRPr lang="en-US" sz="5000" b="1" dirty="0">
              <a:latin typeface="GOTHAM-BOOK" panose="02000504050000020004" pitchFamily="2" charset="0"/>
            </a:endParaRPr>
          </a:p>
          <a:p>
            <a:pPr algn="ctr">
              <a:spcBef>
                <a:spcPts val="1200"/>
              </a:spcBef>
            </a:pPr>
            <a:r>
              <a:rPr lang="en-US" sz="5000" dirty="0">
                <a:latin typeface="GOTHAM-BOOK" panose="02000504050000020004" pitchFamily="2" charset="0"/>
              </a:rPr>
              <a:t>Average Is Awesome</a:t>
            </a:r>
          </a:p>
          <a:p>
            <a:pPr algn="ctr">
              <a:spcBef>
                <a:spcPts val="1200"/>
              </a:spcBef>
            </a:pPr>
            <a:r>
              <a:rPr lang="en-US" sz="5000" dirty="0">
                <a:latin typeface="GOTHAM-BOOK" panose="02000504050000020004" pitchFamily="2" charset="0"/>
              </a:rPr>
              <a:t>Failure Is Not Final</a:t>
            </a:r>
          </a:p>
          <a:p>
            <a:pPr algn="ctr">
              <a:spcBef>
                <a:spcPts val="1200"/>
              </a:spcBef>
            </a:pPr>
            <a:r>
              <a:rPr lang="en-US" sz="5000" dirty="0">
                <a:latin typeface="GOTHAM-BOOK" panose="02000504050000020004" pitchFamily="2" charset="0"/>
              </a:rPr>
              <a:t>There’s Only Step Or Stuck</a:t>
            </a:r>
          </a:p>
          <a:p>
            <a:pPr algn="ctr"/>
            <a:endParaRPr lang="en-US" sz="4700" dirty="0">
              <a:latin typeface="GOTHAM-BOOK" panose="02000504050000020004" pitchFamily="2" charset="0"/>
            </a:endParaRPr>
          </a:p>
        </p:txBody>
      </p:sp>
    </p:spTree>
    <p:extLst>
      <p:ext uri="{BB962C8B-B14F-4D97-AF65-F5344CB8AC3E}">
        <p14:creationId xmlns:p14="http://schemas.microsoft.com/office/powerpoint/2010/main" val="211871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F28C43-7E56-05DF-3B30-1870A83E931B}"/>
              </a:ext>
            </a:extLst>
          </p:cNvPr>
          <p:cNvSpPr txBox="1">
            <a:spLocks/>
          </p:cNvSpPr>
          <p:nvPr/>
        </p:nvSpPr>
        <p:spPr>
          <a:xfrm>
            <a:off x="1075996" y="775123"/>
            <a:ext cx="10040008" cy="80142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latin typeface="GOTHAM-BOOK" panose="02000504050000020004" pitchFamily="2" charset="0"/>
              </a:rPr>
              <a:t>It’s Time To Believe In Jesus</a:t>
            </a:r>
          </a:p>
          <a:p>
            <a:pPr algn="ctr"/>
            <a:r>
              <a:rPr lang="en-US" sz="3000" i="1" dirty="0">
                <a:latin typeface="GOTHAM-BOOK" panose="02000504050000020004" pitchFamily="2" charset="0"/>
              </a:rPr>
              <a:t>‘Everything is possible for him/her who believes.’ </a:t>
            </a:r>
          </a:p>
          <a:p>
            <a:pPr algn="ctr"/>
            <a:endParaRPr lang="en-US" sz="5000" b="1" dirty="0">
              <a:latin typeface="GOTHAM-BOOK" panose="02000504050000020004" pitchFamily="2" charset="0"/>
            </a:endParaRPr>
          </a:p>
          <a:p>
            <a:pPr algn="ctr">
              <a:spcBef>
                <a:spcPts val="1200"/>
              </a:spcBef>
            </a:pPr>
            <a:r>
              <a:rPr lang="en-US" sz="5000" dirty="0">
                <a:latin typeface="GOTHAM-BOOK" panose="02000504050000020004" pitchFamily="2" charset="0"/>
              </a:rPr>
              <a:t>Average Is Awesome</a:t>
            </a:r>
          </a:p>
          <a:p>
            <a:pPr algn="ctr">
              <a:spcBef>
                <a:spcPts val="1200"/>
              </a:spcBef>
            </a:pPr>
            <a:r>
              <a:rPr lang="en-US" sz="5000" dirty="0">
                <a:latin typeface="GOTHAM-BOOK" panose="02000504050000020004" pitchFamily="2" charset="0"/>
              </a:rPr>
              <a:t>Failure Is Not Final</a:t>
            </a:r>
          </a:p>
          <a:p>
            <a:pPr algn="ctr">
              <a:spcBef>
                <a:spcPts val="1200"/>
              </a:spcBef>
            </a:pPr>
            <a:r>
              <a:rPr lang="en-US" sz="5000" dirty="0">
                <a:latin typeface="GOTHAM-BOOK" panose="02000504050000020004" pitchFamily="2" charset="0"/>
              </a:rPr>
              <a:t>There’s Only Step Or Stuck</a:t>
            </a:r>
          </a:p>
          <a:p>
            <a:pPr algn="ctr">
              <a:spcBef>
                <a:spcPts val="1200"/>
              </a:spcBef>
            </a:pPr>
            <a:r>
              <a:rPr lang="en-US" sz="5000" b="1" dirty="0">
                <a:latin typeface="GOTHAM-BOOK" panose="02000504050000020004" pitchFamily="2" charset="0"/>
              </a:rPr>
              <a:t>You Are Marked 4 Greatness!</a:t>
            </a:r>
          </a:p>
          <a:p>
            <a:pPr algn="ctr"/>
            <a:endParaRPr lang="en-US" sz="4700" dirty="0">
              <a:latin typeface="GOTHAM-BOOK" panose="02000504050000020004" pitchFamily="2" charset="0"/>
            </a:endParaRPr>
          </a:p>
        </p:txBody>
      </p:sp>
    </p:spTree>
    <p:extLst>
      <p:ext uri="{BB962C8B-B14F-4D97-AF65-F5344CB8AC3E}">
        <p14:creationId xmlns:p14="http://schemas.microsoft.com/office/powerpoint/2010/main" val="407202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604345" y="583684"/>
            <a:ext cx="10907110" cy="1325563"/>
          </a:xfrm>
        </p:spPr>
        <p:txBody>
          <a:bodyPr anchor="t">
            <a:noAutofit/>
          </a:bodyPr>
          <a:lstStyle/>
          <a:p>
            <a:r>
              <a:rPr lang="en-US" sz="3500" dirty="0">
                <a:effectLst/>
                <a:latin typeface="Helvetica" pitchFamily="2" charset="0"/>
              </a:rPr>
              <a:t>The Spirit of the Sovereign Lord is on Me, because the Lord has anointed me to preach good news to the poor. He has sent me to bind up the brokenhearted, to proclaim freedom for the captives and release from darkness for the prisoners, </a:t>
            </a:r>
            <a:r>
              <a:rPr lang="en-US" sz="3500" baseline="30000" dirty="0">
                <a:effectLst/>
                <a:latin typeface="Helvetica" pitchFamily="2" charset="0"/>
              </a:rPr>
              <a:t>2</a:t>
            </a:r>
            <a:r>
              <a:rPr lang="en-US" sz="3500" dirty="0">
                <a:effectLst/>
                <a:latin typeface="Helvetica" pitchFamily="2" charset="0"/>
              </a:rPr>
              <a:t> to proclaim the year of the Lord’s favor and the day of vengeance of our God, to comfort all who mourn, </a:t>
            </a:r>
            <a:r>
              <a:rPr lang="en-US" sz="3500" baseline="30000" dirty="0">
                <a:effectLst/>
                <a:latin typeface="Helvetica" pitchFamily="2" charset="0"/>
              </a:rPr>
              <a:t>3</a:t>
            </a:r>
            <a:r>
              <a:rPr lang="en-US" sz="3500" dirty="0">
                <a:effectLst/>
                <a:latin typeface="Helvetica" pitchFamily="2" charset="0"/>
              </a:rPr>
              <a:t> and provide for those who grieve in Zion— to bestow on them a crown of beauty instead of ashes, the oil of gladness instead of mourning, and a garment of praise instead of a spirit of despair.</a:t>
            </a:r>
            <a:br>
              <a:rPr lang="en-US" sz="3500" dirty="0">
                <a:effectLst/>
                <a:latin typeface="Helvetica" pitchFamily="2" charset="0"/>
              </a:rPr>
            </a:br>
            <a:r>
              <a:rPr lang="en-US" sz="3500" dirty="0">
                <a:effectLst/>
                <a:latin typeface="Helvetica" pitchFamily="2" charset="0"/>
              </a:rPr>
              <a:t>								</a:t>
            </a:r>
            <a:r>
              <a:rPr lang="en-US" sz="3500" b="1" dirty="0">
                <a:effectLst/>
                <a:latin typeface="Helvetica" pitchFamily="2" charset="0"/>
              </a:rPr>
              <a:t>Isaiah 61:1-3</a:t>
            </a:r>
            <a:endParaRPr lang="en-US" sz="3100" b="1" dirty="0"/>
          </a:p>
        </p:txBody>
      </p:sp>
    </p:spTree>
    <p:extLst>
      <p:ext uri="{BB962C8B-B14F-4D97-AF65-F5344CB8AC3E}">
        <p14:creationId xmlns:p14="http://schemas.microsoft.com/office/powerpoint/2010/main" val="149226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F28C43-7E56-05DF-3B30-1870A83E931B}"/>
              </a:ext>
            </a:extLst>
          </p:cNvPr>
          <p:cNvSpPr txBox="1">
            <a:spLocks/>
          </p:cNvSpPr>
          <p:nvPr/>
        </p:nvSpPr>
        <p:spPr>
          <a:xfrm>
            <a:off x="1075996" y="775123"/>
            <a:ext cx="10040008" cy="80142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latin typeface="GOTHAM-BOOK" panose="02000504050000020004" pitchFamily="2" charset="0"/>
              </a:rPr>
              <a:t>It’s Time To Believe In Jesus</a:t>
            </a:r>
          </a:p>
          <a:p>
            <a:pPr algn="ctr"/>
            <a:r>
              <a:rPr lang="en-US" sz="3000" i="1" dirty="0">
                <a:latin typeface="GOTHAM-BOOK" panose="02000504050000020004" pitchFamily="2" charset="0"/>
              </a:rPr>
              <a:t>‘Everything is possible for him/her who believes.’ </a:t>
            </a:r>
          </a:p>
          <a:p>
            <a:pPr algn="ctr"/>
            <a:endParaRPr lang="en-US" sz="5000" b="1" dirty="0">
              <a:latin typeface="GOTHAM-BOOK" panose="02000504050000020004" pitchFamily="2" charset="0"/>
            </a:endParaRPr>
          </a:p>
          <a:p>
            <a:pPr algn="ctr">
              <a:spcBef>
                <a:spcPts val="1200"/>
              </a:spcBef>
            </a:pPr>
            <a:r>
              <a:rPr lang="en-US" sz="5000" dirty="0">
                <a:latin typeface="GOTHAM-BOOK" panose="02000504050000020004" pitchFamily="2" charset="0"/>
              </a:rPr>
              <a:t>Average Is Awesome</a:t>
            </a:r>
          </a:p>
          <a:p>
            <a:pPr algn="ctr">
              <a:spcBef>
                <a:spcPts val="1200"/>
              </a:spcBef>
            </a:pPr>
            <a:r>
              <a:rPr lang="en-US" sz="5000" dirty="0">
                <a:latin typeface="GOTHAM-BOOK" panose="02000504050000020004" pitchFamily="2" charset="0"/>
              </a:rPr>
              <a:t>Failure Is Not Final</a:t>
            </a:r>
          </a:p>
          <a:p>
            <a:pPr algn="ctr">
              <a:spcBef>
                <a:spcPts val="1200"/>
              </a:spcBef>
            </a:pPr>
            <a:r>
              <a:rPr lang="en-US" sz="5000" dirty="0">
                <a:latin typeface="GOTHAM-BOOK" panose="02000504050000020004" pitchFamily="2" charset="0"/>
              </a:rPr>
              <a:t>There’s Only Step Or Stuck</a:t>
            </a:r>
          </a:p>
          <a:p>
            <a:pPr algn="ctr">
              <a:spcBef>
                <a:spcPts val="1200"/>
              </a:spcBef>
            </a:pPr>
            <a:r>
              <a:rPr lang="en-US" sz="5000" b="1" dirty="0">
                <a:latin typeface="GOTHAM-BOOK" panose="02000504050000020004" pitchFamily="2" charset="0"/>
              </a:rPr>
              <a:t>You Are Marked 4 Greatness!</a:t>
            </a:r>
          </a:p>
          <a:p>
            <a:pPr algn="ctr"/>
            <a:endParaRPr lang="en-US" sz="4700" dirty="0">
              <a:latin typeface="GOTHAM-BOOK" panose="02000504050000020004" pitchFamily="2" charset="0"/>
            </a:endParaRPr>
          </a:p>
        </p:txBody>
      </p:sp>
    </p:spTree>
    <p:extLst>
      <p:ext uri="{BB962C8B-B14F-4D97-AF65-F5344CB8AC3E}">
        <p14:creationId xmlns:p14="http://schemas.microsoft.com/office/powerpoint/2010/main" val="3334310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653</TotalTime>
  <Words>747</Words>
  <Application>Microsoft Macintosh PowerPoint</Application>
  <PresentationFormat>Widescreen</PresentationFormat>
  <Paragraphs>97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GOTHAM-BOOK</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Spirit of the Sovereign Lord is on Me, because the Lord has anointed me to preach good news to the poor. He has sent me to bind up the brokenhearted, to proclaim freedom for the captives and release from darkness for the prisoners, 2 to proclaim the year of the Lord’s favor and the day of vengeance of our God, to comfort all who mourn, 3 and provide for those who grieve in Zion— to bestow on them a crown of beauty instead of ashes, the oil of gladness instead of mourning, and a garment of praise instead of a spirit of despair.         Isaiah 61:1-3</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means the king is coming</dc:title>
  <dc:creator>Shawn Franco</dc:creator>
  <cp:lastModifiedBy>Shawn Franco</cp:lastModifiedBy>
  <cp:revision>11</cp:revision>
  <dcterms:created xsi:type="dcterms:W3CDTF">2023-11-29T17:43:06Z</dcterms:created>
  <dcterms:modified xsi:type="dcterms:W3CDTF">2024-01-07T00:48:20Z</dcterms:modified>
</cp:coreProperties>
</file>