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5" r:id="rId13"/>
    <p:sldId id="294" r:id="rId14"/>
    <p:sldId id="296" r:id="rId15"/>
    <p:sldId id="297" r:id="rId16"/>
    <p:sldId id="299" r:id="rId17"/>
    <p:sldId id="300" r:id="rId18"/>
    <p:sldId id="301" r:id="rId19"/>
    <p:sldId id="302" r:id="rId20"/>
    <p:sldId id="303" r:id="rId21"/>
    <p:sldId id="30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5"/>
    <p:restoredTop sz="69136"/>
  </p:normalViewPr>
  <p:slideViewPr>
    <p:cSldViewPr snapToGrid="0" showGuides="1">
      <p:cViewPr varScale="1">
        <p:scale>
          <a:sx n="58" d="100"/>
          <a:sy n="58" d="100"/>
        </p:scale>
        <p:origin x="1930" y="43"/>
      </p:cViewPr>
      <p:guideLst>
        <p:guide orient="horz" pos="2160"/>
        <p:guide pos="3792"/>
      </p:guideLst>
    </p:cSldViewPr>
  </p:slideViewPr>
  <p:notesTextViewPr>
    <p:cViewPr>
      <p:scale>
        <a:sx n="114" d="100"/>
        <a:sy n="114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7924C-D74C-2B43-A6C7-969E1CEE7379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496C6-F133-4649-89ED-69A6D983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4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-GREETINGS/ CHRISTMAS &amp; NYE</a:t>
            </a:r>
          </a:p>
          <a:p>
            <a:r>
              <a:rPr lang="en-US" dirty="0"/>
              <a:t>-BEST GIFT TO ME-AIRTAG WALLET</a:t>
            </a:r>
          </a:p>
          <a:p>
            <a:r>
              <a:rPr lang="en-US" dirty="0"/>
              <a:t>-I LOVE YOU ALL CSTONE!</a:t>
            </a:r>
          </a:p>
          <a:p>
            <a:r>
              <a:rPr lang="en-US" dirty="0"/>
              <a:t>-BOLD STATEMENT! 2024 WILL BE </a:t>
            </a:r>
          </a:p>
          <a:p>
            <a:r>
              <a:rPr lang="en-US" dirty="0"/>
              <a:t>THE BEST YEAR YOU’VE EVER HAD</a:t>
            </a:r>
          </a:p>
          <a:p>
            <a:r>
              <a:rPr lang="en-US" dirty="0"/>
              <a:t>IF YOU DO THESE 3 THINGS!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MOSES-LAW/ELIJAH-PROHPETS</a:t>
            </a:r>
          </a:p>
          <a:p>
            <a:r>
              <a:rPr lang="en-US" dirty="0"/>
              <a:t>-FASTED 40 DAYS</a:t>
            </a:r>
          </a:p>
          <a:p>
            <a:r>
              <a:rPr lang="en-US" dirty="0"/>
              <a:t>-MYSTERIOUS ENDINGS</a:t>
            </a:r>
          </a:p>
          <a:p>
            <a:r>
              <a:rPr lang="en-US" dirty="0"/>
              <a:t>-ASSOCIATED W/REV 11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-HAD MOUNTAIN TOP EXPEREICES</a:t>
            </a:r>
          </a:p>
          <a:p>
            <a:r>
              <a:rPr lang="en-US" dirty="0"/>
              <a:t>-ELIJAH’S WAS DIFFERENT THAN </a:t>
            </a:r>
          </a:p>
          <a:p>
            <a:r>
              <a:rPr lang="en-US" dirty="0"/>
              <a:t>MOSES’ EXPERIENCES.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68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-MOSES’S REQUEST-“SHOW ME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GLORY” EXODUS 33:18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-WHY DO I NEED TO SEEK THE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GLORY OF GOD?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-THE CLOSER WE GET TO HIS GLORY,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THE CLOSER WE GET TO HIS PRESENCE..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“DON’T ASK FOR MY GLORY UNLESS…”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12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-4</a:t>
            </a:r>
            <a:r>
              <a:rPr lang="en-US" sz="1800" b="0" kern="100" baseline="30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b="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JULY STORY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-JAMES 4:8 </a:t>
            </a:r>
            <a:r>
              <a:rPr lang="en-US" sz="1800" b="0" kern="1400" spc="-50" dirty="0"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DRAW NEAR TO GOD, AND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400" spc="-50" dirty="0"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WILL DRAW NEAR TO YOU…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400" spc="-50" dirty="0"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-MOSES WAS CLOSE, ELIJAH WAS CLOSE,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400" spc="-50" dirty="0"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P-J-J WAS CLOSE.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400" spc="-50" dirty="0"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-TRANSFIG. WAS IMPORTANT TO PETER!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33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-YOU SHOULD KNOW THAT JESUS WANTS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REVEAL HIS GLORY (JOHN 17:24)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-IF ITS ONE THING I KNOW AS A CHRISTIAN,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 THAT WHEN I GET CLOSER TO CHRIST,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SPEAKS. BUT WHEN HE SPEAKS, WE HAVE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LISTEN TO HIM!!!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88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-we must mark</a:t>
            </a:r>
          </a:p>
          <a:p>
            <a:r>
              <a:rPr lang="en-US" dirty="0"/>
              <a:t>&amp; listen to the words</a:t>
            </a:r>
          </a:p>
          <a:p>
            <a:r>
              <a:rPr lang="en-US" dirty="0"/>
              <a:t>of our Lord Jesus. </a:t>
            </a:r>
          </a:p>
          <a:p>
            <a:r>
              <a:rPr lang="en-US" dirty="0"/>
              <a:t>-some of us are of the faith</a:t>
            </a:r>
          </a:p>
          <a:p>
            <a:r>
              <a:rPr lang="en-US" dirty="0"/>
              <a:t>and some not.</a:t>
            </a:r>
          </a:p>
          <a:p>
            <a:r>
              <a:rPr lang="en-US" dirty="0"/>
              <a:t>-which is why the next verse is</a:t>
            </a:r>
          </a:p>
          <a:p>
            <a:r>
              <a:rPr lang="en-US" dirty="0"/>
              <a:t>important.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23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-my family and I celebrate on December 31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life of a phenomenal woman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walked this earth for 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62 years, and that was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grandmother Joanne.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…she just wanted us to 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 to 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u="non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the gospel &amp; heart of God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81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-GOD WANTS US TO LISTEN TO THE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 AND TEACHINGS OF JESUS.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-WHY? IF NOT THEN YOURE LIVING A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THAT IS IN THE MIDST OF STEAKING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KILLING AND DESTROYING, BUT IF DO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LISTEN, YOU WILL EXPEREINCE LIFE,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LIFE MORE ABUNDANTLY.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16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-SALV. PRAYER (MARK 8)</a:t>
            </a:r>
          </a:p>
          <a:p>
            <a:r>
              <a:rPr lang="en-US" dirty="0"/>
              <a:t>-YOU DON’T HAVE TO BE ASHAMED</a:t>
            </a:r>
          </a:p>
          <a:p>
            <a:r>
              <a:rPr lang="en-US" dirty="0"/>
              <a:t>ANYMORE.</a:t>
            </a:r>
          </a:p>
          <a:p>
            <a:r>
              <a:rPr lang="en-US" dirty="0"/>
              <a:t>-HE WANTS TO LOVE YOU AND </a:t>
            </a:r>
          </a:p>
          <a:p>
            <a:r>
              <a:rPr lang="en-US" dirty="0"/>
              <a:t>SHOW YOU HIS GLORY.</a:t>
            </a:r>
          </a:p>
          <a:p>
            <a:r>
              <a:rPr lang="en-US" dirty="0"/>
              <a:t>AND WE WANT TO ACCEPT YOU</a:t>
            </a:r>
          </a:p>
          <a:p>
            <a:r>
              <a:rPr lang="en-US" dirty="0"/>
              <a:t>INTO THE FAMILY!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43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-PRAY AND TRUST GOD</a:t>
            </a:r>
          </a:p>
          <a:p>
            <a:r>
              <a:rPr lang="en-US" dirty="0"/>
              <a:t>-HE WILL ANSWER IF YOU </a:t>
            </a:r>
          </a:p>
          <a:p>
            <a:r>
              <a:rPr lang="en-US" dirty="0"/>
              <a:t>INQUIRE TO HIM. </a:t>
            </a:r>
          </a:p>
          <a:p>
            <a:r>
              <a:rPr lang="en-US" dirty="0"/>
              <a:t>-CONCLUDE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-RECAP MARK 8:27-38</a:t>
            </a:r>
          </a:p>
          <a:p>
            <a:r>
              <a:rPr lang="en-US" dirty="0"/>
              <a:t>-PETER RECEIVES REVELATION</a:t>
            </a:r>
          </a:p>
          <a:p>
            <a:r>
              <a:rPr lang="en-US" dirty="0"/>
              <a:t>-PETER GETS REBUKED</a:t>
            </a:r>
          </a:p>
          <a:p>
            <a:r>
              <a:rPr lang="en-US" dirty="0"/>
              <a:t>-SIX DAYS LATER WE HAVE </a:t>
            </a:r>
          </a:p>
          <a:p>
            <a:r>
              <a:rPr lang="en-US" dirty="0"/>
              <a:t>TRANSFIG. EXPERIENCE.</a:t>
            </a:r>
          </a:p>
          <a:p>
            <a:r>
              <a:rPr lang="en-US" dirty="0"/>
              <a:t>-LET’S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61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94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31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JESUS’S CONVO WITH M&amp;E (L9:31)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(JESUS’ NEVER TALKED ABOUT HIS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CRUCIFIXION WITHOUT TALKING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HIS RESURRECTION!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-BOLD STATEMENT- 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 WILL BE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YEAR YOU’VE EVER HAD IF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DO 3 THINGS.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08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-JC prayed by himself often</a:t>
            </a:r>
          </a:p>
          <a:p>
            <a:r>
              <a:rPr lang="en-US" dirty="0"/>
              <a:t>-JC tired of disciples in mark8</a:t>
            </a:r>
          </a:p>
          <a:p>
            <a:r>
              <a:rPr lang="en-US" dirty="0"/>
              <a:t>-JC rebuked peter</a:t>
            </a:r>
          </a:p>
          <a:p>
            <a:r>
              <a:rPr lang="en-US" dirty="0"/>
              <a:t>-yet he still took the 3</a:t>
            </a:r>
          </a:p>
          <a:p>
            <a:r>
              <a:rPr lang="en-US" dirty="0"/>
              <a:t>-stayed until next day (L9:37)</a:t>
            </a:r>
          </a:p>
          <a:p>
            <a:r>
              <a:rPr lang="en-US" dirty="0"/>
              <a:t>-Mount Hermon or Tabor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92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-JC considered these 3 and carried</a:t>
            </a:r>
          </a:p>
          <a:p>
            <a:r>
              <a:rPr lang="en-US" dirty="0"/>
              <a:t>them with him to witness some-</a:t>
            </a:r>
          </a:p>
          <a:p>
            <a:r>
              <a:rPr lang="en-US" dirty="0"/>
              <a:t>thing so glorious. </a:t>
            </a:r>
          </a:p>
          <a:p>
            <a:r>
              <a:rPr lang="en-US" dirty="0"/>
              <a:t>-PERSONAL-take time to pray</a:t>
            </a:r>
          </a:p>
          <a:p>
            <a:r>
              <a:rPr lang="en-US" dirty="0"/>
              <a:t>for people and counsel and check in.</a:t>
            </a:r>
          </a:p>
          <a:p>
            <a:r>
              <a:rPr lang="en-US" dirty="0"/>
              <a:t>-Take the focus off of your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46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PEOPLE YOU’RE PRAYING FOR</a:t>
            </a:r>
          </a:p>
          <a:p>
            <a:r>
              <a:rPr lang="en-US" dirty="0"/>
              <a:t>3 PEOPLE YOU’RE DISCPLPING </a:t>
            </a:r>
          </a:p>
          <a:p>
            <a:r>
              <a:rPr lang="en-US" dirty="0"/>
              <a:t>3 PEOPLE YOU’RE INSPIRED BY</a:t>
            </a:r>
          </a:p>
          <a:p>
            <a:r>
              <a:rPr lang="en-US" dirty="0"/>
              <a:t>STAFF JOKE- ARM-PITTING</a:t>
            </a:r>
          </a:p>
          <a:p>
            <a:r>
              <a:rPr lang="en-US" dirty="0"/>
              <a:t>-JC ARM-PITTED JAMES JOHN </a:t>
            </a:r>
          </a:p>
          <a:p>
            <a:r>
              <a:rPr lang="en-US" dirty="0"/>
              <a:t>&amp; PETER. WHY? TO SHOW THEM</a:t>
            </a:r>
          </a:p>
          <a:p>
            <a:r>
              <a:rPr lang="en-US" dirty="0"/>
              <a:t>HIS GLORY!!!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96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TRANSFIGURED-METAMORPHOO-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MEANS: </a:t>
            </a: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u="non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-TRANSFIG. HAD NEVER BEEN DONE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u="non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-TRANSFIG. WAS SO AMAZING.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u="non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 GLIMPSE OF WHO WE WILL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u="non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IN HEAVEN.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0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D881-A8D3-43AE-5814-5AFE15513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B6BF4-0CC2-E4DB-C860-BF9602CAF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55D68-6EDC-E71A-1A36-D87ABD152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D76-CD7A-1544-A489-D4709E380944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EC99D-B018-6547-873C-939F245B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526DD-F3F1-A966-7FC4-028B0628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5C4-2C07-344C-9E8B-4D2883D8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6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DBC45-6B00-0776-EABC-A83A92404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36BD3-3160-287B-782E-CF1E7C3AA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86D2B-5E8B-ABFC-E4A2-EE6DFB540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D76-CD7A-1544-A489-D4709E380944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7EB2B-F439-6CE9-DB83-E0EEF271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CDB33-1118-AE35-6828-759E8B68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5C4-2C07-344C-9E8B-4D2883D8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3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7131F-D5DE-9782-6641-BD4DF2059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FCBE5-EB40-6FF7-026D-1246FBC96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1A5CF-7DF0-EB8B-4F9F-C44120F5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D76-CD7A-1544-A489-D4709E380944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CD3ED-7478-9321-1BCC-66F1C3D5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5DF13-C843-4EDF-BC0A-5CCC36BB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5C4-2C07-344C-9E8B-4D2883D8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4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5E2B1-5B45-B23C-EFE3-493CFBACF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ABB14-D65A-137D-F85C-C3C2BDC79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664F6-176E-F652-CBDD-22B5E53F7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D76-CD7A-1544-A489-D4709E380944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486CE-E075-DAC9-2885-062E2443C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D3ECC-50D9-F749-F036-F98A0A799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5C4-2C07-344C-9E8B-4D2883D8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6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11F90-8E0C-F790-87CC-E70C783A1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17BC1-750D-3332-96E4-E1DD8EE8C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1ED95-446E-9739-142D-671C7A429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D76-CD7A-1544-A489-D4709E380944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1D304-59E5-7E81-BA38-2341B9DED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5E9F7-4C98-57B6-24EF-F29A659E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5C4-2C07-344C-9E8B-4D2883D8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7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1EF2-AB2B-D534-2F1E-B2AA10EE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07B52-9773-2FE5-1B43-1954F10BE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7A010-3413-EA43-E38F-74D7B7C16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3E50D-7303-15D1-C60A-D1D8CDC35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D76-CD7A-1544-A489-D4709E380944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BD871-4B87-9ADC-A877-0617093F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B8265-D06C-C86D-84B4-497D1B4F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5C4-2C07-344C-9E8B-4D2883D8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6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9710-C35D-E430-779A-8EFA3C44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299F7-EE44-B64D-0584-94E8DF56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F0B09-3751-F981-751E-7B6258E6A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4A3768-0AA1-DA27-FCF7-AACB77644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BA76BE-0BEF-8918-596E-D6F68F5AED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7B42C-3942-3C1B-17EA-43EF63AD2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D76-CD7A-1544-A489-D4709E380944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13EFF-E575-B95C-75B0-B042FF04A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17595F-4C2B-1559-2C94-D9730E73F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5C4-2C07-344C-9E8B-4D2883D8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6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028CC-9265-1B0E-E122-859B4F331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2A0BDE-CE92-B8C5-B713-6949FBA8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D76-CD7A-1544-A489-D4709E380944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FBC88C-3375-C869-60D7-55CA2E57B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A8663-6A85-639D-5A3F-15CEF919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5C4-2C07-344C-9E8B-4D2883D8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1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58B32-3A4A-0031-CE0E-90ACCB06F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D76-CD7A-1544-A489-D4709E380944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F9F9A1-46F4-FC64-C4FF-3560118C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1CA2C-52C9-FF98-8337-A98DC874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5C4-2C07-344C-9E8B-4D2883D8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6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8AEB3-B83C-E587-1684-ED5B32101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6115-B988-8132-F8B7-36059FE94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5BFD1-C008-904C-6AF3-48A058263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A0962-89A3-A708-9353-755B39EA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D76-CD7A-1544-A489-D4709E380944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05425-D6A8-3AAF-EE4A-33EB8659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DB120-BC1C-13CE-43AB-51971B44A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5C4-2C07-344C-9E8B-4D2883D8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FC6D-C6E9-232E-161B-956A04C9B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970D59-97B8-E084-AD90-2804E0528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33F49-1472-98CA-C79B-27DB7DA06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F39ED-FCE9-F0FD-D1DF-35AFEB310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D76-CD7A-1544-A489-D4709E380944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81C7C-E9BF-279A-E263-7EF4A397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0110D-BAC2-0A49-C989-B9DC9366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5C4-2C07-344C-9E8B-4D2883D8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7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398B1-0D80-095E-16AA-82959D7C2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BC194-CB0C-A492-371A-55DF9ADB6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C4EEE-E7C8-BD88-4821-3873C1EB6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74D76-CD7A-1544-A489-D4709E380944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D3210-9A48-0870-0FC1-669CEE6F1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83D14-F03E-017D-4964-11D9A8F1A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35C4-2C07-344C-9E8B-4D2883D8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8E39-7898-66BB-EC1D-CE1777D8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76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latin typeface="GOTHAM-BOOK" panose="02000504050000020004" pitchFamily="2" charset="0"/>
              </a:rPr>
              <a:t>SEEING JESUS NEW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49120-3AB1-39BA-7B34-DDD22E5A5632}"/>
              </a:ext>
            </a:extLst>
          </p:cNvPr>
          <p:cNvSpPr txBox="1"/>
          <p:nvPr/>
        </p:nvSpPr>
        <p:spPr>
          <a:xfrm>
            <a:off x="838200" y="3656329"/>
            <a:ext cx="1051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GOTHAM-BOOK" panose="02000504050000020004" pitchFamily="2" charset="0"/>
                <a:ea typeface="Times New Roman" panose="02020603050405020304" pitchFamily="18" charset="0"/>
              </a:rPr>
              <a:t>MARK 9:1-13</a:t>
            </a:r>
            <a:endParaRPr lang="en-US" sz="4400" dirty="0">
              <a:effectLst/>
              <a:latin typeface="GOTHAM-BOOK" panose="02000504050000020004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4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A676-D208-625D-D33A-A5BD8AED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OTHAM-BOOK"/>
              </a:rPr>
              <a:t>PHIL 2:3-5 ESV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D8015-34DF-EF3D-B002-269B11EF8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0" i="0" dirty="0">
                <a:effectLst/>
              </a:rPr>
              <a:t>3 Do nothing from selfish ambition or conceit, but in humility </a:t>
            </a:r>
            <a:r>
              <a:rPr lang="en-US" sz="4000" b="1" i="0" u="sng" dirty="0">
                <a:effectLst/>
              </a:rPr>
              <a:t>count others more significant than yourselves. </a:t>
            </a:r>
            <a:r>
              <a:rPr lang="en-US" sz="4000" b="0" i="0" dirty="0">
                <a:effectLst/>
              </a:rPr>
              <a:t>4 Let each of you look not only to his own interests, but also to the interests of others. 5 Have this mind among yourselves, which is yours in </a:t>
            </a:r>
            <a:r>
              <a:rPr lang="en-US" sz="4000" b="1" i="0" u="sng" dirty="0">
                <a:effectLst/>
              </a:rPr>
              <a:t>Christ Jesus</a:t>
            </a:r>
            <a:r>
              <a:rPr lang="en-US" sz="4000" b="0" i="0" dirty="0">
                <a:effectLst/>
              </a:rPr>
              <a:t>,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65731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4A7676-F5A9-DFBB-0FC3-48F76A018725}"/>
              </a:ext>
            </a:extLst>
          </p:cNvPr>
          <p:cNvSpPr/>
          <p:nvPr/>
        </p:nvSpPr>
        <p:spPr>
          <a:xfrm>
            <a:off x="2822713" y="2075191"/>
            <a:ext cx="6374296" cy="256307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black background with white numbers&#10;&#10;Description automatically generated">
            <a:extLst>
              <a:ext uri="{FF2B5EF4-FFF2-40B4-BE49-F238E27FC236}">
                <a16:creationId xmlns:a16="http://schemas.microsoft.com/office/drawing/2014/main" id="{FEFC4A1B-55B1-7389-B98F-C31F8A3B6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9800" y="-647200"/>
            <a:ext cx="8152399" cy="8152399"/>
          </a:xfrm>
        </p:spPr>
      </p:pic>
    </p:spTree>
    <p:extLst>
      <p:ext uri="{BB962C8B-B14F-4D97-AF65-F5344CB8AC3E}">
        <p14:creationId xmlns:p14="http://schemas.microsoft.com/office/powerpoint/2010/main" val="346839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56B0D3-F044-DAC0-0B9F-BE0B2DA56E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SEEK HIS GLORY (VS. 2-3)</a:t>
            </a:r>
            <a:endParaRPr lang="en-US" sz="5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651C15-B854-5B06-4C1C-4A0F5BE13F1C}"/>
              </a:ext>
            </a:extLst>
          </p:cNvPr>
          <p:cNvSpPr/>
          <p:nvPr/>
        </p:nvSpPr>
        <p:spPr>
          <a:xfrm>
            <a:off x="0" y="4055167"/>
            <a:ext cx="12192000" cy="180084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DDFFF32-238D-565E-16C5-AF5BC2288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0253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Mark 9:2-3 And he was transfigured before them, 3 and his clothes became radiant, intensely white, as no one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on earth could bleach them.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68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4F28-AF24-C836-3148-64BE909F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MOSES &amp; ELIJAH</a:t>
            </a:r>
          </a:p>
        </p:txBody>
      </p:sp>
      <p:pic>
        <p:nvPicPr>
          <p:cNvPr id="1026" name="Picture 2" descr="Why Did Jesus Bring Moses &amp; Elijah to the Transfiguration?">
            <a:extLst>
              <a:ext uri="{FF2B5EF4-FFF2-40B4-BE49-F238E27FC236}">
                <a16:creationId xmlns:a16="http://schemas.microsoft.com/office/drawing/2014/main" id="{41717097-3D26-28A5-29E7-E382EAA8B7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82" y="1690688"/>
            <a:ext cx="8187635" cy="46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382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4F28-AF24-C836-3148-64BE909F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MOSES &amp; ELIJAH</a:t>
            </a:r>
          </a:p>
        </p:txBody>
      </p:sp>
      <p:pic>
        <p:nvPicPr>
          <p:cNvPr id="1026" name="Picture 2" descr="Why Did Jesus Bring Moses &amp; Elijah to the Transfiguration?">
            <a:extLst>
              <a:ext uri="{FF2B5EF4-FFF2-40B4-BE49-F238E27FC236}">
                <a16:creationId xmlns:a16="http://schemas.microsoft.com/office/drawing/2014/main" id="{41717097-3D26-28A5-29E7-E382EAA8B7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82" y="1690688"/>
            <a:ext cx="8187635" cy="46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29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4F28-AF24-C836-3148-64BE909F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MOSES &amp; ELIJAH</a:t>
            </a:r>
          </a:p>
        </p:txBody>
      </p:sp>
      <p:pic>
        <p:nvPicPr>
          <p:cNvPr id="1026" name="Picture 2" descr="Why Did Jesus Bring Moses &amp; Elijah to the Transfiguration?">
            <a:extLst>
              <a:ext uri="{FF2B5EF4-FFF2-40B4-BE49-F238E27FC236}">
                <a16:creationId xmlns:a16="http://schemas.microsoft.com/office/drawing/2014/main" id="{41717097-3D26-28A5-29E7-E382EAA8B7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82" y="1690688"/>
            <a:ext cx="8187635" cy="46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96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A676-D208-625D-D33A-A5BD8AED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OTHAM-BOOK"/>
              </a:rPr>
              <a:t>2 PETER 1:16-18 ESV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D8015-34DF-EF3D-B002-269B11EF8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/>
              <a:t>16 For we did not follow cleverly devised myths when we made known to you the power and coming of our Lord Jesus Christ, but we were </a:t>
            </a:r>
            <a:r>
              <a:rPr lang="en-US" sz="4000" b="1" u="sng" dirty="0"/>
              <a:t>eyewitnesses of his majesty. </a:t>
            </a:r>
            <a:r>
              <a:rPr lang="en-US" sz="4000" dirty="0"/>
              <a:t>17 For when he received honor and </a:t>
            </a:r>
            <a:r>
              <a:rPr lang="en-US" sz="4000" b="1" u="sng" dirty="0"/>
              <a:t>glory</a:t>
            </a:r>
            <a:r>
              <a:rPr lang="en-US" sz="4000" dirty="0"/>
              <a:t> from God the Father, and the voice was borne to him by the Majestic Glory, "</a:t>
            </a:r>
            <a:r>
              <a:rPr lang="en-US" sz="4000" b="1" u="sng" dirty="0"/>
              <a:t>This is my beloved Son, with whom I am well pleased," </a:t>
            </a:r>
            <a:r>
              <a:rPr lang="en-US" sz="4000" dirty="0"/>
              <a:t>18 we ourselves heard this very voice borne from heaven, for we were with him on the </a:t>
            </a:r>
            <a:r>
              <a:rPr lang="en-US" sz="4000" b="1" u="sng" dirty="0"/>
              <a:t>holy mountain.</a:t>
            </a:r>
          </a:p>
        </p:txBody>
      </p:sp>
    </p:spTree>
    <p:extLst>
      <p:ext uri="{BB962C8B-B14F-4D97-AF65-F5344CB8AC3E}">
        <p14:creationId xmlns:p14="http://schemas.microsoft.com/office/powerpoint/2010/main" val="4139950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56B0D3-F044-DAC0-0B9F-BE0B2DA56E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OOK"/>
                <a:ea typeface="Calibri" panose="020F0502020204030204" pitchFamily="34" charset="0"/>
                <a:cs typeface="Times New Roman" panose="02020603050405020304" pitchFamily="18" charset="0"/>
              </a:rPr>
              <a:t>LISTEN TO HIM (JESUS)    (VS. 7)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651C15-B854-5B06-4C1C-4A0F5BE13F1C}"/>
              </a:ext>
            </a:extLst>
          </p:cNvPr>
          <p:cNvSpPr/>
          <p:nvPr/>
        </p:nvSpPr>
        <p:spPr>
          <a:xfrm>
            <a:off x="0" y="4055167"/>
            <a:ext cx="12192000" cy="168047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DDFFF32-238D-565E-16C5-AF5BC2288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0253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Mark 9:7 And a cloud overshadowed them, and a voice came out of the cloud, “This is my beloved Son;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listen to him.”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35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8DFD-BBE3-8EA2-5942-133CCB471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OOK"/>
              </a:rPr>
              <a:t>MARK 8:38 ESV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196FA-09BA-4900-F4D9-D70DD2554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38 For whoever is </a:t>
            </a:r>
            <a:r>
              <a:rPr lang="en-US" sz="4400" b="1" u="sng" dirty="0"/>
              <a:t>ashamed of me and of my words </a:t>
            </a:r>
            <a:r>
              <a:rPr lang="en-US" sz="4400" dirty="0"/>
              <a:t>in this adulterous and sinful generation, of him will the Son of Man also be ashamed when he comes in the glory of his Father with the holy angels."</a:t>
            </a:r>
          </a:p>
        </p:txBody>
      </p:sp>
    </p:spTree>
    <p:extLst>
      <p:ext uri="{BB962C8B-B14F-4D97-AF65-F5344CB8AC3E}">
        <p14:creationId xmlns:p14="http://schemas.microsoft.com/office/powerpoint/2010/main" val="83858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56B0D3-F044-DAC0-0B9F-BE0B2DA56E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OOK"/>
                <a:ea typeface="Calibri" panose="020F0502020204030204" pitchFamily="34" charset="0"/>
                <a:cs typeface="Times New Roman" panose="02020603050405020304" pitchFamily="18" charset="0"/>
              </a:rPr>
              <a:t>LISTEN TO HIM (JESUS)    (VS. 7)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651C15-B854-5B06-4C1C-4A0F5BE13F1C}"/>
              </a:ext>
            </a:extLst>
          </p:cNvPr>
          <p:cNvSpPr/>
          <p:nvPr/>
        </p:nvSpPr>
        <p:spPr>
          <a:xfrm>
            <a:off x="0" y="4055167"/>
            <a:ext cx="12192000" cy="168047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DDFFF32-238D-565E-16C5-AF5BC2288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0253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MARK 9:7 And a cloud overshadowed them, and a voice came out of the cloud, “This is my beloved Son;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listen to him.”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975EAF-D951-3FFF-EBB9-FB703F5EE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latin typeface="GOTHAM-BOOK" panose="02000504050000020004" pitchFamily="2" charset="0"/>
              </a:rPr>
              <a:t>MARK 9 </a:t>
            </a:r>
            <a:endParaRPr lang="en-US" sz="88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F8DCD65-689A-58DD-2E7E-E19CFFC477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i="1" dirty="0"/>
              <a:t>THE MOUNT OF TRANSFIGURATION</a:t>
            </a:r>
          </a:p>
        </p:txBody>
      </p:sp>
    </p:spTree>
    <p:extLst>
      <p:ext uri="{BB962C8B-B14F-4D97-AF65-F5344CB8AC3E}">
        <p14:creationId xmlns:p14="http://schemas.microsoft.com/office/powerpoint/2010/main" val="1983763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34579-2940-0DBF-776D-34AEC7F58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SEEKING JESUS NEW IN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06B9FE-2574-F368-F03A-6B8E88D64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WHAT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4D1C64-DD4D-F61F-43A3-B3BD68F536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OTHERS BEFORE YOUR OWNSELVES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 HIS GLORY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 TO HIM</a:t>
            </a:r>
            <a:endParaRPr lang="en-US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07E97C-587A-60E6-EA63-44FADD9E7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HOW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1D7DF-3AB2-8026-962B-14E519C6859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3-3-3.</a:t>
            </a:r>
          </a:p>
          <a:p>
            <a:pPr marL="0" indent="0" algn="ctr">
              <a:buNone/>
            </a:pP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WHAT WAYS WILL I GO HIGHER AND CLOSER TO SEE GOD’S GLORY?</a:t>
            </a:r>
          </a:p>
          <a:p>
            <a:pPr algn="ctr"/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AM I LISTENING TO MORE? AM I ASHAMED? WHAT ARE THE TEACHING OF CHRIST?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66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34579-2940-0DBF-776D-34AEC7F58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54453"/>
            <a:ext cx="9144000" cy="4349094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OOK"/>
              </a:rPr>
              <a:t>SEEKING </a:t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OOK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OOK"/>
              </a:rPr>
              <a:t>JESUS </a:t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OOK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OOK"/>
              </a:rPr>
              <a:t>NEW </a:t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OOK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OOK"/>
              </a:rPr>
              <a:t>IN 2024</a:t>
            </a:r>
          </a:p>
        </p:txBody>
      </p:sp>
    </p:spTree>
    <p:extLst>
      <p:ext uri="{BB962C8B-B14F-4D97-AF65-F5344CB8AC3E}">
        <p14:creationId xmlns:p14="http://schemas.microsoft.com/office/powerpoint/2010/main" val="290487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A676-D208-625D-D33A-A5BD8AED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OTHAM-BOOK"/>
              </a:rPr>
              <a:t>MARK 9: 1-13 ESV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D8015-34DF-EF3D-B002-269B11EF8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b="0" i="0" dirty="0">
                <a:solidFill>
                  <a:srgbClr val="5C749A"/>
                </a:solidFill>
                <a:effectLst/>
              </a:rPr>
              <a:t>1 </a:t>
            </a:r>
            <a:r>
              <a:rPr lang="en-US" sz="4000" b="0" i="0" dirty="0">
                <a:solidFill>
                  <a:srgbClr val="01103A"/>
                </a:solidFill>
                <a:effectLst/>
              </a:rPr>
              <a:t>And he said to them, </a:t>
            </a:r>
            <a:r>
              <a:rPr lang="en-US" sz="4000" b="0" i="0" dirty="0">
                <a:solidFill>
                  <a:srgbClr val="A70B0B"/>
                </a:solidFill>
                <a:effectLst/>
              </a:rPr>
              <a:t>“Truly, I say to you, there are some standing here who will not taste death until they see the kingdom of God after it has come with power.”</a:t>
            </a:r>
            <a:r>
              <a:rPr lang="en-US" sz="4000" dirty="0">
                <a:solidFill>
                  <a:srgbClr val="01103A"/>
                </a:solidFill>
              </a:rPr>
              <a:t> </a:t>
            </a:r>
            <a:r>
              <a:rPr lang="en-US" sz="4000" b="0" i="0" dirty="0">
                <a:solidFill>
                  <a:srgbClr val="5C749A"/>
                </a:solidFill>
                <a:effectLst/>
              </a:rPr>
              <a:t>2 </a:t>
            </a:r>
            <a:r>
              <a:rPr lang="en-US" sz="4000" b="0" i="0" dirty="0">
                <a:solidFill>
                  <a:srgbClr val="01103A"/>
                </a:solidFill>
                <a:effectLst/>
              </a:rPr>
              <a:t>And after six days </a:t>
            </a:r>
            <a:r>
              <a:rPr lang="en-US" sz="4000" b="0" i="0" u="sng" dirty="0">
                <a:solidFill>
                  <a:srgbClr val="01103A"/>
                </a:solidFill>
                <a:effectLst/>
              </a:rPr>
              <a:t>Jesus took with him Peter and James and John, and led them up a high mountain by themselves</a:t>
            </a:r>
            <a:r>
              <a:rPr lang="en-US" sz="4000" b="0" i="0" dirty="0">
                <a:solidFill>
                  <a:srgbClr val="01103A"/>
                </a:solidFill>
                <a:effectLst/>
              </a:rPr>
              <a:t>. </a:t>
            </a:r>
            <a:r>
              <a:rPr lang="en-US" sz="4000" b="0" i="0" u="sng" dirty="0">
                <a:solidFill>
                  <a:srgbClr val="01103A"/>
                </a:solidFill>
                <a:effectLst/>
              </a:rPr>
              <a:t>And he was transfigured before them</a:t>
            </a:r>
            <a:r>
              <a:rPr lang="en-US" sz="4000" b="0" i="0" dirty="0">
                <a:solidFill>
                  <a:srgbClr val="01103A"/>
                </a:solidFill>
                <a:effectLst/>
              </a:rPr>
              <a:t>, </a:t>
            </a:r>
          </a:p>
        </p:txBody>
      </p:sp>
    </p:spTree>
    <p:extLst>
      <p:ext uri="{BB962C8B-B14F-4D97-AF65-F5344CB8AC3E}">
        <p14:creationId xmlns:p14="http://schemas.microsoft.com/office/powerpoint/2010/main" val="253040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A676-D208-625D-D33A-A5BD8AED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OTHAM-BOOK"/>
              </a:rPr>
              <a:t>MARK 9: 1-13 ESV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D8015-34DF-EF3D-B002-269B11EF8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0" i="0" dirty="0">
                <a:solidFill>
                  <a:srgbClr val="5C749A"/>
                </a:solidFill>
                <a:effectLst/>
              </a:rPr>
              <a:t>3 </a:t>
            </a:r>
            <a:r>
              <a:rPr lang="en-US" sz="4000" b="0" i="0" dirty="0">
                <a:solidFill>
                  <a:srgbClr val="01103A"/>
                </a:solidFill>
                <a:effectLst/>
              </a:rPr>
              <a:t>and his clothes became radiant, intensely white, as no one on earth could bleach them. </a:t>
            </a:r>
            <a:r>
              <a:rPr lang="en-US" sz="4000" b="0" i="0" dirty="0">
                <a:solidFill>
                  <a:srgbClr val="5C749A"/>
                </a:solidFill>
                <a:effectLst/>
              </a:rPr>
              <a:t>4 </a:t>
            </a:r>
            <a:r>
              <a:rPr lang="en-US" sz="4000" b="0" i="0" dirty="0">
                <a:solidFill>
                  <a:srgbClr val="01103A"/>
                </a:solidFill>
                <a:effectLst/>
              </a:rPr>
              <a:t>And there appeared to them </a:t>
            </a:r>
            <a:r>
              <a:rPr lang="en-US" sz="4000" b="0" i="0" u="sng" dirty="0">
                <a:solidFill>
                  <a:srgbClr val="01103A"/>
                </a:solidFill>
                <a:effectLst/>
              </a:rPr>
              <a:t>Elijah with Moses</a:t>
            </a:r>
            <a:r>
              <a:rPr lang="en-US" sz="4000" b="0" i="0" dirty="0">
                <a:solidFill>
                  <a:srgbClr val="01103A"/>
                </a:solidFill>
                <a:effectLst/>
              </a:rPr>
              <a:t>, and they were talking with Jesus. </a:t>
            </a:r>
            <a:r>
              <a:rPr lang="en-US" sz="4000" b="0" i="0" dirty="0">
                <a:solidFill>
                  <a:srgbClr val="5C749A"/>
                </a:solidFill>
                <a:effectLst/>
              </a:rPr>
              <a:t>5 </a:t>
            </a:r>
            <a:r>
              <a:rPr lang="en-US" sz="4000" b="0" i="0" dirty="0">
                <a:solidFill>
                  <a:srgbClr val="01103A"/>
                </a:solidFill>
                <a:effectLst/>
              </a:rPr>
              <a:t>And Peter said to Jesus, “Rabbi, it is good that we are here. Let us make three tents, one for you and one for Moses and one for Elijah.”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465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A676-D208-625D-D33A-A5BD8AED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OTHAM-BOOK"/>
              </a:rPr>
              <a:t>MARK 9: 1-13 ESV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D8015-34DF-EF3D-B002-269B11EF8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0" i="0" dirty="0">
                <a:solidFill>
                  <a:srgbClr val="01103A"/>
                </a:solidFill>
                <a:effectLst/>
              </a:rPr>
              <a:t> </a:t>
            </a:r>
            <a:r>
              <a:rPr lang="en-US" sz="4000" b="0" i="0" dirty="0">
                <a:solidFill>
                  <a:srgbClr val="5C749A"/>
                </a:solidFill>
                <a:effectLst/>
              </a:rPr>
              <a:t>6 </a:t>
            </a:r>
            <a:r>
              <a:rPr lang="en-US" sz="4000" b="0" i="0" dirty="0">
                <a:solidFill>
                  <a:srgbClr val="01103A"/>
                </a:solidFill>
                <a:effectLst/>
              </a:rPr>
              <a:t>For he did not know what to say, for they were terrified. </a:t>
            </a:r>
            <a:r>
              <a:rPr lang="en-US" sz="4000" b="0" i="0" dirty="0">
                <a:solidFill>
                  <a:srgbClr val="5C749A"/>
                </a:solidFill>
                <a:effectLst/>
              </a:rPr>
              <a:t>7 </a:t>
            </a:r>
            <a:r>
              <a:rPr lang="en-US" sz="4000" b="0" i="0" dirty="0">
                <a:solidFill>
                  <a:srgbClr val="01103A"/>
                </a:solidFill>
                <a:effectLst/>
              </a:rPr>
              <a:t>And a cloud overshadowed them, and a voice came out of the cloud, </a:t>
            </a:r>
            <a:r>
              <a:rPr lang="en-US" sz="4000" b="0" i="0" u="sng" dirty="0">
                <a:solidFill>
                  <a:srgbClr val="01103A"/>
                </a:solidFill>
                <a:effectLst/>
              </a:rPr>
              <a:t>“This is my beloved Son; listen to him</a:t>
            </a:r>
            <a:r>
              <a:rPr lang="en-US" sz="4000" b="0" i="0" dirty="0">
                <a:solidFill>
                  <a:srgbClr val="01103A"/>
                </a:solidFill>
                <a:effectLst/>
              </a:rPr>
              <a:t>.” </a:t>
            </a:r>
            <a:r>
              <a:rPr lang="en-US" sz="4000" b="0" i="0" dirty="0">
                <a:solidFill>
                  <a:srgbClr val="5C749A"/>
                </a:solidFill>
                <a:effectLst/>
              </a:rPr>
              <a:t>8 </a:t>
            </a:r>
            <a:r>
              <a:rPr lang="en-US" sz="4000" b="0" i="0" dirty="0">
                <a:solidFill>
                  <a:srgbClr val="01103A"/>
                </a:solidFill>
                <a:effectLst/>
              </a:rPr>
              <a:t>And suddenly, looking around, they no longer saw anyone with them but Jesus only.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45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A676-D208-625D-D33A-A5BD8AED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OTHAM-BOOK"/>
              </a:rPr>
              <a:t>MARK 9: 1-13 ESV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D8015-34DF-EF3D-B002-269B11EF8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0" i="0" dirty="0">
                <a:solidFill>
                  <a:srgbClr val="5C749A"/>
                </a:solidFill>
                <a:effectLst/>
              </a:rPr>
              <a:t>9 </a:t>
            </a:r>
            <a:r>
              <a:rPr lang="en-US" sz="4000" b="0" i="0" dirty="0">
                <a:solidFill>
                  <a:srgbClr val="01103A"/>
                </a:solidFill>
                <a:effectLst/>
              </a:rPr>
              <a:t>And as they were coming down the mountain, </a:t>
            </a:r>
            <a:r>
              <a:rPr lang="en-US" sz="4000" b="0" i="0" u="sng" dirty="0">
                <a:solidFill>
                  <a:srgbClr val="01103A"/>
                </a:solidFill>
                <a:effectLst/>
              </a:rPr>
              <a:t>he charged them to tell no one what they had seen, until the Son of Man had risen from the dead</a:t>
            </a:r>
            <a:r>
              <a:rPr lang="en-US" sz="4000" b="0" i="0" dirty="0">
                <a:solidFill>
                  <a:srgbClr val="01103A"/>
                </a:solidFill>
                <a:effectLst/>
              </a:rPr>
              <a:t>. </a:t>
            </a:r>
            <a:r>
              <a:rPr lang="en-US" sz="4000" b="0" i="0" dirty="0">
                <a:solidFill>
                  <a:srgbClr val="5C749A"/>
                </a:solidFill>
                <a:effectLst/>
              </a:rPr>
              <a:t>10 </a:t>
            </a:r>
            <a:r>
              <a:rPr lang="en-US" sz="4000" b="0" i="0" dirty="0">
                <a:solidFill>
                  <a:srgbClr val="01103A"/>
                </a:solidFill>
                <a:effectLst/>
              </a:rPr>
              <a:t>So they kept the matter to themselves, questioning what this rising from the dead might mean. </a:t>
            </a:r>
            <a:r>
              <a:rPr lang="en-US" sz="4000" b="0" i="0" dirty="0">
                <a:solidFill>
                  <a:srgbClr val="5C749A"/>
                </a:solidFill>
                <a:effectLst/>
              </a:rPr>
              <a:t>11 </a:t>
            </a:r>
            <a:r>
              <a:rPr lang="en-US" sz="4000" b="0" i="0" dirty="0">
                <a:solidFill>
                  <a:srgbClr val="01103A"/>
                </a:solidFill>
                <a:effectLst/>
              </a:rPr>
              <a:t>And they asked him, “Why do the scribes say that first Elijah must come?”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935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A676-D208-625D-D33A-A5BD8AED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OTHAM-BOOK"/>
              </a:rPr>
              <a:t>MARK 9: 1-13 ESV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D8015-34DF-EF3D-B002-269B11EF8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0" i="0" dirty="0">
                <a:solidFill>
                  <a:srgbClr val="5C749A"/>
                </a:solidFill>
                <a:effectLst/>
              </a:rPr>
              <a:t>12 </a:t>
            </a:r>
            <a:r>
              <a:rPr lang="en-US" sz="4000" b="0" i="0" dirty="0">
                <a:solidFill>
                  <a:srgbClr val="01103A"/>
                </a:solidFill>
                <a:effectLst/>
              </a:rPr>
              <a:t>And he said to them, </a:t>
            </a:r>
            <a:r>
              <a:rPr lang="en-US" sz="4000" b="0" i="0" dirty="0">
                <a:solidFill>
                  <a:srgbClr val="A70B0B"/>
                </a:solidFill>
                <a:effectLst/>
              </a:rPr>
              <a:t>“Elijah does come first to restore all things. And how is it written of the Son of Man that he should suffer many things and be treated with contempt?</a:t>
            </a:r>
            <a:r>
              <a:rPr lang="en-US" sz="4000" b="0" i="0" dirty="0">
                <a:solidFill>
                  <a:srgbClr val="01103A"/>
                </a:solidFill>
                <a:effectLst/>
              </a:rPr>
              <a:t> </a:t>
            </a:r>
            <a:r>
              <a:rPr lang="en-US" sz="4000" b="0" i="0" dirty="0">
                <a:solidFill>
                  <a:srgbClr val="5C749A"/>
                </a:solidFill>
                <a:effectLst/>
              </a:rPr>
              <a:t>13 </a:t>
            </a:r>
            <a:r>
              <a:rPr lang="en-US" sz="4000" b="0" i="0" dirty="0">
                <a:solidFill>
                  <a:srgbClr val="A70B0B"/>
                </a:solidFill>
                <a:effectLst/>
              </a:rPr>
              <a:t>But I tell you that Elijah has come, and they did to him whatever they pleased, as it is written of him.”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8164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867B-59DA-21C1-2B8F-6FC9C6C2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OOK"/>
                <a:ea typeface="Calibri" panose="020F0502020204030204" pitchFamily="34" charset="0"/>
                <a:cs typeface="Times New Roman" panose="02020603050405020304" pitchFamily="18" charset="0"/>
              </a:rPr>
              <a:t>5 WHY’S OF MARK 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-BOO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7E167-A4AF-2528-D4F8-623D03212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SHALL NOT TASTE DEATH VS. 1 </a:t>
            </a:r>
          </a:p>
          <a:p>
            <a:pPr marL="342900" marR="0" lvl="0" indent="-3429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MOSES &amp; ELIJAH VS. 4 </a:t>
            </a:r>
            <a:r>
              <a:rPr lang="en-US" sz="4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(LATER)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JESUS’S CONVO WITH M&amp;E (L9:31) </a:t>
            </a:r>
          </a:p>
          <a:p>
            <a:pPr marL="342900" marR="0" lvl="0" indent="-3429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 NO ONE THE VISION VS. 9-10</a:t>
            </a:r>
          </a:p>
          <a:p>
            <a:pPr marL="342900" marR="0" lvl="0" indent="-3429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ELIJAH MUST COME VS. 11-13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4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56B0D3-F044-DAC0-0B9F-BE0B2DA56E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OOK"/>
                <a:ea typeface="Calibri" panose="020F0502020204030204" pitchFamily="34" charset="0"/>
                <a:cs typeface="Times New Roman" panose="02020603050405020304" pitchFamily="18" charset="0"/>
              </a:rPr>
              <a:t>WE CONSIDER OTHERS MORE THAN OURSELVES (VS. 2)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651C15-B854-5B06-4C1C-4A0F5BE13F1C}"/>
              </a:ext>
            </a:extLst>
          </p:cNvPr>
          <p:cNvSpPr/>
          <p:nvPr/>
        </p:nvSpPr>
        <p:spPr>
          <a:xfrm>
            <a:off x="0" y="4055167"/>
            <a:ext cx="12192000" cy="168047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DDFFF32-238D-565E-16C5-AF5BC2288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0253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Mark 9:2 And after six days Jesus took with him Peter and James and John, and led them up a high mountain by themselves.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50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6628</TotalTime>
  <Words>1463</Words>
  <Application>Microsoft Office PowerPoint</Application>
  <PresentationFormat>Widescreen</PresentationFormat>
  <Paragraphs>170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SEEING JESUS NEW</vt:lpstr>
      <vt:lpstr>MARK 9 </vt:lpstr>
      <vt:lpstr>MARK 9: 1-13 ESV</vt:lpstr>
      <vt:lpstr>MARK 9: 1-13 ESV</vt:lpstr>
      <vt:lpstr>MARK 9: 1-13 ESV</vt:lpstr>
      <vt:lpstr>MARK 9: 1-13 ESV</vt:lpstr>
      <vt:lpstr>MARK 9: 1-13 ESV</vt:lpstr>
      <vt:lpstr>5 WHY’S OF MARK 9</vt:lpstr>
      <vt:lpstr>WE CONSIDER OTHERS MORE THAN OURSELVES (VS. 2)</vt:lpstr>
      <vt:lpstr>PHIL 2:3-5 ESV</vt:lpstr>
      <vt:lpstr>PowerPoint Presentation</vt:lpstr>
      <vt:lpstr>IF WE SEEK HIS GLORY (VS. 2-3)</vt:lpstr>
      <vt:lpstr>MOSES &amp; ELIJAH</vt:lpstr>
      <vt:lpstr>MOSES &amp; ELIJAH</vt:lpstr>
      <vt:lpstr>MOSES &amp; ELIJAH</vt:lpstr>
      <vt:lpstr>2 PETER 1:16-18 ESV</vt:lpstr>
      <vt:lpstr>LISTEN TO HIM (JESUS)    (VS. 7)</vt:lpstr>
      <vt:lpstr>MARK 8:38 ESV</vt:lpstr>
      <vt:lpstr>LISTEN TO HIM (JESUS)    (VS. 7)</vt:lpstr>
      <vt:lpstr>SEEKING JESUS NEW IN 2024</vt:lpstr>
      <vt:lpstr>SEEKING  JESUS  NEW  IN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means the king is coming</dc:title>
  <dc:creator>Shawn Franco</dc:creator>
  <cp:lastModifiedBy>Kenny Mason</cp:lastModifiedBy>
  <cp:revision>16</cp:revision>
  <dcterms:created xsi:type="dcterms:W3CDTF">2023-11-29T17:43:06Z</dcterms:created>
  <dcterms:modified xsi:type="dcterms:W3CDTF">2023-12-31T17:37:40Z</dcterms:modified>
</cp:coreProperties>
</file>