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83" r:id="rId2"/>
    <p:sldId id="284" r:id="rId3"/>
    <p:sldId id="286" r:id="rId4"/>
    <p:sldId id="287" r:id="rId5"/>
    <p:sldId id="293" r:id="rId6"/>
    <p:sldId id="294" r:id="rId7"/>
    <p:sldId id="295" r:id="rId8"/>
    <p:sldId id="289" r:id="rId9"/>
    <p:sldId id="290" r:id="rId10"/>
    <p:sldId id="296" r:id="rId11"/>
    <p:sldId id="291" r:id="rId12"/>
    <p:sldId id="297" r:id="rId13"/>
    <p:sldId id="292"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4C3530-7BA9-1C4E-AB41-C115BEC34985}" v="1" dt="2023-12-16T16:31:05.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5"/>
    <p:restoredTop sz="69136"/>
  </p:normalViewPr>
  <p:slideViewPr>
    <p:cSldViewPr snapToGrid="0" showGuides="1">
      <p:cViewPr varScale="1">
        <p:scale>
          <a:sx n="81" d="100"/>
          <a:sy n="81" d="100"/>
        </p:scale>
        <p:origin x="2040" y="184"/>
      </p:cViewPr>
      <p:guideLst>
        <p:guide orient="horz" pos="2160"/>
        <p:guide pos="3792"/>
      </p:guideLst>
    </p:cSldViewPr>
  </p:slideViewPr>
  <p:notesTextViewPr>
    <p:cViewPr>
      <p:scale>
        <a:sx n="114" d="100"/>
        <a:sy n="114"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7924C-D74C-2B43-A6C7-969E1CEE7379}" type="datetimeFigureOut">
              <a:rPr lang="en-US" smtClean="0"/>
              <a:t>12/14/23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496C6-F133-4649-89ED-69A6D98335D2}" type="slidenum">
              <a:rPr lang="en-US" smtClean="0"/>
              <a:t>‹#›</a:t>
            </a:fld>
            <a:endParaRPr lang="en-US"/>
          </a:p>
        </p:txBody>
      </p:sp>
    </p:spTree>
    <p:extLst>
      <p:ext uri="{BB962C8B-B14F-4D97-AF65-F5344CB8AC3E}">
        <p14:creationId xmlns:p14="http://schemas.microsoft.com/office/powerpoint/2010/main" val="229254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he is the king, if he has come - should I suffer?</a:t>
            </a:r>
          </a:p>
          <a:p>
            <a:r>
              <a:rPr lang="en-US" dirty="0"/>
              <a:t>Does He not exist, love me, pleased with me?</a:t>
            </a:r>
          </a:p>
          <a:p>
            <a:r>
              <a:rPr lang="en-US" dirty="0"/>
              <a:t>Important to ask during Christmas season</a:t>
            </a:r>
          </a:p>
          <a:p>
            <a:r>
              <a:rPr lang="en-US" dirty="0"/>
              <a:t>Sickness, financially, relationships, loss, circumstances</a:t>
            </a:r>
          </a:p>
          <a:p>
            <a:r>
              <a:rPr lang="en-US" dirty="0"/>
              <a:t>How many know someone suffering right now?</a:t>
            </a:r>
          </a:p>
          <a:p>
            <a:endParaRPr lang="en-US" dirty="0"/>
          </a:p>
          <a:p>
            <a:endParaRPr lang="en-US" dirty="0"/>
          </a:p>
        </p:txBody>
      </p:sp>
      <p:sp>
        <p:nvSpPr>
          <p:cNvPr id="4" name="Slide Number Placeholder 3"/>
          <p:cNvSpPr>
            <a:spLocks noGrp="1"/>
          </p:cNvSpPr>
          <p:nvPr>
            <p:ph type="sldNum" sz="quarter" idx="5"/>
          </p:nvPr>
        </p:nvSpPr>
        <p:spPr/>
        <p:txBody>
          <a:bodyPr/>
          <a:lstStyle/>
          <a:p>
            <a:fld id="{7A7496C6-F133-4649-89ED-69A6D98335D2}" type="slidenum">
              <a:rPr lang="en-US" smtClean="0"/>
              <a:t>1</a:t>
            </a:fld>
            <a:endParaRPr lang="en-US"/>
          </a:p>
        </p:txBody>
      </p:sp>
    </p:spTree>
    <p:extLst>
      <p:ext uri="{BB962C8B-B14F-4D97-AF65-F5344CB8AC3E}">
        <p14:creationId xmlns:p14="http://schemas.microsoft.com/office/powerpoint/2010/main" val="233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hasn’t forgotten about you</a:t>
            </a:r>
          </a:p>
          <a:p>
            <a:r>
              <a:rPr lang="en-US" dirty="0"/>
              <a:t>Not Personal, </a:t>
            </a:r>
            <a:r>
              <a:rPr lang="en-US" dirty="0" err="1"/>
              <a:t>Pervasiave</a:t>
            </a:r>
            <a:r>
              <a:rPr lang="en-US" dirty="0"/>
              <a:t> or Permanent</a:t>
            </a:r>
          </a:p>
          <a:p>
            <a:r>
              <a:rPr lang="en-US" dirty="0"/>
              <a:t>It’s a path - a path to true freedom and healing</a:t>
            </a:r>
          </a:p>
          <a:p>
            <a:r>
              <a:rPr lang="en-US" dirty="0"/>
              <a:t>Burning away false hope and worldly lies</a:t>
            </a:r>
          </a:p>
          <a:p>
            <a:r>
              <a:rPr lang="en-US" dirty="0"/>
              <a:t>Bringing you to everything you were made for</a:t>
            </a:r>
          </a:p>
        </p:txBody>
      </p:sp>
      <p:sp>
        <p:nvSpPr>
          <p:cNvPr id="4" name="Slide Number Placeholder 3"/>
          <p:cNvSpPr>
            <a:spLocks noGrp="1"/>
          </p:cNvSpPr>
          <p:nvPr>
            <p:ph type="sldNum" sz="quarter" idx="5"/>
          </p:nvPr>
        </p:nvSpPr>
        <p:spPr/>
        <p:txBody>
          <a:bodyPr/>
          <a:lstStyle/>
          <a:p>
            <a:fld id="{7A7496C6-F133-4649-89ED-69A6D98335D2}" type="slidenum">
              <a:rPr lang="en-US" smtClean="0"/>
              <a:t>10</a:t>
            </a:fld>
            <a:endParaRPr lang="en-US"/>
          </a:p>
        </p:txBody>
      </p:sp>
    </p:spTree>
    <p:extLst>
      <p:ext uri="{BB962C8B-B14F-4D97-AF65-F5344CB8AC3E}">
        <p14:creationId xmlns:p14="http://schemas.microsoft.com/office/powerpoint/2010/main" val="2908414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496C6-F133-4649-89ED-69A6D98335D2}" type="slidenum">
              <a:rPr lang="en-US" smtClean="0"/>
              <a:t>11</a:t>
            </a:fld>
            <a:endParaRPr lang="en-US"/>
          </a:p>
        </p:txBody>
      </p:sp>
    </p:spTree>
    <p:extLst>
      <p:ext uri="{BB962C8B-B14F-4D97-AF65-F5344CB8AC3E}">
        <p14:creationId xmlns:p14="http://schemas.microsoft.com/office/powerpoint/2010/main" val="132783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Letting go of fear and control</a:t>
            </a:r>
          </a:p>
          <a:p>
            <a:r>
              <a:rPr lang="en-US" dirty="0"/>
              <a:t>Do it in peace as God leads you to love for Him</a:t>
            </a:r>
          </a:p>
          <a:p>
            <a:r>
              <a:rPr lang="en-US" dirty="0"/>
              <a:t>Not because you have to</a:t>
            </a:r>
          </a:p>
        </p:txBody>
      </p:sp>
      <p:sp>
        <p:nvSpPr>
          <p:cNvPr id="4" name="Slide Number Placeholder 3"/>
          <p:cNvSpPr>
            <a:spLocks noGrp="1"/>
          </p:cNvSpPr>
          <p:nvPr>
            <p:ph type="sldNum" sz="quarter" idx="5"/>
          </p:nvPr>
        </p:nvSpPr>
        <p:spPr/>
        <p:txBody>
          <a:bodyPr/>
          <a:lstStyle/>
          <a:p>
            <a:fld id="{7A7496C6-F133-4649-89ED-69A6D98335D2}" type="slidenum">
              <a:rPr lang="en-US" smtClean="0"/>
              <a:t>12</a:t>
            </a:fld>
            <a:endParaRPr lang="en-US"/>
          </a:p>
        </p:txBody>
      </p:sp>
    </p:spTree>
    <p:extLst>
      <p:ext uri="{BB962C8B-B14F-4D97-AF65-F5344CB8AC3E}">
        <p14:creationId xmlns:p14="http://schemas.microsoft.com/office/powerpoint/2010/main" val="45802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the shepherds</a:t>
            </a:r>
          </a:p>
          <a:p>
            <a:r>
              <a:rPr lang="en-US" dirty="0"/>
              <a:t>There is a new beginning</a:t>
            </a:r>
          </a:p>
          <a:p>
            <a:r>
              <a:rPr lang="en-US" dirty="0"/>
              <a:t>Jesus is born in the suffering</a:t>
            </a:r>
          </a:p>
          <a:p>
            <a:r>
              <a:rPr lang="en-US" dirty="0"/>
              <a:t>He comes as a baby - small beginning</a:t>
            </a:r>
          </a:p>
          <a:p>
            <a:r>
              <a:rPr lang="en-US" dirty="0"/>
              <a:t>(what do you do for that child - make room, trust, give)</a:t>
            </a:r>
          </a:p>
        </p:txBody>
      </p:sp>
      <p:sp>
        <p:nvSpPr>
          <p:cNvPr id="4" name="Slide Number Placeholder 3"/>
          <p:cNvSpPr>
            <a:spLocks noGrp="1"/>
          </p:cNvSpPr>
          <p:nvPr>
            <p:ph type="sldNum" sz="quarter" idx="5"/>
          </p:nvPr>
        </p:nvSpPr>
        <p:spPr/>
        <p:txBody>
          <a:bodyPr/>
          <a:lstStyle/>
          <a:p>
            <a:fld id="{7A7496C6-F133-4649-89ED-69A6D98335D2}" type="slidenum">
              <a:rPr lang="en-US" smtClean="0"/>
              <a:t>13</a:t>
            </a:fld>
            <a:endParaRPr lang="en-US"/>
          </a:p>
        </p:txBody>
      </p:sp>
    </p:spTree>
    <p:extLst>
      <p:ext uri="{BB962C8B-B14F-4D97-AF65-F5344CB8AC3E}">
        <p14:creationId xmlns:p14="http://schemas.microsoft.com/office/powerpoint/2010/main" val="333827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Christmas - there is savior for suffering</a:t>
            </a:r>
          </a:p>
          <a:p>
            <a:r>
              <a:rPr lang="en-US" dirty="0"/>
              <a:t>Who here been at the end, give up, can’t go on - Jesus saved you</a:t>
            </a:r>
          </a:p>
          <a:p>
            <a:r>
              <a:rPr lang="en-US" dirty="0"/>
              <a:t>Who here is at the end right now?</a:t>
            </a:r>
          </a:p>
          <a:p>
            <a:r>
              <a:rPr lang="en-US" dirty="0"/>
              <a:t>Raise hand give a chance to make room, trust and allow others</a:t>
            </a:r>
          </a:p>
        </p:txBody>
      </p:sp>
      <p:sp>
        <p:nvSpPr>
          <p:cNvPr id="4" name="Slide Number Placeholder 3"/>
          <p:cNvSpPr>
            <a:spLocks noGrp="1"/>
          </p:cNvSpPr>
          <p:nvPr>
            <p:ph type="sldNum" sz="quarter" idx="5"/>
          </p:nvPr>
        </p:nvSpPr>
        <p:spPr/>
        <p:txBody>
          <a:bodyPr/>
          <a:lstStyle/>
          <a:p>
            <a:fld id="{7A7496C6-F133-4649-89ED-69A6D98335D2}" type="slidenum">
              <a:rPr lang="en-US" smtClean="0"/>
              <a:t>14</a:t>
            </a:fld>
            <a:endParaRPr lang="en-US"/>
          </a:p>
        </p:txBody>
      </p:sp>
    </p:spTree>
    <p:extLst>
      <p:ext uri="{BB962C8B-B14F-4D97-AF65-F5344CB8AC3E}">
        <p14:creationId xmlns:p14="http://schemas.microsoft.com/office/powerpoint/2010/main" val="59319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studying the three kingdoms</a:t>
            </a:r>
          </a:p>
          <a:p>
            <a:r>
              <a:rPr lang="en-US" dirty="0"/>
              <a:t>Choose what power and perspective to live in:</a:t>
            </a:r>
          </a:p>
          <a:p>
            <a:r>
              <a:rPr lang="en-US" dirty="0"/>
              <a:t>Christmas - we have a savior for this broken world</a:t>
            </a:r>
          </a:p>
          <a:p>
            <a:r>
              <a:rPr lang="en-US" dirty="0"/>
              <a:t>In this world: suffering, survival &amp; scarcity - SAVIOR</a:t>
            </a:r>
          </a:p>
          <a:p>
            <a:r>
              <a:rPr lang="en-US" dirty="0"/>
              <a:t>Interesting: Suffering is the first thing he speaks about</a:t>
            </a:r>
          </a:p>
        </p:txBody>
      </p:sp>
      <p:sp>
        <p:nvSpPr>
          <p:cNvPr id="4" name="Slide Number Placeholder 3"/>
          <p:cNvSpPr>
            <a:spLocks noGrp="1"/>
          </p:cNvSpPr>
          <p:nvPr>
            <p:ph type="sldNum" sz="quarter" idx="5"/>
          </p:nvPr>
        </p:nvSpPr>
        <p:spPr/>
        <p:txBody>
          <a:bodyPr/>
          <a:lstStyle/>
          <a:p>
            <a:fld id="{7A7496C6-F133-4649-89ED-69A6D98335D2}" type="slidenum">
              <a:rPr lang="en-US" smtClean="0"/>
              <a:t>2</a:t>
            </a:fld>
            <a:endParaRPr lang="en-US"/>
          </a:p>
        </p:txBody>
      </p:sp>
    </p:spTree>
    <p:extLst>
      <p:ext uri="{BB962C8B-B14F-4D97-AF65-F5344CB8AC3E}">
        <p14:creationId xmlns:p14="http://schemas.microsoft.com/office/powerpoint/2010/main" val="128070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come to the first high point of Gospel of Mark</a:t>
            </a:r>
          </a:p>
          <a:p>
            <a:r>
              <a:rPr lang="en-US" dirty="0"/>
              <a:t>When He finally reveals He is the King - notice first teaching</a:t>
            </a:r>
          </a:p>
          <a:p>
            <a:endParaRPr lang="en-US" dirty="0"/>
          </a:p>
          <a:p>
            <a:r>
              <a:rPr lang="en-US" dirty="0"/>
              <a:t>The first thing He says - Son of Man [King] must suffer</a:t>
            </a:r>
          </a:p>
          <a:p>
            <a:r>
              <a:rPr lang="en-US" dirty="0"/>
              <a:t>Notice Peter’s response</a:t>
            </a:r>
          </a:p>
          <a:p>
            <a:endParaRPr lang="en-US" dirty="0"/>
          </a:p>
        </p:txBody>
      </p:sp>
      <p:sp>
        <p:nvSpPr>
          <p:cNvPr id="4" name="Slide Number Placeholder 3"/>
          <p:cNvSpPr>
            <a:spLocks noGrp="1"/>
          </p:cNvSpPr>
          <p:nvPr>
            <p:ph type="sldNum" sz="quarter" idx="5"/>
          </p:nvPr>
        </p:nvSpPr>
        <p:spPr/>
        <p:txBody>
          <a:bodyPr/>
          <a:lstStyle/>
          <a:p>
            <a:fld id="{7A7496C6-F133-4649-89ED-69A6D98335D2}" type="slidenum">
              <a:rPr lang="en-US" smtClean="0"/>
              <a:t>3</a:t>
            </a:fld>
            <a:endParaRPr lang="en-US"/>
          </a:p>
        </p:txBody>
      </p:sp>
    </p:spTree>
    <p:extLst>
      <p:ext uri="{BB962C8B-B14F-4D97-AF65-F5344CB8AC3E}">
        <p14:creationId xmlns:p14="http://schemas.microsoft.com/office/powerpoint/2010/main" val="2419852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 Rebukes: You’re the king </a:t>
            </a:r>
          </a:p>
          <a:p>
            <a:r>
              <a:rPr lang="en-US" dirty="0"/>
              <a:t>We don’t suffer - they suffer</a:t>
            </a:r>
          </a:p>
          <a:p>
            <a:r>
              <a:rPr lang="en-US" dirty="0"/>
              <a:t>We don’t lose. We gain</a:t>
            </a:r>
          </a:p>
          <a:p>
            <a:r>
              <a:rPr lang="en-US" dirty="0"/>
              <a:t>You don’t suffer. You eliminate it</a:t>
            </a:r>
          </a:p>
          <a:p>
            <a:r>
              <a:rPr lang="en-US" dirty="0"/>
              <a:t>JESUS REBUKES HIM &amp; SAYS</a:t>
            </a:r>
          </a:p>
        </p:txBody>
      </p:sp>
      <p:sp>
        <p:nvSpPr>
          <p:cNvPr id="4" name="Slide Number Placeholder 3"/>
          <p:cNvSpPr>
            <a:spLocks noGrp="1"/>
          </p:cNvSpPr>
          <p:nvPr>
            <p:ph type="sldNum" sz="quarter" idx="5"/>
          </p:nvPr>
        </p:nvSpPr>
        <p:spPr/>
        <p:txBody>
          <a:bodyPr/>
          <a:lstStyle/>
          <a:p>
            <a:fld id="{7A7496C6-F133-4649-89ED-69A6D98335D2}" type="slidenum">
              <a:rPr lang="en-US" smtClean="0"/>
              <a:t>4</a:t>
            </a:fld>
            <a:endParaRPr lang="en-US"/>
          </a:p>
        </p:txBody>
      </p:sp>
    </p:spTree>
    <p:extLst>
      <p:ext uri="{BB962C8B-B14F-4D97-AF65-F5344CB8AC3E}">
        <p14:creationId xmlns:p14="http://schemas.microsoft.com/office/powerpoint/2010/main" val="3247604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Suffering will never defeat u or keep u from My life!</a:t>
            </a:r>
          </a:p>
          <a:p>
            <a:r>
              <a:rPr lang="en-US" u="sng" dirty="0"/>
              <a:t>Satan,</a:t>
            </a:r>
            <a:r>
              <a:rPr lang="en-US" dirty="0"/>
              <a:t>  </a:t>
            </a:r>
            <a:r>
              <a:rPr lang="en-US" u="sng" dirty="0"/>
              <a:t>World</a:t>
            </a:r>
            <a:r>
              <a:rPr lang="en-US" dirty="0"/>
              <a:t> - people &amp; nature / defeated overcome</a:t>
            </a:r>
          </a:p>
          <a:p>
            <a:r>
              <a:rPr lang="en-US" u="sng" dirty="0"/>
              <a:t>For The Kingdom </a:t>
            </a:r>
            <a:r>
              <a:rPr lang="en-US" dirty="0"/>
              <a:t>- greatest victory and joy</a:t>
            </a:r>
          </a:p>
          <a:p>
            <a:r>
              <a:rPr lang="en-US" dirty="0"/>
              <a:t>Not address WHY - WHAT Should you do with it?</a:t>
            </a:r>
          </a:p>
          <a:p>
            <a:r>
              <a:rPr lang="en-US" dirty="0"/>
              <a:t>Since the King is with me</a:t>
            </a:r>
          </a:p>
        </p:txBody>
      </p:sp>
      <p:sp>
        <p:nvSpPr>
          <p:cNvPr id="4" name="Slide Number Placeholder 3"/>
          <p:cNvSpPr>
            <a:spLocks noGrp="1"/>
          </p:cNvSpPr>
          <p:nvPr>
            <p:ph type="sldNum" sz="quarter" idx="5"/>
          </p:nvPr>
        </p:nvSpPr>
        <p:spPr/>
        <p:txBody>
          <a:bodyPr/>
          <a:lstStyle/>
          <a:p>
            <a:fld id="{7A7496C6-F133-4649-89ED-69A6D98335D2}" type="slidenum">
              <a:rPr lang="en-US" smtClean="0"/>
              <a:t>5</a:t>
            </a:fld>
            <a:endParaRPr lang="en-US"/>
          </a:p>
        </p:txBody>
      </p:sp>
    </p:spTree>
    <p:extLst>
      <p:ext uri="{BB962C8B-B14F-4D97-AF65-F5344CB8AC3E}">
        <p14:creationId xmlns:p14="http://schemas.microsoft.com/office/powerpoint/2010/main" val="1054707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of faith because Pain closes our heart</a:t>
            </a:r>
          </a:p>
          <a:p>
            <a:r>
              <a:rPr lang="en-US" dirty="0"/>
              <a:t>Kingdom - we give</a:t>
            </a:r>
          </a:p>
          <a:p>
            <a:r>
              <a:rPr lang="en-US" dirty="0"/>
              <a:t>First place we give room is in our hearts</a:t>
            </a:r>
          </a:p>
          <a:p>
            <a:r>
              <a:rPr lang="en-US" dirty="0"/>
              <a:t>(instead of keeping closed asking why)</a:t>
            </a:r>
            <a:br>
              <a:rPr lang="en-US" dirty="0"/>
            </a:br>
            <a:r>
              <a:rPr lang="en-US" dirty="0"/>
              <a:t>(We ask - where | where can I make room)</a:t>
            </a:r>
          </a:p>
        </p:txBody>
      </p:sp>
      <p:sp>
        <p:nvSpPr>
          <p:cNvPr id="4" name="Slide Number Placeholder 3"/>
          <p:cNvSpPr>
            <a:spLocks noGrp="1"/>
          </p:cNvSpPr>
          <p:nvPr>
            <p:ph type="sldNum" sz="quarter" idx="5"/>
          </p:nvPr>
        </p:nvSpPr>
        <p:spPr/>
        <p:txBody>
          <a:bodyPr/>
          <a:lstStyle/>
          <a:p>
            <a:fld id="{7A7496C6-F133-4649-89ED-69A6D98335D2}" type="slidenum">
              <a:rPr lang="en-US" smtClean="0"/>
              <a:t>6</a:t>
            </a:fld>
            <a:endParaRPr lang="en-US"/>
          </a:p>
        </p:txBody>
      </p:sp>
    </p:spTree>
    <p:extLst>
      <p:ext uri="{BB962C8B-B14F-4D97-AF65-F5344CB8AC3E}">
        <p14:creationId xmlns:p14="http://schemas.microsoft.com/office/powerpoint/2010/main" val="1164266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to feel it but not be dominated by it</a:t>
            </a:r>
          </a:p>
          <a:p>
            <a:r>
              <a:rPr lang="en-US" dirty="0"/>
              <a:t>Don’t shut down - Open up</a:t>
            </a:r>
          </a:p>
          <a:p>
            <a:r>
              <a:rPr lang="en-US" dirty="0"/>
              <a:t>In Christ, three things pain is not: 3PS</a:t>
            </a:r>
          </a:p>
          <a:p>
            <a:r>
              <a:rPr lang="en-US" dirty="0"/>
              <a:t>Satan wants to push everyone out </a:t>
            </a:r>
          </a:p>
          <a:p>
            <a:r>
              <a:rPr lang="en-US" dirty="0"/>
              <a:t>to keep it from being hit / keeps it trapped in</a:t>
            </a:r>
          </a:p>
        </p:txBody>
      </p:sp>
      <p:sp>
        <p:nvSpPr>
          <p:cNvPr id="4" name="Slide Number Placeholder 3"/>
          <p:cNvSpPr>
            <a:spLocks noGrp="1"/>
          </p:cNvSpPr>
          <p:nvPr>
            <p:ph type="sldNum" sz="quarter" idx="5"/>
          </p:nvPr>
        </p:nvSpPr>
        <p:spPr/>
        <p:txBody>
          <a:bodyPr/>
          <a:lstStyle/>
          <a:p>
            <a:fld id="{7A7496C6-F133-4649-89ED-69A6D98335D2}" type="slidenum">
              <a:rPr lang="en-US" smtClean="0"/>
              <a:t>7</a:t>
            </a:fld>
            <a:endParaRPr lang="en-US"/>
          </a:p>
        </p:txBody>
      </p:sp>
    </p:spTree>
    <p:extLst>
      <p:ext uri="{BB962C8B-B14F-4D97-AF65-F5344CB8AC3E}">
        <p14:creationId xmlns:p14="http://schemas.microsoft.com/office/powerpoint/2010/main" val="40982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good come in</a:t>
            </a:r>
          </a:p>
          <a:p>
            <a:r>
              <a:rPr lang="en-US" dirty="0"/>
              <a:t>Begin to push the pain out</a:t>
            </a:r>
          </a:p>
          <a:p>
            <a:r>
              <a:rPr lang="en-US" dirty="0"/>
              <a:t>As you see the Christ is with you</a:t>
            </a:r>
          </a:p>
          <a:p>
            <a:r>
              <a:rPr lang="en-US" dirty="0"/>
              <a:t>And has overpowered it for you.</a:t>
            </a:r>
          </a:p>
        </p:txBody>
      </p:sp>
      <p:sp>
        <p:nvSpPr>
          <p:cNvPr id="4" name="Slide Number Placeholder 3"/>
          <p:cNvSpPr>
            <a:spLocks noGrp="1"/>
          </p:cNvSpPr>
          <p:nvPr>
            <p:ph type="sldNum" sz="quarter" idx="5"/>
          </p:nvPr>
        </p:nvSpPr>
        <p:spPr/>
        <p:txBody>
          <a:bodyPr/>
          <a:lstStyle/>
          <a:p>
            <a:fld id="{7A7496C6-F133-4649-89ED-69A6D98335D2}" type="slidenum">
              <a:rPr lang="en-US" smtClean="0"/>
              <a:t>8</a:t>
            </a:fld>
            <a:endParaRPr lang="en-US"/>
          </a:p>
        </p:txBody>
      </p:sp>
    </p:spTree>
    <p:extLst>
      <p:ext uri="{BB962C8B-B14F-4D97-AF65-F5344CB8AC3E}">
        <p14:creationId xmlns:p14="http://schemas.microsoft.com/office/powerpoint/2010/main" val="2626238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 king is with you . . .</a:t>
            </a:r>
          </a:p>
          <a:p>
            <a:r>
              <a:rPr lang="en-US" dirty="0"/>
              <a:t>Jesus doesn’t run from it</a:t>
            </a:r>
          </a:p>
          <a:p>
            <a:r>
              <a:rPr lang="en-US" dirty="0"/>
              <a:t>He is so powerful He overpowers it</a:t>
            </a:r>
          </a:p>
          <a:p>
            <a:r>
              <a:rPr lang="en-US" dirty="0"/>
              <a:t>Into the way to resurrection</a:t>
            </a:r>
          </a:p>
        </p:txBody>
      </p:sp>
      <p:sp>
        <p:nvSpPr>
          <p:cNvPr id="4" name="Slide Number Placeholder 3"/>
          <p:cNvSpPr>
            <a:spLocks noGrp="1"/>
          </p:cNvSpPr>
          <p:nvPr>
            <p:ph type="sldNum" sz="quarter" idx="5"/>
          </p:nvPr>
        </p:nvSpPr>
        <p:spPr/>
        <p:txBody>
          <a:bodyPr/>
          <a:lstStyle/>
          <a:p>
            <a:fld id="{7A7496C6-F133-4649-89ED-69A6D98335D2}" type="slidenum">
              <a:rPr lang="en-US" smtClean="0"/>
              <a:t>9</a:t>
            </a:fld>
            <a:endParaRPr lang="en-US"/>
          </a:p>
        </p:txBody>
      </p:sp>
    </p:spTree>
    <p:extLst>
      <p:ext uri="{BB962C8B-B14F-4D97-AF65-F5344CB8AC3E}">
        <p14:creationId xmlns:p14="http://schemas.microsoft.com/office/powerpoint/2010/main" val="210732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D881-A8D3-43AE-5814-5AFE15513D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7B6BF4-0CC2-E4DB-C860-BF9602CAF4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555D68-6EDC-E71A-1A36-D87ABD152AC3}"/>
              </a:ext>
            </a:extLst>
          </p:cNvPr>
          <p:cNvSpPr>
            <a:spLocks noGrp="1"/>
          </p:cNvSpPr>
          <p:nvPr>
            <p:ph type="dt" sz="half" idx="10"/>
          </p:nvPr>
        </p:nvSpPr>
        <p:spPr/>
        <p:txBody>
          <a:bodyPr/>
          <a:lstStyle/>
          <a:p>
            <a:fld id="{6FB74D76-CD7A-1544-A489-D4709E380944}" type="datetimeFigureOut">
              <a:rPr lang="en-US" smtClean="0"/>
              <a:t>12/14/23</a:t>
            </a:fld>
            <a:endParaRPr lang="en-US"/>
          </a:p>
        </p:txBody>
      </p:sp>
      <p:sp>
        <p:nvSpPr>
          <p:cNvPr id="5" name="Footer Placeholder 4">
            <a:extLst>
              <a:ext uri="{FF2B5EF4-FFF2-40B4-BE49-F238E27FC236}">
                <a16:creationId xmlns:a16="http://schemas.microsoft.com/office/drawing/2014/main" id="{BC4EC99D-B018-6547-873C-939F245BA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526DD-F3F1-A966-7FC4-028B062876AC}"/>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3317767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DBC45-6B00-0776-EABC-A83A924046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E36BD3-3160-287B-782E-CF1E7C3AAD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86D2B-5E8B-ABFC-E4A2-EE6DFB540024}"/>
              </a:ext>
            </a:extLst>
          </p:cNvPr>
          <p:cNvSpPr>
            <a:spLocks noGrp="1"/>
          </p:cNvSpPr>
          <p:nvPr>
            <p:ph type="dt" sz="half" idx="10"/>
          </p:nvPr>
        </p:nvSpPr>
        <p:spPr/>
        <p:txBody>
          <a:bodyPr/>
          <a:lstStyle/>
          <a:p>
            <a:fld id="{6FB74D76-CD7A-1544-A489-D4709E380944}" type="datetimeFigureOut">
              <a:rPr lang="en-US" smtClean="0"/>
              <a:t>12/14/23</a:t>
            </a:fld>
            <a:endParaRPr lang="en-US"/>
          </a:p>
        </p:txBody>
      </p:sp>
      <p:sp>
        <p:nvSpPr>
          <p:cNvPr id="5" name="Footer Placeholder 4">
            <a:extLst>
              <a:ext uri="{FF2B5EF4-FFF2-40B4-BE49-F238E27FC236}">
                <a16:creationId xmlns:a16="http://schemas.microsoft.com/office/drawing/2014/main" id="{7B97EB2B-F439-6CE9-DB83-E0EEF271C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CDB33-1118-AE35-6828-759E8B682F98}"/>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340163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7131F-D5DE-9782-6641-BD4DF2059D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EFCBE5-EB40-6FF7-026D-1246FBC964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1A5CF-7DF0-EB8B-4F9F-C44120F53052}"/>
              </a:ext>
            </a:extLst>
          </p:cNvPr>
          <p:cNvSpPr>
            <a:spLocks noGrp="1"/>
          </p:cNvSpPr>
          <p:nvPr>
            <p:ph type="dt" sz="half" idx="10"/>
          </p:nvPr>
        </p:nvSpPr>
        <p:spPr/>
        <p:txBody>
          <a:bodyPr/>
          <a:lstStyle/>
          <a:p>
            <a:fld id="{6FB74D76-CD7A-1544-A489-D4709E380944}" type="datetimeFigureOut">
              <a:rPr lang="en-US" smtClean="0"/>
              <a:t>12/14/23</a:t>
            </a:fld>
            <a:endParaRPr lang="en-US"/>
          </a:p>
        </p:txBody>
      </p:sp>
      <p:sp>
        <p:nvSpPr>
          <p:cNvPr id="5" name="Footer Placeholder 4">
            <a:extLst>
              <a:ext uri="{FF2B5EF4-FFF2-40B4-BE49-F238E27FC236}">
                <a16:creationId xmlns:a16="http://schemas.microsoft.com/office/drawing/2014/main" id="{F73CD3ED-7478-9321-1BCC-66F1C3D50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5DF13-C843-4EDF-BC0A-5CCC36BB3E08}"/>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422924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E2B1-5B45-B23C-EFE3-493CFBACF2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ABB14-D65A-137D-F85C-C3C2BDC79F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664F6-176E-F652-CBDD-22B5E53F75A2}"/>
              </a:ext>
            </a:extLst>
          </p:cNvPr>
          <p:cNvSpPr>
            <a:spLocks noGrp="1"/>
          </p:cNvSpPr>
          <p:nvPr>
            <p:ph type="dt" sz="half" idx="10"/>
          </p:nvPr>
        </p:nvSpPr>
        <p:spPr/>
        <p:txBody>
          <a:bodyPr/>
          <a:lstStyle/>
          <a:p>
            <a:fld id="{6FB74D76-CD7A-1544-A489-D4709E380944}" type="datetimeFigureOut">
              <a:rPr lang="en-US" smtClean="0"/>
              <a:t>12/14/23</a:t>
            </a:fld>
            <a:endParaRPr lang="en-US"/>
          </a:p>
        </p:txBody>
      </p:sp>
      <p:sp>
        <p:nvSpPr>
          <p:cNvPr id="5" name="Footer Placeholder 4">
            <a:extLst>
              <a:ext uri="{FF2B5EF4-FFF2-40B4-BE49-F238E27FC236}">
                <a16:creationId xmlns:a16="http://schemas.microsoft.com/office/drawing/2014/main" id="{4D7486CE-E075-DAC9-2885-062E2443C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D3ECC-50D9-F749-F036-F98A0A7998E0}"/>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67716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11F90-8E0C-F790-87CC-E70C783A17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117BC1-750D-3332-96E4-E1DD8EE8C4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D1ED95-446E-9739-142D-671C7A429378}"/>
              </a:ext>
            </a:extLst>
          </p:cNvPr>
          <p:cNvSpPr>
            <a:spLocks noGrp="1"/>
          </p:cNvSpPr>
          <p:nvPr>
            <p:ph type="dt" sz="half" idx="10"/>
          </p:nvPr>
        </p:nvSpPr>
        <p:spPr/>
        <p:txBody>
          <a:bodyPr/>
          <a:lstStyle/>
          <a:p>
            <a:fld id="{6FB74D76-CD7A-1544-A489-D4709E380944}" type="datetimeFigureOut">
              <a:rPr lang="en-US" smtClean="0"/>
              <a:t>12/14/23</a:t>
            </a:fld>
            <a:endParaRPr lang="en-US"/>
          </a:p>
        </p:txBody>
      </p:sp>
      <p:sp>
        <p:nvSpPr>
          <p:cNvPr id="5" name="Footer Placeholder 4">
            <a:extLst>
              <a:ext uri="{FF2B5EF4-FFF2-40B4-BE49-F238E27FC236}">
                <a16:creationId xmlns:a16="http://schemas.microsoft.com/office/drawing/2014/main" id="{4351D304-59E5-7E81-BA38-2341B9DED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5E9F7-4C98-57B6-24EF-F29A659EA3B2}"/>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179567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1EF2-AB2B-D534-2F1E-B2AA10EEF5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07B52-9773-2FE5-1B43-1954F10BE4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B7A010-3413-EA43-E38F-74D7B7C167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A3E50D-7303-15D1-C60A-D1D8CDC35D48}"/>
              </a:ext>
            </a:extLst>
          </p:cNvPr>
          <p:cNvSpPr>
            <a:spLocks noGrp="1"/>
          </p:cNvSpPr>
          <p:nvPr>
            <p:ph type="dt" sz="half" idx="10"/>
          </p:nvPr>
        </p:nvSpPr>
        <p:spPr/>
        <p:txBody>
          <a:bodyPr/>
          <a:lstStyle/>
          <a:p>
            <a:fld id="{6FB74D76-CD7A-1544-A489-D4709E380944}" type="datetimeFigureOut">
              <a:rPr lang="en-US" smtClean="0"/>
              <a:t>12/14/23</a:t>
            </a:fld>
            <a:endParaRPr lang="en-US"/>
          </a:p>
        </p:txBody>
      </p:sp>
      <p:sp>
        <p:nvSpPr>
          <p:cNvPr id="6" name="Footer Placeholder 5">
            <a:extLst>
              <a:ext uri="{FF2B5EF4-FFF2-40B4-BE49-F238E27FC236}">
                <a16:creationId xmlns:a16="http://schemas.microsoft.com/office/drawing/2014/main" id="{E87BD871-4B87-9ADC-A877-0617093FF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3B8265-D06C-C86D-84B4-497D1B4FC3CC}"/>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244516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39710-C35D-E430-779A-8EFA3C448D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2299F7-EE44-B64D-0584-94E8DF567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BF0B09-3751-F981-751E-7B6258E6A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4A3768-0AA1-DA27-FCF7-AACB77644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BA76BE-0BEF-8918-596E-D6F68F5AED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97B42C-3942-3C1B-17EA-43EF63AD2602}"/>
              </a:ext>
            </a:extLst>
          </p:cNvPr>
          <p:cNvSpPr>
            <a:spLocks noGrp="1"/>
          </p:cNvSpPr>
          <p:nvPr>
            <p:ph type="dt" sz="half" idx="10"/>
          </p:nvPr>
        </p:nvSpPr>
        <p:spPr/>
        <p:txBody>
          <a:bodyPr/>
          <a:lstStyle/>
          <a:p>
            <a:fld id="{6FB74D76-CD7A-1544-A489-D4709E380944}" type="datetimeFigureOut">
              <a:rPr lang="en-US" smtClean="0"/>
              <a:t>12/14/23</a:t>
            </a:fld>
            <a:endParaRPr lang="en-US"/>
          </a:p>
        </p:txBody>
      </p:sp>
      <p:sp>
        <p:nvSpPr>
          <p:cNvPr id="8" name="Footer Placeholder 7">
            <a:extLst>
              <a:ext uri="{FF2B5EF4-FFF2-40B4-BE49-F238E27FC236}">
                <a16:creationId xmlns:a16="http://schemas.microsoft.com/office/drawing/2014/main" id="{49613EFF-E575-B95C-75B0-B042FF04AA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17595F-4C2B-1559-2C94-D9730E73FE00}"/>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58616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28CC-9265-1B0E-E122-859B4F331F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2A0BDE-CE92-B8C5-B713-6949FBA897F5}"/>
              </a:ext>
            </a:extLst>
          </p:cNvPr>
          <p:cNvSpPr>
            <a:spLocks noGrp="1"/>
          </p:cNvSpPr>
          <p:nvPr>
            <p:ph type="dt" sz="half" idx="10"/>
          </p:nvPr>
        </p:nvSpPr>
        <p:spPr/>
        <p:txBody>
          <a:bodyPr/>
          <a:lstStyle/>
          <a:p>
            <a:fld id="{6FB74D76-CD7A-1544-A489-D4709E380944}" type="datetimeFigureOut">
              <a:rPr lang="en-US" smtClean="0"/>
              <a:t>12/14/23</a:t>
            </a:fld>
            <a:endParaRPr lang="en-US"/>
          </a:p>
        </p:txBody>
      </p:sp>
      <p:sp>
        <p:nvSpPr>
          <p:cNvPr id="4" name="Footer Placeholder 3">
            <a:extLst>
              <a:ext uri="{FF2B5EF4-FFF2-40B4-BE49-F238E27FC236}">
                <a16:creationId xmlns:a16="http://schemas.microsoft.com/office/drawing/2014/main" id="{DFFBC88C-3375-C869-60D7-55CA2E57B2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1A8663-6A85-639D-5A3F-15CEF9192231}"/>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89351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958B32-3A4A-0031-CE0E-90ACCB06FC55}"/>
              </a:ext>
            </a:extLst>
          </p:cNvPr>
          <p:cNvSpPr>
            <a:spLocks noGrp="1"/>
          </p:cNvSpPr>
          <p:nvPr>
            <p:ph type="dt" sz="half" idx="10"/>
          </p:nvPr>
        </p:nvSpPr>
        <p:spPr/>
        <p:txBody>
          <a:bodyPr/>
          <a:lstStyle/>
          <a:p>
            <a:fld id="{6FB74D76-CD7A-1544-A489-D4709E380944}" type="datetimeFigureOut">
              <a:rPr lang="en-US" smtClean="0"/>
              <a:t>12/14/23</a:t>
            </a:fld>
            <a:endParaRPr lang="en-US"/>
          </a:p>
        </p:txBody>
      </p:sp>
      <p:sp>
        <p:nvSpPr>
          <p:cNvPr id="3" name="Footer Placeholder 2">
            <a:extLst>
              <a:ext uri="{FF2B5EF4-FFF2-40B4-BE49-F238E27FC236}">
                <a16:creationId xmlns:a16="http://schemas.microsoft.com/office/drawing/2014/main" id="{8BF9F9A1-46F4-FC64-C4FF-3560118C3F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D1CA2C-52C9-FF98-8337-A98DC874004E}"/>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214756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AEB3-B83C-E587-1684-ED5B32101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9C6115-B988-8132-F8B7-36059FE940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95BFD1-C008-904C-6AF3-48A058263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FA0962-89A3-A708-9353-755B39EACA00}"/>
              </a:ext>
            </a:extLst>
          </p:cNvPr>
          <p:cNvSpPr>
            <a:spLocks noGrp="1"/>
          </p:cNvSpPr>
          <p:nvPr>
            <p:ph type="dt" sz="half" idx="10"/>
          </p:nvPr>
        </p:nvSpPr>
        <p:spPr/>
        <p:txBody>
          <a:bodyPr/>
          <a:lstStyle/>
          <a:p>
            <a:fld id="{6FB74D76-CD7A-1544-A489-D4709E380944}" type="datetimeFigureOut">
              <a:rPr lang="en-US" smtClean="0"/>
              <a:t>12/14/23</a:t>
            </a:fld>
            <a:endParaRPr lang="en-US"/>
          </a:p>
        </p:txBody>
      </p:sp>
      <p:sp>
        <p:nvSpPr>
          <p:cNvPr id="6" name="Footer Placeholder 5">
            <a:extLst>
              <a:ext uri="{FF2B5EF4-FFF2-40B4-BE49-F238E27FC236}">
                <a16:creationId xmlns:a16="http://schemas.microsoft.com/office/drawing/2014/main" id="{E4C05425-D6A8-3AAF-EE4A-33EB8659BB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DB120-BC1C-13CE-43AB-51971B44A8FE}"/>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2902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FC6D-C6E9-232E-161B-956A04C9B8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970D59-97B8-E084-AD90-2804E0528B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433F49-1472-98CA-C79B-27DB7DA06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3F39ED-FCE9-F0FD-D1DF-35AFEB310F0C}"/>
              </a:ext>
            </a:extLst>
          </p:cNvPr>
          <p:cNvSpPr>
            <a:spLocks noGrp="1"/>
          </p:cNvSpPr>
          <p:nvPr>
            <p:ph type="dt" sz="half" idx="10"/>
          </p:nvPr>
        </p:nvSpPr>
        <p:spPr/>
        <p:txBody>
          <a:bodyPr/>
          <a:lstStyle/>
          <a:p>
            <a:fld id="{6FB74D76-CD7A-1544-A489-D4709E380944}" type="datetimeFigureOut">
              <a:rPr lang="en-US" smtClean="0"/>
              <a:t>12/14/23</a:t>
            </a:fld>
            <a:endParaRPr lang="en-US"/>
          </a:p>
        </p:txBody>
      </p:sp>
      <p:sp>
        <p:nvSpPr>
          <p:cNvPr id="6" name="Footer Placeholder 5">
            <a:extLst>
              <a:ext uri="{FF2B5EF4-FFF2-40B4-BE49-F238E27FC236}">
                <a16:creationId xmlns:a16="http://schemas.microsoft.com/office/drawing/2014/main" id="{F7581C7C-E9BF-279A-E263-7EF4A3977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B0110D-BAC2-0A49-C989-B9DC936677E2}"/>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104567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398B1-0D80-095E-16AA-82959D7C2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4BC194-CB0C-A492-371A-55DF9ADB60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C4EEE-E7C8-BD88-4821-3873C1EB6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74D76-CD7A-1544-A489-D4709E380944}" type="datetimeFigureOut">
              <a:rPr lang="en-US" smtClean="0"/>
              <a:t>12/14/23</a:t>
            </a:fld>
            <a:endParaRPr lang="en-US"/>
          </a:p>
        </p:txBody>
      </p:sp>
      <p:sp>
        <p:nvSpPr>
          <p:cNvPr id="5" name="Footer Placeholder 4">
            <a:extLst>
              <a:ext uri="{FF2B5EF4-FFF2-40B4-BE49-F238E27FC236}">
                <a16:creationId xmlns:a16="http://schemas.microsoft.com/office/drawing/2014/main" id="{14DD3210-9A48-0870-0FC1-669CEE6F19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C83D14-F03E-017D-4964-11D9A8F1A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735C4-2C07-344C-9E8B-4D2883D88073}" type="slidenum">
              <a:rPr lang="en-US" smtClean="0"/>
              <a:t>‹#›</a:t>
            </a:fld>
            <a:endParaRPr lang="en-US"/>
          </a:p>
        </p:txBody>
      </p:sp>
    </p:spTree>
    <p:extLst>
      <p:ext uri="{BB962C8B-B14F-4D97-AF65-F5344CB8AC3E}">
        <p14:creationId xmlns:p14="http://schemas.microsoft.com/office/powerpoint/2010/main" val="252134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1400296"/>
            <a:ext cx="10515600" cy="1325563"/>
          </a:xfrm>
        </p:spPr>
        <p:txBody>
          <a:bodyPr>
            <a:noAutofit/>
          </a:bodyPr>
          <a:lstStyle/>
          <a:p>
            <a:pPr algn="ctr"/>
            <a:r>
              <a:rPr lang="en-US" sz="5000" b="1" dirty="0">
                <a:latin typeface="GOTHAM-BOOK" panose="02000504050000020004" pitchFamily="2" charset="0"/>
              </a:rPr>
              <a:t>What should I do with my</a:t>
            </a:r>
            <a:br>
              <a:rPr lang="en-US" sz="5000" b="1" dirty="0">
                <a:latin typeface="GOTHAM-BOOK" panose="02000504050000020004" pitchFamily="2" charset="0"/>
              </a:rPr>
            </a:br>
            <a:r>
              <a:rPr lang="en-US" sz="5000" b="1" dirty="0">
                <a:latin typeface="GOTHAM-BOOK" panose="02000504050000020004" pitchFamily="2" charset="0"/>
              </a:rPr>
              <a:t>suffering this </a:t>
            </a:r>
            <a:r>
              <a:rPr lang="en-US" sz="5000" b="1" dirty="0">
                <a:solidFill>
                  <a:schemeClr val="accent4">
                    <a:lumMod val="50000"/>
                  </a:schemeClr>
                </a:solidFill>
                <a:latin typeface="GOTHAM-BOOK" panose="02000504050000020004" pitchFamily="2" charset="0"/>
              </a:rPr>
              <a:t>Christ</a:t>
            </a:r>
            <a:r>
              <a:rPr lang="en-US" sz="5000" b="1" dirty="0">
                <a:latin typeface="GOTHAM-BOOK" panose="02000504050000020004" pitchFamily="2" charset="0"/>
              </a:rPr>
              <a:t>mas?</a:t>
            </a:r>
          </a:p>
        </p:txBody>
      </p:sp>
      <p:sp>
        <p:nvSpPr>
          <p:cNvPr id="4" name="TextBox 3">
            <a:extLst>
              <a:ext uri="{FF2B5EF4-FFF2-40B4-BE49-F238E27FC236}">
                <a16:creationId xmlns:a16="http://schemas.microsoft.com/office/drawing/2014/main" id="{34F49120-3AB1-39BA-7B34-DDD22E5A5632}"/>
              </a:ext>
            </a:extLst>
          </p:cNvPr>
          <p:cNvSpPr txBox="1"/>
          <p:nvPr/>
        </p:nvSpPr>
        <p:spPr>
          <a:xfrm>
            <a:off x="717430" y="3364781"/>
            <a:ext cx="10515600" cy="600164"/>
          </a:xfrm>
          <a:prstGeom prst="rect">
            <a:avLst/>
          </a:prstGeom>
          <a:noFill/>
        </p:spPr>
        <p:txBody>
          <a:bodyPr wrap="square">
            <a:spAutoFit/>
          </a:bodyPr>
          <a:lstStyle/>
          <a:p>
            <a:pPr marL="0" marR="0" algn="ctr">
              <a:spcBef>
                <a:spcPts val="0"/>
              </a:spcBef>
              <a:spcAft>
                <a:spcPts val="0"/>
              </a:spcAft>
            </a:pPr>
            <a:r>
              <a:rPr lang="en-US" sz="3300" i="1" dirty="0">
                <a:effectLst/>
                <a:latin typeface="GOTHAM-BOOK" panose="02000504050000020004" pitchFamily="2" charset="0"/>
                <a:ea typeface="Times New Roman" panose="02020603050405020304" pitchFamily="18" charset="0"/>
              </a:rPr>
              <a:t>Mark 8:29-38</a:t>
            </a:r>
            <a:endParaRPr lang="en-US" sz="3500" dirty="0">
              <a:effectLst/>
              <a:latin typeface="GOTHAM-BOOK" panose="02000504050000020004" pitchFamily="2" charset="0"/>
              <a:ea typeface="Times New Roman" panose="02020603050405020304" pitchFamily="18" charset="0"/>
            </a:endParaRPr>
          </a:p>
        </p:txBody>
      </p:sp>
    </p:spTree>
    <p:extLst>
      <p:ext uri="{BB962C8B-B14F-4D97-AF65-F5344CB8AC3E}">
        <p14:creationId xmlns:p14="http://schemas.microsoft.com/office/powerpoint/2010/main" val="7052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507667"/>
            <a:ext cx="10515600" cy="1325563"/>
          </a:xfrm>
        </p:spPr>
        <p:txBody>
          <a:bodyPr>
            <a:noAutofit/>
          </a:bodyPr>
          <a:lstStyle/>
          <a:p>
            <a:pPr algn="ctr"/>
            <a:r>
              <a:rPr lang="en-US" sz="5000" b="1" dirty="0">
                <a:latin typeface="GOTHAM-BOOK" panose="02000504050000020004" pitchFamily="2" charset="0"/>
              </a:rPr>
              <a:t>What should I do with my</a:t>
            </a:r>
            <a:br>
              <a:rPr lang="en-US" sz="5000" b="1" dirty="0">
                <a:latin typeface="GOTHAM-BOOK" panose="02000504050000020004" pitchFamily="2" charset="0"/>
              </a:rPr>
            </a:br>
            <a:r>
              <a:rPr lang="en-US" sz="5000" b="1" dirty="0">
                <a:latin typeface="GOTHAM-BOOK" panose="02000504050000020004" pitchFamily="2" charset="0"/>
              </a:rPr>
              <a:t>suffering this </a:t>
            </a:r>
            <a:r>
              <a:rPr lang="en-US" sz="5000" b="1" dirty="0">
                <a:solidFill>
                  <a:schemeClr val="accent4">
                    <a:lumMod val="50000"/>
                  </a:schemeClr>
                </a:solidFill>
                <a:latin typeface="GOTHAM-BOOK" panose="02000504050000020004" pitchFamily="2" charset="0"/>
              </a:rPr>
              <a:t>Christ</a:t>
            </a:r>
            <a:r>
              <a:rPr lang="en-US" sz="5000" b="1" dirty="0">
                <a:latin typeface="GOTHAM-BOOK" panose="02000504050000020004" pitchFamily="2" charset="0"/>
              </a:rPr>
              <a:t>mas?</a:t>
            </a:r>
          </a:p>
        </p:txBody>
      </p:sp>
      <p:sp>
        <p:nvSpPr>
          <p:cNvPr id="4" name="TextBox 3">
            <a:extLst>
              <a:ext uri="{FF2B5EF4-FFF2-40B4-BE49-F238E27FC236}">
                <a16:creationId xmlns:a16="http://schemas.microsoft.com/office/drawing/2014/main" id="{34F49120-3AB1-39BA-7B34-DDD22E5A5632}"/>
              </a:ext>
            </a:extLst>
          </p:cNvPr>
          <p:cNvSpPr txBox="1"/>
          <p:nvPr/>
        </p:nvSpPr>
        <p:spPr>
          <a:xfrm>
            <a:off x="762000" y="4107489"/>
            <a:ext cx="10515600" cy="2062103"/>
          </a:xfrm>
          <a:prstGeom prst="rect">
            <a:avLst/>
          </a:prstGeom>
          <a:noFill/>
        </p:spPr>
        <p:txBody>
          <a:bodyPr wrap="square">
            <a:spAutoFit/>
          </a:bodyPr>
          <a:lstStyle/>
          <a:p>
            <a:pPr marL="0" marR="0" algn="ctr">
              <a:spcBef>
                <a:spcPts val="0"/>
              </a:spcBef>
              <a:spcAft>
                <a:spcPts val="0"/>
              </a:spcAft>
            </a:pPr>
            <a:r>
              <a:rPr lang="en-US" sz="3600" i="1" dirty="0">
                <a:latin typeface="GOTHAM-BOOK" panose="02000504050000020004" pitchFamily="2" charset="0"/>
                <a:ea typeface="Times New Roman" panose="02020603050405020304" pitchFamily="18" charset="0"/>
              </a:rPr>
              <a:t>Jesus turns suffering into streets</a:t>
            </a:r>
          </a:p>
          <a:p>
            <a:pPr marL="0" marR="0" algn="ctr">
              <a:spcBef>
                <a:spcPts val="0"/>
              </a:spcBef>
              <a:spcAft>
                <a:spcPts val="0"/>
              </a:spcAft>
            </a:pPr>
            <a:r>
              <a:rPr lang="en-US" sz="3600" i="1" dirty="0">
                <a:latin typeface="GOTHAM-BOOK" panose="02000504050000020004" pitchFamily="2" charset="0"/>
                <a:ea typeface="Times New Roman" panose="02020603050405020304" pitchFamily="18" charset="0"/>
              </a:rPr>
              <a:t>of transformation</a:t>
            </a:r>
          </a:p>
          <a:p>
            <a:pPr marL="0" marR="0" algn="ctr">
              <a:spcBef>
                <a:spcPts val="0"/>
              </a:spcBef>
              <a:spcAft>
                <a:spcPts val="0"/>
              </a:spcAft>
            </a:pPr>
            <a:endParaRPr lang="en-US" sz="2000" i="1" dirty="0">
              <a:effectLst/>
              <a:latin typeface="GOTHAM-BOOK" panose="02000504050000020004" pitchFamily="2" charset="0"/>
              <a:ea typeface="Times New Roman" panose="02020603050405020304" pitchFamily="18" charset="0"/>
            </a:endParaRPr>
          </a:p>
          <a:p>
            <a:pPr marL="0" marR="0" algn="ctr">
              <a:spcBef>
                <a:spcPts val="0"/>
              </a:spcBef>
              <a:spcAft>
                <a:spcPts val="0"/>
              </a:spcAft>
            </a:pPr>
            <a:r>
              <a:rPr lang="en-US" sz="3600" dirty="0">
                <a:latin typeface="GOTHAM-BOOK" panose="02000504050000020004" pitchFamily="2" charset="0"/>
                <a:ea typeface="Times New Roman" panose="02020603050405020304" pitchFamily="18" charset="0"/>
              </a:rPr>
              <a:t>John 16:33 | Romans 8:28 | James 1:2-4</a:t>
            </a:r>
            <a:endParaRPr lang="en-US" sz="3600" dirty="0">
              <a:effectLst/>
              <a:latin typeface="GOTHAM-BOOK" panose="02000504050000020004" pitchFamily="2" charset="0"/>
              <a:ea typeface="Times New Roman" panose="02020603050405020304" pitchFamily="18" charset="0"/>
            </a:endParaRPr>
          </a:p>
        </p:txBody>
      </p:sp>
      <p:sp>
        <p:nvSpPr>
          <p:cNvPr id="3" name="Title 1">
            <a:extLst>
              <a:ext uri="{FF2B5EF4-FFF2-40B4-BE49-F238E27FC236}">
                <a16:creationId xmlns:a16="http://schemas.microsoft.com/office/drawing/2014/main" id="{B9B27282-B166-408F-5ABB-F6E0666E5644}"/>
              </a:ext>
            </a:extLst>
          </p:cNvPr>
          <p:cNvSpPr txBox="1">
            <a:spLocks/>
          </p:cNvSpPr>
          <p:nvPr/>
        </p:nvSpPr>
        <p:spPr>
          <a:xfrm>
            <a:off x="0" y="2603685"/>
            <a:ext cx="12192000" cy="81217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latin typeface="Aller Display" panose="02000503000000020003" pitchFamily="2" charset="77"/>
              </a:rPr>
              <a:t>Give God Your Trust To Use It</a:t>
            </a:r>
          </a:p>
        </p:txBody>
      </p:sp>
    </p:spTree>
    <p:extLst>
      <p:ext uri="{BB962C8B-B14F-4D97-AF65-F5344CB8AC3E}">
        <p14:creationId xmlns:p14="http://schemas.microsoft.com/office/powerpoint/2010/main" val="679859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507667"/>
            <a:ext cx="10515600" cy="1325563"/>
          </a:xfrm>
        </p:spPr>
        <p:txBody>
          <a:bodyPr>
            <a:noAutofit/>
          </a:bodyPr>
          <a:lstStyle/>
          <a:p>
            <a:pPr algn="ctr"/>
            <a:r>
              <a:rPr lang="en-US" sz="5000" b="1" dirty="0">
                <a:latin typeface="GOTHAM-BOOK" panose="02000504050000020004" pitchFamily="2" charset="0"/>
              </a:rPr>
              <a:t>What should I do with my</a:t>
            </a:r>
            <a:br>
              <a:rPr lang="en-US" sz="5000" b="1" dirty="0">
                <a:latin typeface="GOTHAM-BOOK" panose="02000504050000020004" pitchFamily="2" charset="0"/>
              </a:rPr>
            </a:br>
            <a:r>
              <a:rPr lang="en-US" sz="5000" b="1" dirty="0">
                <a:latin typeface="GOTHAM-BOOK" panose="02000504050000020004" pitchFamily="2" charset="0"/>
              </a:rPr>
              <a:t>suffering this </a:t>
            </a:r>
            <a:r>
              <a:rPr lang="en-US" sz="5000" b="1" dirty="0">
                <a:solidFill>
                  <a:schemeClr val="accent4">
                    <a:lumMod val="50000"/>
                  </a:schemeClr>
                </a:solidFill>
                <a:latin typeface="GOTHAM-BOOK" panose="02000504050000020004" pitchFamily="2" charset="0"/>
              </a:rPr>
              <a:t>Christ</a:t>
            </a:r>
            <a:r>
              <a:rPr lang="en-US" sz="5000" b="1" dirty="0">
                <a:latin typeface="GOTHAM-BOOK" panose="02000504050000020004" pitchFamily="2" charset="0"/>
              </a:rPr>
              <a:t>mas?</a:t>
            </a:r>
          </a:p>
        </p:txBody>
      </p:sp>
      <p:sp>
        <p:nvSpPr>
          <p:cNvPr id="4" name="TextBox 3">
            <a:extLst>
              <a:ext uri="{FF2B5EF4-FFF2-40B4-BE49-F238E27FC236}">
                <a16:creationId xmlns:a16="http://schemas.microsoft.com/office/drawing/2014/main" id="{34F49120-3AB1-39BA-7B34-DDD22E5A5632}"/>
              </a:ext>
            </a:extLst>
          </p:cNvPr>
          <p:cNvSpPr txBox="1"/>
          <p:nvPr/>
        </p:nvSpPr>
        <p:spPr>
          <a:xfrm>
            <a:off x="762000" y="3981049"/>
            <a:ext cx="10515600" cy="1800493"/>
          </a:xfrm>
          <a:prstGeom prst="rect">
            <a:avLst/>
          </a:prstGeom>
          <a:noFill/>
        </p:spPr>
        <p:txBody>
          <a:bodyPr wrap="square">
            <a:spAutoFit/>
          </a:bodyPr>
          <a:lstStyle/>
          <a:p>
            <a:pPr algn="ctr"/>
            <a:r>
              <a:rPr lang="en-US" sz="3200" b="1" dirty="0">
                <a:latin typeface="GOTHAM-BOOK" panose="02000504050000020004" pitchFamily="2" charset="0"/>
              </a:rPr>
              <a:t>In faith: live BIG!</a:t>
            </a:r>
          </a:p>
          <a:p>
            <a:pPr algn="ctr"/>
            <a:endParaRPr lang="en-US" sz="1500" b="1" dirty="0">
              <a:latin typeface="GOTHAM-BOOK" panose="02000504050000020004" pitchFamily="2" charset="0"/>
            </a:endParaRPr>
          </a:p>
          <a:p>
            <a:pPr algn="ctr"/>
            <a:r>
              <a:rPr lang="en-US" sz="3200" b="1" dirty="0">
                <a:latin typeface="GOTHAM-BOOK" panose="02000504050000020004" pitchFamily="2" charset="0"/>
                <a:ea typeface="Times New Roman" panose="02020603050405020304" pitchFamily="18" charset="0"/>
              </a:rPr>
              <a:t>Give knowing the abundance of The Kingdom is yours. The mission is part of the medicine.</a:t>
            </a:r>
            <a:endParaRPr lang="en-US" sz="3300" dirty="0">
              <a:latin typeface="GOTHAM-BOOK" panose="02000504050000020004" pitchFamily="2" charset="0"/>
              <a:ea typeface="Times New Roman" panose="02020603050405020304" pitchFamily="18" charset="0"/>
            </a:endParaRPr>
          </a:p>
        </p:txBody>
      </p:sp>
      <p:sp>
        <p:nvSpPr>
          <p:cNvPr id="3" name="Title 1">
            <a:extLst>
              <a:ext uri="{FF2B5EF4-FFF2-40B4-BE49-F238E27FC236}">
                <a16:creationId xmlns:a16="http://schemas.microsoft.com/office/drawing/2014/main" id="{B9B27282-B166-408F-5ABB-F6E0666E5644}"/>
              </a:ext>
            </a:extLst>
          </p:cNvPr>
          <p:cNvSpPr txBox="1">
            <a:spLocks/>
          </p:cNvSpPr>
          <p:nvPr/>
        </p:nvSpPr>
        <p:spPr>
          <a:xfrm>
            <a:off x="0" y="2731243"/>
            <a:ext cx="12192000" cy="733352"/>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latin typeface="Aller Display" panose="02000503000000020003" pitchFamily="2" charset="77"/>
              </a:rPr>
              <a:t>Give Others Your Help For Jesus</a:t>
            </a:r>
          </a:p>
        </p:txBody>
      </p:sp>
    </p:spTree>
    <p:extLst>
      <p:ext uri="{BB962C8B-B14F-4D97-AF65-F5344CB8AC3E}">
        <p14:creationId xmlns:p14="http://schemas.microsoft.com/office/powerpoint/2010/main" val="3903972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507667"/>
            <a:ext cx="10515600" cy="1325563"/>
          </a:xfrm>
        </p:spPr>
        <p:txBody>
          <a:bodyPr>
            <a:noAutofit/>
          </a:bodyPr>
          <a:lstStyle/>
          <a:p>
            <a:pPr algn="ctr"/>
            <a:r>
              <a:rPr lang="en-US" sz="5000" b="1" dirty="0">
                <a:latin typeface="GOTHAM-BOOK" panose="02000504050000020004" pitchFamily="2" charset="0"/>
              </a:rPr>
              <a:t>What should I do with my</a:t>
            </a:r>
            <a:br>
              <a:rPr lang="en-US" sz="5000" b="1" dirty="0">
                <a:latin typeface="GOTHAM-BOOK" panose="02000504050000020004" pitchFamily="2" charset="0"/>
              </a:rPr>
            </a:br>
            <a:r>
              <a:rPr lang="en-US" sz="5000" b="1" dirty="0">
                <a:latin typeface="GOTHAM-BOOK" panose="02000504050000020004" pitchFamily="2" charset="0"/>
              </a:rPr>
              <a:t>suffering this </a:t>
            </a:r>
            <a:r>
              <a:rPr lang="en-US" sz="5000" b="1" dirty="0">
                <a:solidFill>
                  <a:schemeClr val="accent4">
                    <a:lumMod val="50000"/>
                  </a:schemeClr>
                </a:solidFill>
                <a:latin typeface="GOTHAM-BOOK" panose="02000504050000020004" pitchFamily="2" charset="0"/>
              </a:rPr>
              <a:t>Christ</a:t>
            </a:r>
            <a:r>
              <a:rPr lang="en-US" sz="5000" b="1" dirty="0">
                <a:latin typeface="GOTHAM-BOOK" panose="02000504050000020004" pitchFamily="2" charset="0"/>
              </a:rPr>
              <a:t>mas?</a:t>
            </a:r>
          </a:p>
        </p:txBody>
      </p:sp>
      <p:sp>
        <p:nvSpPr>
          <p:cNvPr id="4" name="TextBox 3">
            <a:extLst>
              <a:ext uri="{FF2B5EF4-FFF2-40B4-BE49-F238E27FC236}">
                <a16:creationId xmlns:a16="http://schemas.microsoft.com/office/drawing/2014/main" id="{34F49120-3AB1-39BA-7B34-DDD22E5A5632}"/>
              </a:ext>
            </a:extLst>
          </p:cNvPr>
          <p:cNvSpPr txBox="1"/>
          <p:nvPr/>
        </p:nvSpPr>
        <p:spPr>
          <a:xfrm>
            <a:off x="762000" y="3807628"/>
            <a:ext cx="10515600" cy="2800767"/>
          </a:xfrm>
          <a:prstGeom prst="rect">
            <a:avLst/>
          </a:prstGeom>
          <a:noFill/>
        </p:spPr>
        <p:txBody>
          <a:bodyPr wrap="square">
            <a:spAutoFit/>
          </a:bodyPr>
          <a:lstStyle/>
          <a:p>
            <a:pPr algn="ctr"/>
            <a:r>
              <a:rPr lang="en-US" sz="3200" b="1" i="1" dirty="0">
                <a:solidFill>
                  <a:schemeClr val="accent4">
                    <a:lumMod val="50000"/>
                  </a:schemeClr>
                </a:solidFill>
                <a:latin typeface="GOTHAM-BOOK" panose="02000504050000020004" pitchFamily="2" charset="0"/>
              </a:rPr>
              <a:t>Give, and it will be given to you</a:t>
            </a:r>
            <a:r>
              <a:rPr lang="en-US" sz="3200" i="1" dirty="0">
                <a:latin typeface="GOTHAM-BOOK" panose="02000504050000020004" pitchFamily="2" charset="0"/>
              </a:rPr>
              <a:t>. A good measure, pressed down, shaken together and running over, will be poured into your lap. </a:t>
            </a:r>
            <a:r>
              <a:rPr lang="en-US" sz="3200" b="1" i="1" dirty="0">
                <a:solidFill>
                  <a:schemeClr val="accent4">
                    <a:lumMod val="50000"/>
                  </a:schemeClr>
                </a:solidFill>
                <a:latin typeface="GOTHAM-BOOK" panose="02000504050000020004" pitchFamily="2" charset="0"/>
              </a:rPr>
              <a:t>For with the measure you use, it will be measured to you.” </a:t>
            </a:r>
          </a:p>
          <a:p>
            <a:pPr algn="ctr"/>
            <a:br>
              <a:rPr lang="en-US" sz="1500" i="1" dirty="0">
                <a:latin typeface="GOTHAM-BOOK" panose="02000504050000020004" pitchFamily="2" charset="0"/>
              </a:rPr>
            </a:br>
            <a:r>
              <a:rPr lang="en-US" sz="3300" i="1" dirty="0">
                <a:latin typeface="GOTHAM-BOOK" panose="02000504050000020004" pitchFamily="2" charset="0"/>
                <a:ea typeface="Times New Roman" panose="02020603050405020304" pitchFamily="18" charset="0"/>
              </a:rPr>
              <a:t>Luke 6:38</a:t>
            </a:r>
          </a:p>
        </p:txBody>
      </p:sp>
      <p:sp>
        <p:nvSpPr>
          <p:cNvPr id="3" name="Title 1">
            <a:extLst>
              <a:ext uri="{FF2B5EF4-FFF2-40B4-BE49-F238E27FC236}">
                <a16:creationId xmlns:a16="http://schemas.microsoft.com/office/drawing/2014/main" id="{B9B27282-B166-408F-5ABB-F6E0666E5644}"/>
              </a:ext>
            </a:extLst>
          </p:cNvPr>
          <p:cNvSpPr txBox="1">
            <a:spLocks/>
          </p:cNvSpPr>
          <p:nvPr/>
        </p:nvSpPr>
        <p:spPr>
          <a:xfrm>
            <a:off x="0" y="2731243"/>
            <a:ext cx="12192000" cy="733352"/>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latin typeface="Aller Display" panose="02000503000000020003" pitchFamily="2" charset="77"/>
              </a:rPr>
              <a:t>Give Others Your Help For Jesus</a:t>
            </a:r>
          </a:p>
        </p:txBody>
      </p:sp>
    </p:spTree>
    <p:extLst>
      <p:ext uri="{BB962C8B-B14F-4D97-AF65-F5344CB8AC3E}">
        <p14:creationId xmlns:p14="http://schemas.microsoft.com/office/powerpoint/2010/main" val="2489469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507667"/>
            <a:ext cx="10515600" cy="1325563"/>
          </a:xfrm>
        </p:spPr>
        <p:txBody>
          <a:bodyPr>
            <a:noAutofit/>
          </a:bodyPr>
          <a:lstStyle/>
          <a:p>
            <a:pPr algn="ctr"/>
            <a:r>
              <a:rPr lang="en-US" sz="5000" b="1" dirty="0">
                <a:latin typeface="GOTHAM-BOOK" panose="02000504050000020004" pitchFamily="2" charset="0"/>
              </a:rPr>
              <a:t>What should I do with my</a:t>
            </a:r>
            <a:br>
              <a:rPr lang="en-US" sz="5000" b="1" dirty="0">
                <a:latin typeface="GOTHAM-BOOK" panose="02000504050000020004" pitchFamily="2" charset="0"/>
              </a:rPr>
            </a:br>
            <a:r>
              <a:rPr lang="en-US" sz="5000" b="1" dirty="0">
                <a:latin typeface="GOTHAM-BOOK" panose="02000504050000020004" pitchFamily="2" charset="0"/>
              </a:rPr>
              <a:t>suffering this </a:t>
            </a:r>
            <a:r>
              <a:rPr lang="en-US" sz="5000" b="1" dirty="0">
                <a:solidFill>
                  <a:schemeClr val="accent4">
                    <a:lumMod val="50000"/>
                  </a:schemeClr>
                </a:solidFill>
                <a:latin typeface="GOTHAM-BOOK" panose="02000504050000020004" pitchFamily="2" charset="0"/>
              </a:rPr>
              <a:t>Christ</a:t>
            </a:r>
            <a:r>
              <a:rPr lang="en-US" sz="5000" b="1" dirty="0">
                <a:latin typeface="GOTHAM-BOOK" panose="02000504050000020004" pitchFamily="2" charset="0"/>
              </a:rPr>
              <a:t>mas?</a:t>
            </a:r>
          </a:p>
        </p:txBody>
      </p:sp>
      <p:sp>
        <p:nvSpPr>
          <p:cNvPr id="4" name="TextBox 3">
            <a:extLst>
              <a:ext uri="{FF2B5EF4-FFF2-40B4-BE49-F238E27FC236}">
                <a16:creationId xmlns:a16="http://schemas.microsoft.com/office/drawing/2014/main" id="{34F49120-3AB1-39BA-7B34-DDD22E5A5632}"/>
              </a:ext>
            </a:extLst>
          </p:cNvPr>
          <p:cNvSpPr txBox="1"/>
          <p:nvPr/>
        </p:nvSpPr>
        <p:spPr>
          <a:xfrm>
            <a:off x="838200" y="3583062"/>
            <a:ext cx="10515600" cy="3400931"/>
          </a:xfrm>
          <a:prstGeom prst="rect">
            <a:avLst/>
          </a:prstGeom>
          <a:noFill/>
        </p:spPr>
        <p:txBody>
          <a:bodyPr wrap="square">
            <a:spAutoFit/>
          </a:bodyPr>
          <a:lstStyle/>
          <a:p>
            <a:pPr algn="ctr"/>
            <a:r>
              <a:rPr lang="en-US" sz="3000" i="1" dirty="0">
                <a:latin typeface="GOTHAM-BOOK" panose="02000504050000020004" pitchFamily="2" charset="0"/>
              </a:rPr>
              <a:t>‘Do not be afraid. </a:t>
            </a:r>
            <a:r>
              <a:rPr lang="en-US" sz="3000" b="1" i="1" dirty="0">
                <a:solidFill>
                  <a:schemeClr val="accent4">
                    <a:lumMod val="50000"/>
                  </a:schemeClr>
                </a:solidFill>
                <a:latin typeface="GOTHAM-BOOK" panose="02000504050000020004" pitchFamily="2" charset="0"/>
              </a:rPr>
              <a:t>I bring you </a:t>
            </a:r>
            <a:r>
              <a:rPr lang="en-US" sz="3000" i="1" dirty="0">
                <a:latin typeface="GOTHAM-BOOK" panose="02000504050000020004" pitchFamily="2" charset="0"/>
              </a:rPr>
              <a:t>good news of great joy that will be for all the people. Today in the town of David a Savior has been born to you; he is Christ the Lord. This will be a sign to you: </a:t>
            </a:r>
            <a:r>
              <a:rPr lang="en-US" sz="3000" b="1" i="1" dirty="0">
                <a:solidFill>
                  <a:schemeClr val="accent4">
                    <a:lumMod val="50000"/>
                  </a:schemeClr>
                </a:solidFill>
                <a:latin typeface="GOTHAM-BOOK" panose="02000504050000020004" pitchFamily="2" charset="0"/>
              </a:rPr>
              <a:t>You will find a baby </a:t>
            </a:r>
            <a:r>
              <a:rPr lang="en-US" sz="3000" i="1" dirty="0">
                <a:latin typeface="GOTHAM-BOOK" panose="02000504050000020004" pitchFamily="2" charset="0"/>
              </a:rPr>
              <a:t>wrapped in cloths and lying in a manger.”</a:t>
            </a:r>
          </a:p>
          <a:p>
            <a:pPr algn="ctr"/>
            <a:r>
              <a:rPr lang="en-US" sz="3000" dirty="0">
                <a:latin typeface="GOTHAM-BOOK" panose="02000504050000020004" pitchFamily="2" charset="0"/>
                <a:ea typeface="Times New Roman" panose="02020603050405020304" pitchFamily="18" charset="0"/>
              </a:rPr>
              <a:t>Luke 2:8-10</a:t>
            </a:r>
          </a:p>
          <a:p>
            <a:pPr marL="0" marR="0" algn="ctr">
              <a:spcBef>
                <a:spcPts val="0"/>
              </a:spcBef>
              <a:spcAft>
                <a:spcPts val="0"/>
              </a:spcAft>
            </a:pPr>
            <a:endParaRPr lang="en-US" sz="3500" dirty="0">
              <a:effectLst/>
              <a:latin typeface="GOTHAM-BOOK" panose="02000504050000020004" pitchFamily="2" charset="0"/>
              <a:ea typeface="Times New Roman" panose="02020603050405020304" pitchFamily="18" charset="0"/>
            </a:endParaRPr>
          </a:p>
        </p:txBody>
      </p:sp>
      <p:sp>
        <p:nvSpPr>
          <p:cNvPr id="3" name="Title 1">
            <a:extLst>
              <a:ext uri="{FF2B5EF4-FFF2-40B4-BE49-F238E27FC236}">
                <a16:creationId xmlns:a16="http://schemas.microsoft.com/office/drawing/2014/main" id="{B9B27282-B166-408F-5ABB-F6E0666E5644}"/>
              </a:ext>
            </a:extLst>
          </p:cNvPr>
          <p:cNvSpPr txBox="1">
            <a:spLocks/>
          </p:cNvSpPr>
          <p:nvPr/>
        </p:nvSpPr>
        <p:spPr>
          <a:xfrm>
            <a:off x="0" y="2564054"/>
            <a:ext cx="12192000" cy="845587"/>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Aller Display" panose="02000503000000020003" pitchFamily="2" charset="77"/>
              </a:rPr>
              <a:t>Give Others A Chance To Help You See Jesus</a:t>
            </a:r>
          </a:p>
        </p:txBody>
      </p:sp>
    </p:spTree>
    <p:extLst>
      <p:ext uri="{BB962C8B-B14F-4D97-AF65-F5344CB8AC3E}">
        <p14:creationId xmlns:p14="http://schemas.microsoft.com/office/powerpoint/2010/main" val="4084667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199" y="826532"/>
            <a:ext cx="10944497" cy="1325563"/>
          </a:xfrm>
        </p:spPr>
        <p:txBody>
          <a:bodyPr anchor="t">
            <a:normAutofit fontScale="90000"/>
          </a:bodyPr>
          <a:lstStyle/>
          <a:p>
            <a:r>
              <a:rPr lang="en-US" sz="3900" b="1" dirty="0">
                <a:latin typeface="GOTHAM-BOOK" panose="02000504050000020004" pitchFamily="2" charset="0"/>
              </a:rPr>
              <a:t>Give God Room In Your Heart</a:t>
            </a:r>
            <a:br>
              <a:rPr lang="en-US" sz="3900" b="1" dirty="0"/>
            </a:br>
            <a:r>
              <a:rPr lang="en-US" sz="3900" i="1" dirty="0"/>
              <a:t>Choose to let Jesus in and embrace His goodness in the pain</a:t>
            </a:r>
            <a:br>
              <a:rPr lang="en-US" dirty="0"/>
            </a:br>
            <a:br>
              <a:rPr lang="en-US" dirty="0"/>
            </a:br>
            <a:r>
              <a:rPr lang="en-US" sz="3900" b="1" dirty="0">
                <a:latin typeface="GOTHAM-BOOK" panose="02000504050000020004" pitchFamily="2" charset="0"/>
              </a:rPr>
              <a:t>Give God Your Trust To Use It</a:t>
            </a:r>
            <a:br>
              <a:rPr lang="en-US" sz="3900" dirty="0"/>
            </a:br>
            <a:r>
              <a:rPr lang="en-US" sz="3900" i="1" dirty="0"/>
              <a:t>The road of suffering becomes a path to rise higher in Jesus</a:t>
            </a:r>
            <a:br>
              <a:rPr lang="en-US" sz="3900" dirty="0"/>
            </a:br>
            <a:br>
              <a:rPr lang="en-US" sz="3900" dirty="0"/>
            </a:br>
            <a:r>
              <a:rPr lang="en-US" sz="3900" b="1" dirty="0">
                <a:latin typeface="GOTHAM-BOOK" panose="02000504050000020004" pitchFamily="2" charset="0"/>
              </a:rPr>
              <a:t>Give Others Your Help For Jesus</a:t>
            </a:r>
            <a:br>
              <a:rPr lang="en-US" sz="3900" b="1" dirty="0">
                <a:latin typeface="GOTHAM-BOOK" panose="02000504050000020004" pitchFamily="2" charset="0"/>
              </a:rPr>
            </a:br>
            <a:r>
              <a:rPr lang="en-US" sz="3700" i="1" dirty="0"/>
              <a:t>Continue to give your best for God’s glory so He can give to You</a:t>
            </a:r>
            <a:br>
              <a:rPr lang="en-US" sz="3900" dirty="0"/>
            </a:br>
            <a:br>
              <a:rPr lang="en-US" sz="3900" b="1" dirty="0"/>
            </a:br>
            <a:r>
              <a:rPr lang="en-US" sz="3900" b="1" dirty="0">
                <a:latin typeface="GOTHAM-BOOK" panose="02000504050000020004" pitchFamily="2" charset="0"/>
              </a:rPr>
              <a:t>Give Others A Chance To Show You Jesus</a:t>
            </a:r>
            <a:br>
              <a:rPr lang="en-US" sz="3900" b="1" i="1" dirty="0">
                <a:latin typeface="GOTHAM-BOOK" panose="02000504050000020004" pitchFamily="2" charset="0"/>
              </a:rPr>
            </a:br>
            <a:r>
              <a:rPr lang="en-US" sz="3900" i="1" dirty="0"/>
              <a:t>Allow others to reveal new small beginnings of Jesus to you</a:t>
            </a:r>
            <a:br>
              <a:rPr lang="en-US" sz="3900" dirty="0"/>
            </a:b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66596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C771D9-5225-5C97-00AA-0F27783C0A94}"/>
              </a:ext>
            </a:extLst>
          </p:cNvPr>
          <p:cNvGraphicFramePr>
            <a:graphicFrameLocks noGrp="1"/>
          </p:cNvGraphicFramePr>
          <p:nvPr>
            <p:extLst>
              <p:ext uri="{D42A27DB-BD31-4B8C-83A1-F6EECF244321}">
                <p14:modId xmlns:p14="http://schemas.microsoft.com/office/powerpoint/2010/main" val="4291734923"/>
              </p:ext>
            </p:extLst>
          </p:nvPr>
        </p:nvGraphicFramePr>
        <p:xfrm>
          <a:off x="0" y="2136106"/>
          <a:ext cx="12192000" cy="4831080"/>
        </p:xfrm>
        <a:graphic>
          <a:graphicData uri="http://schemas.openxmlformats.org/drawingml/2006/table">
            <a:tbl>
              <a:tblPr firstRow="1" bandRow="1">
                <a:tableStyleId>{1FECB4D8-DB02-4DC6-A0A2-4F2EBAE1DC90}</a:tableStyleId>
              </a:tblPr>
              <a:tblGrid>
                <a:gridCol w="3521122">
                  <a:extLst>
                    <a:ext uri="{9D8B030D-6E8A-4147-A177-3AD203B41FA5}">
                      <a16:colId xmlns:a16="http://schemas.microsoft.com/office/drawing/2014/main" val="4277591275"/>
                    </a:ext>
                  </a:extLst>
                </a:gridCol>
                <a:gridCol w="4656725">
                  <a:extLst>
                    <a:ext uri="{9D8B030D-6E8A-4147-A177-3AD203B41FA5}">
                      <a16:colId xmlns:a16="http://schemas.microsoft.com/office/drawing/2014/main" val="2815909503"/>
                    </a:ext>
                  </a:extLst>
                </a:gridCol>
                <a:gridCol w="4014153">
                  <a:extLst>
                    <a:ext uri="{9D8B030D-6E8A-4147-A177-3AD203B41FA5}">
                      <a16:colId xmlns:a16="http://schemas.microsoft.com/office/drawing/2014/main" val="442297465"/>
                    </a:ext>
                  </a:extLst>
                </a:gridCol>
              </a:tblGrid>
              <a:tr h="0">
                <a:tc>
                  <a:txBody>
                    <a:bodyPr/>
                    <a:lstStyle/>
                    <a:p>
                      <a:pPr algn="ctr"/>
                      <a:r>
                        <a:rPr lang="en-US" sz="3500">
                          <a:solidFill>
                            <a:schemeClr val="tx1"/>
                          </a:solidFill>
                        </a:rPr>
                        <a:t>Kingdom Of God </a:t>
                      </a:r>
                      <a:endParaRPr lang="en-US"/>
                    </a:p>
                  </a:txBody>
                  <a:tcPr>
                    <a:solidFill>
                      <a:schemeClr val="accent4">
                        <a:lumMod val="40000"/>
                        <a:lumOff val="60000"/>
                      </a:schemeClr>
                    </a:solidFill>
                  </a:tcPr>
                </a:tc>
                <a:tc>
                  <a:txBody>
                    <a:bodyPr/>
                    <a:lstStyle/>
                    <a:p>
                      <a:pPr lvl="0" algn="ctr">
                        <a:buNone/>
                      </a:pPr>
                      <a:r>
                        <a:rPr lang="en-US" sz="3500" dirty="0">
                          <a:solidFill>
                            <a:schemeClr val="tx1"/>
                          </a:solidFill>
                        </a:rPr>
                        <a:t>Kingdom Of This World</a:t>
                      </a:r>
                      <a:endParaRPr lang="en-US" dirty="0"/>
                    </a:p>
                  </a:txBody>
                  <a:tcPr>
                    <a:solidFill>
                      <a:schemeClr val="accent5">
                        <a:lumMod val="40000"/>
                        <a:lumOff val="60000"/>
                      </a:schemeClr>
                    </a:solidFill>
                  </a:tcPr>
                </a:tc>
                <a:tc>
                  <a:txBody>
                    <a:bodyPr/>
                    <a:lstStyle/>
                    <a:p>
                      <a:pPr lvl="0" algn="ctr">
                        <a:buNone/>
                      </a:pPr>
                      <a:r>
                        <a:rPr lang="en-US" sz="3500">
                          <a:solidFill>
                            <a:schemeClr val="tx1"/>
                          </a:solidFill>
                        </a:rPr>
                        <a:t>Kingdom Of Satan</a:t>
                      </a:r>
                      <a:endParaRPr lang="en-US"/>
                    </a:p>
                  </a:txBody>
                  <a:tcPr>
                    <a:solidFill>
                      <a:schemeClr val="bg1">
                        <a:lumMod val="85000"/>
                      </a:schemeClr>
                    </a:solidFill>
                  </a:tcPr>
                </a:tc>
                <a:extLst>
                  <a:ext uri="{0D108BD9-81ED-4DB2-BD59-A6C34878D82A}">
                    <a16:rowId xmlns:a16="http://schemas.microsoft.com/office/drawing/2014/main" val="3544856846"/>
                  </a:ext>
                </a:extLst>
              </a:tr>
              <a:tr h="650172">
                <a:tc>
                  <a:txBody>
                    <a:bodyPr/>
                    <a:lstStyle/>
                    <a:p>
                      <a:pPr lvl="0" algn="ctr">
                        <a:buNone/>
                      </a:pPr>
                      <a:r>
                        <a:rPr lang="en-US" sz="3700" dirty="0"/>
                        <a:t>Good</a:t>
                      </a:r>
                      <a:endParaRPr lang="en-US" dirty="0"/>
                    </a:p>
                  </a:txBody>
                  <a:tcPr>
                    <a:solidFill>
                      <a:schemeClr val="accent4">
                        <a:lumMod val="20000"/>
                        <a:lumOff val="80000"/>
                      </a:schemeClr>
                    </a:solidFill>
                  </a:tcPr>
                </a:tc>
                <a:tc>
                  <a:txBody>
                    <a:bodyPr/>
                    <a:lstStyle/>
                    <a:p>
                      <a:pPr lvl="0" algn="ctr">
                        <a:buNone/>
                      </a:pPr>
                      <a:r>
                        <a:rPr lang="en-US" sz="3700" dirty="0"/>
                        <a:t>Broken</a:t>
                      </a:r>
                      <a:endParaRPr lang="en-US" dirty="0"/>
                    </a:p>
                  </a:txBody>
                  <a:tcPr>
                    <a:solidFill>
                      <a:schemeClr val="accent5">
                        <a:lumMod val="20000"/>
                        <a:lumOff val="80000"/>
                      </a:schemeClr>
                    </a:solidFill>
                  </a:tcPr>
                </a:tc>
                <a:tc>
                  <a:txBody>
                    <a:bodyPr/>
                    <a:lstStyle/>
                    <a:p>
                      <a:pPr lvl="0" algn="ctr">
                        <a:buNone/>
                      </a:pPr>
                      <a:r>
                        <a:rPr lang="en-US" sz="3700" dirty="0"/>
                        <a:t>Evil</a:t>
                      </a:r>
                      <a:endParaRPr lang="en-US" dirty="0"/>
                    </a:p>
                  </a:txBody>
                  <a:tcPr>
                    <a:solidFill>
                      <a:schemeClr val="bg1">
                        <a:lumMod val="95000"/>
                      </a:schemeClr>
                    </a:solidFill>
                  </a:tcPr>
                </a:tc>
                <a:extLst>
                  <a:ext uri="{0D108BD9-81ED-4DB2-BD59-A6C34878D82A}">
                    <a16:rowId xmlns:a16="http://schemas.microsoft.com/office/drawing/2014/main" val="2772781203"/>
                  </a:ext>
                </a:extLst>
              </a:tr>
              <a:tr h="650172">
                <a:tc>
                  <a:txBody>
                    <a:bodyPr/>
                    <a:lstStyle/>
                    <a:p>
                      <a:pPr lvl="0" algn="ctr">
                        <a:buNone/>
                      </a:pPr>
                      <a:r>
                        <a:rPr lang="en-US" sz="3700" dirty="0"/>
                        <a:t>Healing</a:t>
                      </a:r>
                      <a:endParaRPr lang="en-US" dirty="0"/>
                    </a:p>
                  </a:txBody>
                  <a:tcPr>
                    <a:solidFill>
                      <a:schemeClr val="accent4">
                        <a:lumMod val="20000"/>
                        <a:lumOff val="80000"/>
                      </a:schemeClr>
                    </a:solidFill>
                  </a:tcPr>
                </a:tc>
                <a:tc>
                  <a:txBody>
                    <a:bodyPr/>
                    <a:lstStyle/>
                    <a:p>
                      <a:pPr lvl="0" algn="ctr">
                        <a:buNone/>
                      </a:pPr>
                      <a:r>
                        <a:rPr lang="en-US" sz="3700" dirty="0"/>
                        <a:t>Suffering</a:t>
                      </a:r>
                      <a:endParaRPr lang="en-US" dirty="0"/>
                    </a:p>
                  </a:txBody>
                  <a:tcPr>
                    <a:solidFill>
                      <a:schemeClr val="accent5">
                        <a:lumMod val="20000"/>
                        <a:lumOff val="80000"/>
                      </a:schemeClr>
                    </a:solidFill>
                  </a:tcPr>
                </a:tc>
                <a:tc>
                  <a:txBody>
                    <a:bodyPr/>
                    <a:lstStyle/>
                    <a:p>
                      <a:pPr lvl="0" algn="ctr">
                        <a:buNone/>
                      </a:pPr>
                      <a:r>
                        <a:rPr lang="en-US" sz="3700" dirty="0"/>
                        <a:t>Destruction</a:t>
                      </a:r>
                      <a:endParaRPr lang="en-US" dirty="0"/>
                    </a:p>
                  </a:txBody>
                  <a:tcPr>
                    <a:solidFill>
                      <a:schemeClr val="bg1">
                        <a:lumMod val="95000"/>
                      </a:schemeClr>
                    </a:solidFill>
                  </a:tcPr>
                </a:tc>
                <a:extLst>
                  <a:ext uri="{0D108BD9-81ED-4DB2-BD59-A6C34878D82A}">
                    <a16:rowId xmlns:a16="http://schemas.microsoft.com/office/drawing/2014/main" val="1188475436"/>
                  </a:ext>
                </a:extLst>
              </a:tr>
              <a:tr h="650172">
                <a:tc>
                  <a:txBody>
                    <a:bodyPr/>
                    <a:lstStyle/>
                    <a:p>
                      <a:pPr lvl="0" algn="ctr">
                        <a:buNone/>
                      </a:pPr>
                      <a:r>
                        <a:rPr lang="en-US" sz="3700" dirty="0"/>
                        <a:t>Life</a:t>
                      </a:r>
                    </a:p>
                  </a:txBody>
                  <a:tcPr>
                    <a:solidFill>
                      <a:schemeClr val="accent4">
                        <a:lumMod val="20000"/>
                        <a:lumOff val="80000"/>
                      </a:schemeClr>
                    </a:solidFill>
                  </a:tcPr>
                </a:tc>
                <a:tc>
                  <a:txBody>
                    <a:bodyPr/>
                    <a:lstStyle/>
                    <a:p>
                      <a:pPr lvl="0" algn="ctr">
                        <a:buNone/>
                      </a:pPr>
                      <a:r>
                        <a:rPr lang="en-US" sz="3700" dirty="0"/>
                        <a:t>Survival</a:t>
                      </a:r>
                    </a:p>
                  </a:txBody>
                  <a:tcPr>
                    <a:solidFill>
                      <a:schemeClr val="accent5">
                        <a:lumMod val="20000"/>
                        <a:lumOff val="80000"/>
                      </a:schemeClr>
                    </a:solidFill>
                  </a:tcPr>
                </a:tc>
                <a:tc>
                  <a:txBody>
                    <a:bodyPr/>
                    <a:lstStyle/>
                    <a:p>
                      <a:pPr lvl="0" algn="ctr">
                        <a:buNone/>
                      </a:pPr>
                      <a:r>
                        <a:rPr lang="en-US" sz="3700" dirty="0"/>
                        <a:t>Death</a:t>
                      </a:r>
                    </a:p>
                  </a:txBody>
                  <a:tcPr>
                    <a:solidFill>
                      <a:schemeClr val="bg1">
                        <a:lumMod val="95000"/>
                      </a:schemeClr>
                    </a:solidFill>
                  </a:tcPr>
                </a:tc>
                <a:extLst>
                  <a:ext uri="{0D108BD9-81ED-4DB2-BD59-A6C34878D82A}">
                    <a16:rowId xmlns:a16="http://schemas.microsoft.com/office/drawing/2014/main" val="347781839"/>
                  </a:ext>
                </a:extLst>
              </a:tr>
              <a:tr h="6501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700" dirty="0"/>
                        <a:t>Abundance</a:t>
                      </a:r>
                    </a:p>
                  </a:txBody>
                  <a:tcPr>
                    <a:solidFill>
                      <a:schemeClr val="accent4">
                        <a:lumMod val="20000"/>
                        <a:lumOff val="80000"/>
                      </a:schemeClr>
                    </a:solidFill>
                  </a:tcPr>
                </a:tc>
                <a:tc>
                  <a:txBody>
                    <a:bodyPr/>
                    <a:lstStyle/>
                    <a:p>
                      <a:pPr lvl="0" algn="ctr">
                        <a:buNone/>
                      </a:pPr>
                      <a:r>
                        <a:rPr lang="en-US" sz="3700" dirty="0"/>
                        <a:t>Scarcity</a:t>
                      </a:r>
                    </a:p>
                  </a:txBody>
                  <a:tcPr>
                    <a:solidFill>
                      <a:schemeClr val="accent5">
                        <a:lumMod val="20000"/>
                        <a:lumOff val="80000"/>
                      </a:schemeClr>
                    </a:solidFill>
                  </a:tcPr>
                </a:tc>
                <a:tc>
                  <a:txBody>
                    <a:bodyPr/>
                    <a:lstStyle/>
                    <a:p>
                      <a:pPr lvl="0" algn="ctr">
                        <a:buNone/>
                      </a:pPr>
                      <a:r>
                        <a:rPr lang="en-US" sz="3700" dirty="0"/>
                        <a:t>Debt</a:t>
                      </a:r>
                    </a:p>
                  </a:txBody>
                  <a:tcPr>
                    <a:solidFill>
                      <a:schemeClr val="bg1">
                        <a:lumMod val="95000"/>
                      </a:schemeClr>
                    </a:solidFill>
                  </a:tcPr>
                </a:tc>
                <a:extLst>
                  <a:ext uri="{0D108BD9-81ED-4DB2-BD59-A6C34878D82A}">
                    <a16:rowId xmlns:a16="http://schemas.microsoft.com/office/drawing/2014/main" val="817138967"/>
                  </a:ext>
                </a:extLst>
              </a:tr>
              <a:tr h="0">
                <a:tc>
                  <a:txBody>
                    <a:bodyPr/>
                    <a:lstStyle/>
                    <a:p>
                      <a:pPr lvl="0" algn="ctr">
                        <a:buNone/>
                      </a:pPr>
                      <a:endParaRPr lang="en-US" sz="1200" dirty="0"/>
                    </a:p>
                  </a:txBody>
                  <a:tcPr>
                    <a:solidFill>
                      <a:schemeClr val="accent4">
                        <a:lumMod val="20000"/>
                        <a:lumOff val="80000"/>
                      </a:schemeClr>
                    </a:solidFill>
                  </a:tcPr>
                </a:tc>
                <a:tc>
                  <a:txBody>
                    <a:bodyPr/>
                    <a:lstStyle/>
                    <a:p>
                      <a:pPr lvl="0" algn="ctr">
                        <a:buNone/>
                      </a:pPr>
                      <a:endParaRPr lang="en-US" sz="1200" dirty="0"/>
                    </a:p>
                  </a:txBody>
                  <a:tcPr>
                    <a:solidFill>
                      <a:schemeClr val="accent5">
                        <a:lumMod val="20000"/>
                        <a:lumOff val="80000"/>
                      </a:schemeClr>
                    </a:solidFill>
                  </a:tcPr>
                </a:tc>
                <a:tc>
                  <a:txBody>
                    <a:bodyPr/>
                    <a:lstStyle/>
                    <a:p>
                      <a:pPr lvl="0" algn="ctr">
                        <a:buNone/>
                      </a:pPr>
                      <a:endParaRPr lang="en-US" sz="1200" dirty="0"/>
                    </a:p>
                  </a:txBody>
                  <a:tcPr>
                    <a:solidFill>
                      <a:schemeClr val="bg1">
                        <a:lumMod val="95000"/>
                      </a:schemeClr>
                    </a:solidFill>
                  </a:tcPr>
                </a:tc>
                <a:extLst>
                  <a:ext uri="{0D108BD9-81ED-4DB2-BD59-A6C34878D82A}">
                    <a16:rowId xmlns:a16="http://schemas.microsoft.com/office/drawing/2014/main" val="3829378049"/>
                  </a:ext>
                </a:extLst>
              </a:tr>
              <a:tr h="650172">
                <a:tc>
                  <a:txBody>
                    <a:bodyPr/>
                    <a:lstStyle/>
                    <a:p>
                      <a:pPr lvl="0" algn="ctr">
                        <a:buNone/>
                      </a:pPr>
                      <a:r>
                        <a:rPr lang="en-US" sz="3700" dirty="0"/>
                        <a:t>Freedom</a:t>
                      </a:r>
                    </a:p>
                  </a:txBody>
                  <a:tcPr>
                    <a:solidFill>
                      <a:schemeClr val="accent4">
                        <a:lumMod val="20000"/>
                        <a:lumOff val="80000"/>
                      </a:schemeClr>
                    </a:solidFill>
                  </a:tcPr>
                </a:tc>
                <a:tc>
                  <a:txBody>
                    <a:bodyPr/>
                    <a:lstStyle/>
                    <a:p>
                      <a:pPr lvl="0" algn="ctr">
                        <a:buNone/>
                      </a:pPr>
                      <a:r>
                        <a:rPr lang="en-US" sz="3700" dirty="0"/>
                        <a:t>Try To Control</a:t>
                      </a:r>
                    </a:p>
                  </a:txBody>
                  <a:tcPr>
                    <a:solidFill>
                      <a:schemeClr val="accent5">
                        <a:lumMod val="20000"/>
                        <a:lumOff val="80000"/>
                      </a:schemeClr>
                    </a:solidFill>
                  </a:tcPr>
                </a:tc>
                <a:tc>
                  <a:txBody>
                    <a:bodyPr/>
                    <a:lstStyle/>
                    <a:p>
                      <a:pPr lvl="0" algn="ctr">
                        <a:buNone/>
                      </a:pPr>
                      <a:r>
                        <a:rPr lang="en-US" sz="3700" dirty="0"/>
                        <a:t>Slavery</a:t>
                      </a:r>
                    </a:p>
                  </a:txBody>
                  <a:tcPr>
                    <a:solidFill>
                      <a:schemeClr val="bg1">
                        <a:lumMod val="95000"/>
                      </a:schemeClr>
                    </a:solidFill>
                  </a:tcPr>
                </a:tc>
                <a:extLst>
                  <a:ext uri="{0D108BD9-81ED-4DB2-BD59-A6C34878D82A}">
                    <a16:rowId xmlns:a16="http://schemas.microsoft.com/office/drawing/2014/main" val="492505566"/>
                  </a:ext>
                </a:extLst>
              </a:tr>
              <a:tr h="650172">
                <a:tc>
                  <a:txBody>
                    <a:bodyPr/>
                    <a:lstStyle/>
                    <a:p>
                      <a:pPr lvl="0" algn="ctr">
                        <a:buNone/>
                      </a:pPr>
                      <a:r>
                        <a:rPr lang="en-US" sz="3700" dirty="0"/>
                        <a:t>Give</a:t>
                      </a:r>
                    </a:p>
                  </a:txBody>
                  <a:tcPr>
                    <a:solidFill>
                      <a:schemeClr val="accent4">
                        <a:lumMod val="20000"/>
                        <a:lumOff val="80000"/>
                      </a:schemeClr>
                    </a:solidFill>
                  </a:tcPr>
                </a:tc>
                <a:tc>
                  <a:txBody>
                    <a:bodyPr/>
                    <a:lstStyle/>
                    <a:p>
                      <a:pPr lvl="0" algn="ctr">
                        <a:buNone/>
                      </a:pPr>
                      <a:r>
                        <a:rPr lang="en-US" sz="3700" dirty="0"/>
                        <a:t>Hoard </a:t>
                      </a:r>
                    </a:p>
                  </a:txBody>
                  <a:tcPr>
                    <a:solidFill>
                      <a:schemeClr val="accent5">
                        <a:lumMod val="20000"/>
                        <a:lumOff val="80000"/>
                      </a:schemeClr>
                    </a:solidFill>
                  </a:tcPr>
                </a:tc>
                <a:tc>
                  <a:txBody>
                    <a:bodyPr/>
                    <a:lstStyle/>
                    <a:p>
                      <a:pPr lvl="0" algn="ctr">
                        <a:buNone/>
                      </a:pPr>
                      <a:r>
                        <a:rPr lang="en-US" sz="3700" dirty="0"/>
                        <a:t>Steal</a:t>
                      </a:r>
                    </a:p>
                  </a:txBody>
                  <a:tcPr>
                    <a:solidFill>
                      <a:schemeClr val="bg1">
                        <a:lumMod val="95000"/>
                      </a:schemeClr>
                    </a:solidFill>
                  </a:tcPr>
                </a:tc>
                <a:extLst>
                  <a:ext uri="{0D108BD9-81ED-4DB2-BD59-A6C34878D82A}">
                    <a16:rowId xmlns:a16="http://schemas.microsoft.com/office/drawing/2014/main" val="898980769"/>
                  </a:ext>
                </a:extLst>
              </a:tr>
            </a:tbl>
          </a:graphicData>
        </a:graphic>
      </p:graphicFrame>
      <p:sp>
        <p:nvSpPr>
          <p:cNvPr id="5" name="TextBox 4">
            <a:extLst>
              <a:ext uri="{FF2B5EF4-FFF2-40B4-BE49-F238E27FC236}">
                <a16:creationId xmlns:a16="http://schemas.microsoft.com/office/drawing/2014/main" id="{27945EFD-09B5-0088-9F48-07795EEF658D}"/>
              </a:ext>
            </a:extLst>
          </p:cNvPr>
          <p:cNvSpPr txBox="1"/>
          <p:nvPr/>
        </p:nvSpPr>
        <p:spPr>
          <a:xfrm>
            <a:off x="1279071" y="424934"/>
            <a:ext cx="9633857" cy="1261884"/>
          </a:xfrm>
          <a:prstGeom prst="rect">
            <a:avLst/>
          </a:prstGeom>
          <a:noFill/>
        </p:spPr>
        <p:txBody>
          <a:bodyPr wrap="square">
            <a:spAutoFit/>
          </a:bodyPr>
          <a:lstStyle/>
          <a:p>
            <a:pPr algn="ctr"/>
            <a:r>
              <a:rPr lang="en-US" sz="3800" dirty="0">
                <a:latin typeface="GOTHAM-BOOK" panose="02000504050000020004" pitchFamily="2" charset="0"/>
              </a:rPr>
              <a:t>“For unto you is born this day . . . </a:t>
            </a:r>
          </a:p>
          <a:p>
            <a:pPr algn="ctr"/>
            <a:r>
              <a:rPr lang="en-US" sz="3800" dirty="0">
                <a:latin typeface="GOTHAM-BOOK" panose="02000504050000020004" pitchFamily="2" charset="0"/>
              </a:rPr>
              <a:t>a </a:t>
            </a:r>
            <a:r>
              <a:rPr lang="en-US" sz="3800" b="1" dirty="0">
                <a:solidFill>
                  <a:srgbClr val="0070C0"/>
                </a:solidFill>
                <a:latin typeface="GOTHAM-BOOK" panose="02000504050000020004" pitchFamily="2" charset="0"/>
              </a:rPr>
              <a:t>Savior</a:t>
            </a:r>
            <a:r>
              <a:rPr lang="en-US" sz="3800" dirty="0">
                <a:latin typeface="GOTHAM-BOOK" panose="02000504050000020004" pitchFamily="2" charset="0"/>
              </a:rPr>
              <a:t> who is </a:t>
            </a:r>
            <a:r>
              <a:rPr lang="en-US" sz="3800" b="1" dirty="0">
                <a:solidFill>
                  <a:schemeClr val="accent4">
                    <a:lumMod val="50000"/>
                  </a:schemeClr>
                </a:solidFill>
                <a:latin typeface="GOTHAM-BOOK" panose="02000504050000020004" pitchFamily="2" charset="0"/>
              </a:rPr>
              <a:t>Christ</a:t>
            </a:r>
            <a:r>
              <a:rPr lang="en-US" sz="3800" dirty="0">
                <a:latin typeface="GOTHAM-BOOK" panose="02000504050000020004" pitchFamily="2" charset="0"/>
              </a:rPr>
              <a:t> the Lord”</a:t>
            </a:r>
            <a:endParaRPr lang="en-US" sz="3800" dirty="0"/>
          </a:p>
        </p:txBody>
      </p:sp>
      <p:cxnSp>
        <p:nvCxnSpPr>
          <p:cNvPr id="9" name="Straight Arrow Connector 8">
            <a:extLst>
              <a:ext uri="{FF2B5EF4-FFF2-40B4-BE49-F238E27FC236}">
                <a16:creationId xmlns:a16="http://schemas.microsoft.com/office/drawing/2014/main" id="{811BD577-A5BD-5A3F-D58C-0BBA8D29C16B}"/>
              </a:ext>
            </a:extLst>
          </p:cNvPr>
          <p:cNvCxnSpPr/>
          <p:nvPr/>
        </p:nvCxnSpPr>
        <p:spPr>
          <a:xfrm>
            <a:off x="3563007" y="1686818"/>
            <a:ext cx="1450427" cy="141898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1881956-091B-E698-3DCE-B07D364AA02D}"/>
              </a:ext>
            </a:extLst>
          </p:cNvPr>
          <p:cNvSpPr txBox="1"/>
          <p:nvPr/>
        </p:nvSpPr>
        <p:spPr>
          <a:xfrm>
            <a:off x="9235417" y="1409819"/>
            <a:ext cx="1677511" cy="553998"/>
          </a:xfrm>
          <a:prstGeom prst="rect">
            <a:avLst/>
          </a:prstGeom>
          <a:noFill/>
        </p:spPr>
        <p:txBody>
          <a:bodyPr wrap="none" rtlCol="0">
            <a:spAutoFit/>
          </a:bodyPr>
          <a:lstStyle/>
          <a:p>
            <a:r>
              <a:rPr lang="en-US" sz="3000" dirty="0"/>
              <a:t>Luke 2:10</a:t>
            </a:r>
          </a:p>
        </p:txBody>
      </p:sp>
    </p:spTree>
    <p:extLst>
      <p:ext uri="{BB962C8B-B14F-4D97-AF65-F5344CB8AC3E}">
        <p14:creationId xmlns:p14="http://schemas.microsoft.com/office/powerpoint/2010/main" val="385806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741339"/>
            <a:ext cx="10515600" cy="1325563"/>
          </a:xfrm>
        </p:spPr>
        <p:txBody>
          <a:bodyPr anchor="t">
            <a:noAutofit/>
          </a:bodyPr>
          <a:lstStyle/>
          <a:p>
            <a:pPr algn="ctr"/>
            <a:r>
              <a:rPr lang="en-US" sz="3800" dirty="0">
                <a:latin typeface="GOTHAM-BOOK" panose="02000504050000020004" pitchFamily="2" charset="0"/>
              </a:rPr>
              <a:t>“But what about you?” Jesus asked. “Who do you say I am?” Peter answered, “You are the </a:t>
            </a:r>
            <a:r>
              <a:rPr lang="en-US" sz="3800" b="1" dirty="0">
                <a:solidFill>
                  <a:schemeClr val="accent4">
                    <a:lumMod val="50000"/>
                  </a:schemeClr>
                </a:solidFill>
                <a:latin typeface="GOTHAM-BOOK" panose="02000504050000020004" pitchFamily="2" charset="0"/>
              </a:rPr>
              <a:t>Christ</a:t>
            </a:r>
            <a:r>
              <a:rPr lang="en-US" sz="3800" dirty="0">
                <a:latin typeface="GOTHAM-BOOK" panose="02000504050000020004" pitchFamily="2" charset="0"/>
              </a:rPr>
              <a:t>.” </a:t>
            </a:r>
            <a:r>
              <a:rPr lang="en-US" sz="3800" baseline="30000" dirty="0">
                <a:latin typeface="GOTHAM-BOOK" panose="02000504050000020004" pitchFamily="2" charset="0"/>
              </a:rPr>
              <a:t>30</a:t>
            </a:r>
            <a:r>
              <a:rPr lang="en-US" sz="3800" dirty="0">
                <a:latin typeface="GOTHAM-BOOK" panose="02000504050000020004" pitchFamily="2" charset="0"/>
              </a:rPr>
              <a:t> Jesus warned them not to tell anyone about him. </a:t>
            </a:r>
            <a:r>
              <a:rPr lang="en-US" sz="3800" baseline="30000" dirty="0">
                <a:latin typeface="GOTHAM-BOOK" panose="02000504050000020004" pitchFamily="2" charset="0"/>
              </a:rPr>
              <a:t>31</a:t>
            </a:r>
            <a:r>
              <a:rPr lang="en-US" sz="3800" dirty="0">
                <a:latin typeface="GOTHAM-BOOK" panose="02000504050000020004" pitchFamily="2" charset="0"/>
              </a:rPr>
              <a:t> He then began to teach them that </a:t>
            </a:r>
            <a:r>
              <a:rPr lang="en-US" sz="3800" b="1" dirty="0">
                <a:solidFill>
                  <a:schemeClr val="accent4">
                    <a:lumMod val="50000"/>
                  </a:schemeClr>
                </a:solidFill>
                <a:latin typeface="GOTHAM-BOOK" panose="02000504050000020004" pitchFamily="2" charset="0"/>
              </a:rPr>
              <a:t>the Son of Man must suffer</a:t>
            </a:r>
            <a:r>
              <a:rPr lang="en-US" sz="3800" dirty="0">
                <a:latin typeface="GOTHAM-BOOK" panose="02000504050000020004" pitchFamily="2" charset="0"/>
              </a:rPr>
              <a:t> many things and be rejected . . . and that he must be killed and after three days rise again.</a:t>
            </a:r>
            <a:br>
              <a:rPr lang="en-US" sz="3800" dirty="0">
                <a:latin typeface="GOTHAM-BOOK" panose="02000504050000020004" pitchFamily="2" charset="0"/>
              </a:rPr>
            </a:br>
            <a:br>
              <a:rPr lang="en-US" sz="3800" dirty="0">
                <a:latin typeface="GOTHAM-BOOK" panose="02000504050000020004" pitchFamily="2" charset="0"/>
              </a:rPr>
            </a:br>
            <a:r>
              <a:rPr lang="en-US" sz="3800" dirty="0">
                <a:latin typeface="GOTHAM-BOOK" panose="02000504050000020004" pitchFamily="2" charset="0"/>
              </a:rPr>
              <a:t>Mark 8:29-31 </a:t>
            </a:r>
            <a:endParaRPr lang="en-US" sz="3800" dirty="0"/>
          </a:p>
        </p:txBody>
      </p:sp>
    </p:spTree>
    <p:extLst>
      <p:ext uri="{BB962C8B-B14F-4D97-AF65-F5344CB8AC3E}">
        <p14:creationId xmlns:p14="http://schemas.microsoft.com/office/powerpoint/2010/main" val="102928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741339"/>
            <a:ext cx="10515600" cy="1325563"/>
          </a:xfrm>
        </p:spPr>
        <p:txBody>
          <a:bodyPr anchor="t">
            <a:noAutofit/>
          </a:bodyPr>
          <a:lstStyle/>
          <a:p>
            <a:pPr algn="ctr"/>
            <a:r>
              <a:rPr lang="en-US" sz="3700" baseline="30000" dirty="0">
                <a:latin typeface="GOTHAM-BOOK" panose="02000504050000020004" pitchFamily="2" charset="0"/>
              </a:rPr>
              <a:t>32</a:t>
            </a:r>
            <a:r>
              <a:rPr lang="en-US" sz="3700" dirty="0">
                <a:latin typeface="GOTHAM-BOOK" panose="02000504050000020004" pitchFamily="2" charset="0"/>
              </a:rPr>
              <a:t> Jesus spoke plainly about this, and Peter took him aside and began to rebuke him. </a:t>
            </a:r>
            <a:br>
              <a:rPr lang="en-US" sz="3700" dirty="0">
                <a:latin typeface="GOTHAM-BOOK" panose="02000504050000020004" pitchFamily="2" charset="0"/>
              </a:rPr>
            </a:br>
            <a:r>
              <a:rPr lang="en-US" sz="3700" baseline="30000" dirty="0">
                <a:latin typeface="GOTHAM-BOOK" panose="02000504050000020004" pitchFamily="2" charset="0"/>
              </a:rPr>
              <a:t>33</a:t>
            </a:r>
            <a:r>
              <a:rPr lang="en-US" sz="3700" dirty="0">
                <a:latin typeface="GOTHAM-BOOK" panose="02000504050000020004" pitchFamily="2" charset="0"/>
              </a:rPr>
              <a:t> But when Jesus turned and looked at his disciples, he rebuked Peter. “Get behind me, </a:t>
            </a:r>
            <a:r>
              <a:rPr lang="en-US" sz="3700" u="sng" dirty="0">
                <a:latin typeface="GOTHAM-BOOK" panose="02000504050000020004" pitchFamily="2" charset="0"/>
              </a:rPr>
              <a:t>Satan</a:t>
            </a:r>
            <a:r>
              <a:rPr lang="en-US" sz="3700" dirty="0">
                <a:latin typeface="GOTHAM-BOOK" panose="02000504050000020004" pitchFamily="2" charset="0"/>
              </a:rPr>
              <a:t>!” he said. “</a:t>
            </a:r>
            <a:r>
              <a:rPr lang="en-US" sz="3700" dirty="0">
                <a:highlight>
                  <a:srgbClr val="C0C0C0"/>
                </a:highlight>
                <a:latin typeface="GOTHAM-BOOK" panose="02000504050000020004" pitchFamily="2" charset="0"/>
              </a:rPr>
              <a:t>You do not have in mind</a:t>
            </a:r>
            <a:r>
              <a:rPr lang="en-US" sz="3700" dirty="0">
                <a:latin typeface="GOTHAM-BOOK" panose="02000504050000020004" pitchFamily="2" charset="0"/>
              </a:rPr>
              <a:t> the things of </a:t>
            </a:r>
            <a:r>
              <a:rPr lang="en-US" sz="3700" u="sng" dirty="0">
                <a:latin typeface="GOTHAM-BOOK" panose="02000504050000020004" pitchFamily="2" charset="0"/>
              </a:rPr>
              <a:t>God</a:t>
            </a:r>
            <a:r>
              <a:rPr lang="en-US" sz="3700" dirty="0">
                <a:latin typeface="GOTHAM-BOOK" panose="02000504050000020004" pitchFamily="2" charset="0"/>
              </a:rPr>
              <a:t>, but the things of </a:t>
            </a:r>
            <a:r>
              <a:rPr lang="en-US" sz="3700" u="sng" dirty="0">
                <a:latin typeface="GOTHAM-BOOK" panose="02000504050000020004" pitchFamily="2" charset="0"/>
              </a:rPr>
              <a:t>men</a:t>
            </a:r>
            <a:r>
              <a:rPr lang="en-US" sz="3700" dirty="0">
                <a:latin typeface="GOTHAM-BOOK" panose="02000504050000020004" pitchFamily="2" charset="0"/>
              </a:rPr>
              <a:t>.” </a:t>
            </a:r>
            <a:r>
              <a:rPr lang="en-US" sz="3700" baseline="30000" dirty="0">
                <a:latin typeface="GOTHAM-BOOK" panose="02000504050000020004" pitchFamily="2" charset="0"/>
              </a:rPr>
              <a:t>34</a:t>
            </a:r>
            <a:r>
              <a:rPr lang="en-US" sz="3700" dirty="0">
                <a:latin typeface="GOTHAM-BOOK" panose="02000504050000020004" pitchFamily="2" charset="0"/>
              </a:rPr>
              <a:t> Then he … said: “If anyone would come after me, he must deny himself and take up his cross and follow me.”</a:t>
            </a:r>
            <a:br>
              <a:rPr lang="en-US" sz="3800" dirty="0">
                <a:latin typeface="GOTHAM-BOOK" panose="02000504050000020004" pitchFamily="2" charset="0"/>
              </a:rPr>
            </a:br>
            <a:br>
              <a:rPr lang="en-US" sz="3800" dirty="0">
                <a:latin typeface="GOTHAM-BOOK" panose="02000504050000020004" pitchFamily="2" charset="0"/>
              </a:rPr>
            </a:br>
            <a:r>
              <a:rPr lang="en-US" sz="3800" dirty="0">
                <a:latin typeface="GOTHAM-BOOK" panose="02000504050000020004" pitchFamily="2" charset="0"/>
              </a:rPr>
              <a:t>Mark 8:32-33</a:t>
            </a:r>
            <a:endParaRPr lang="en-US" sz="3800" dirty="0"/>
          </a:p>
        </p:txBody>
      </p:sp>
    </p:spTree>
    <p:extLst>
      <p:ext uri="{BB962C8B-B14F-4D97-AF65-F5344CB8AC3E}">
        <p14:creationId xmlns:p14="http://schemas.microsoft.com/office/powerpoint/2010/main" val="117693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995841"/>
            <a:ext cx="10515600" cy="1325563"/>
          </a:xfrm>
        </p:spPr>
        <p:txBody>
          <a:bodyPr anchor="t">
            <a:noAutofit/>
          </a:bodyPr>
          <a:lstStyle/>
          <a:p>
            <a:pPr algn="ctr"/>
            <a:r>
              <a:rPr lang="en-US" sz="4100" b="1" dirty="0">
                <a:latin typeface="GOTHAM-BOOK" panose="02000504050000020004" pitchFamily="2" charset="0"/>
              </a:rPr>
              <a:t>In this world</a:t>
            </a:r>
            <a:br>
              <a:rPr lang="en-US" sz="4100" b="1" dirty="0">
                <a:latin typeface="GOTHAM-BOOK" panose="02000504050000020004" pitchFamily="2" charset="0"/>
              </a:rPr>
            </a:br>
            <a:r>
              <a:rPr lang="en-US" sz="4100" b="1" dirty="0">
                <a:latin typeface="GOTHAM-BOOK" panose="02000504050000020004" pitchFamily="2" charset="0"/>
              </a:rPr>
              <a:t>God’s Kingdom doesn’t</a:t>
            </a:r>
            <a:br>
              <a:rPr lang="en-US" sz="4100" b="1" dirty="0">
                <a:latin typeface="GOTHAM-BOOK" panose="02000504050000020004" pitchFamily="2" charset="0"/>
              </a:rPr>
            </a:br>
            <a:r>
              <a:rPr lang="en-US" sz="4100" b="1" dirty="0">
                <a:latin typeface="GOTHAM-BOOK" panose="02000504050000020004" pitchFamily="2" charset="0"/>
              </a:rPr>
              <a:t>eliminate all suffering, but it does</a:t>
            </a:r>
            <a:br>
              <a:rPr lang="en-US" b="1" dirty="0">
                <a:latin typeface="GOTHAM-BOOK" panose="02000504050000020004" pitchFamily="2" charset="0"/>
              </a:rPr>
            </a:br>
            <a:r>
              <a:rPr lang="en-US" sz="6000" dirty="0">
                <a:latin typeface="Aller Display" panose="02000503000000020003" pitchFamily="2" charset="77"/>
              </a:rPr>
              <a:t>overpower all suffering.</a:t>
            </a:r>
            <a:br>
              <a:rPr lang="en-US" sz="6000" dirty="0">
                <a:latin typeface="Aller Display" panose="02000503000000020003" pitchFamily="2" charset="77"/>
              </a:rPr>
            </a:br>
            <a:br>
              <a:rPr lang="en-US" sz="4500" dirty="0">
                <a:latin typeface="GOTHAM-BOOK" panose="02000504050000020004" pitchFamily="2" charset="0"/>
              </a:rPr>
            </a:br>
            <a:r>
              <a:rPr lang="en-US" sz="4100" dirty="0">
                <a:latin typeface="GOTHAM-BOOK" panose="02000504050000020004" pitchFamily="2" charset="0"/>
              </a:rPr>
              <a:t>We don’t act like the world; we don’t run away from suffering. We conquer it.</a:t>
            </a:r>
          </a:p>
        </p:txBody>
      </p:sp>
    </p:spTree>
    <p:extLst>
      <p:ext uri="{BB962C8B-B14F-4D97-AF65-F5344CB8AC3E}">
        <p14:creationId xmlns:p14="http://schemas.microsoft.com/office/powerpoint/2010/main" val="131743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507667"/>
            <a:ext cx="10515600" cy="1325563"/>
          </a:xfrm>
        </p:spPr>
        <p:txBody>
          <a:bodyPr>
            <a:noAutofit/>
          </a:bodyPr>
          <a:lstStyle/>
          <a:p>
            <a:pPr algn="ctr"/>
            <a:r>
              <a:rPr lang="en-US" sz="5000" b="1" dirty="0">
                <a:latin typeface="GOTHAM-BOOK" panose="02000504050000020004" pitchFamily="2" charset="0"/>
              </a:rPr>
              <a:t>What should I do with my</a:t>
            </a:r>
            <a:br>
              <a:rPr lang="en-US" sz="5000" b="1" dirty="0">
                <a:latin typeface="GOTHAM-BOOK" panose="02000504050000020004" pitchFamily="2" charset="0"/>
              </a:rPr>
            </a:br>
            <a:r>
              <a:rPr lang="en-US" sz="5000" b="1" dirty="0">
                <a:latin typeface="GOTHAM-BOOK" panose="02000504050000020004" pitchFamily="2" charset="0"/>
              </a:rPr>
              <a:t>suffering this </a:t>
            </a:r>
            <a:r>
              <a:rPr lang="en-US" sz="5000" b="1" dirty="0">
                <a:solidFill>
                  <a:schemeClr val="accent4">
                    <a:lumMod val="50000"/>
                  </a:schemeClr>
                </a:solidFill>
                <a:latin typeface="GOTHAM-BOOK" panose="02000504050000020004" pitchFamily="2" charset="0"/>
              </a:rPr>
              <a:t>Christ</a:t>
            </a:r>
            <a:r>
              <a:rPr lang="en-US" sz="5000" b="1" dirty="0">
                <a:latin typeface="GOTHAM-BOOK" panose="02000504050000020004" pitchFamily="2" charset="0"/>
              </a:rPr>
              <a:t>mas?</a:t>
            </a:r>
          </a:p>
        </p:txBody>
      </p:sp>
      <p:sp>
        <p:nvSpPr>
          <p:cNvPr id="3" name="Title 1">
            <a:extLst>
              <a:ext uri="{FF2B5EF4-FFF2-40B4-BE49-F238E27FC236}">
                <a16:creationId xmlns:a16="http://schemas.microsoft.com/office/drawing/2014/main" id="{B9B27282-B166-408F-5ABB-F6E0666E5644}"/>
              </a:ext>
            </a:extLst>
          </p:cNvPr>
          <p:cNvSpPr txBox="1">
            <a:spLocks/>
          </p:cNvSpPr>
          <p:nvPr/>
        </p:nvSpPr>
        <p:spPr>
          <a:xfrm>
            <a:off x="0" y="2521480"/>
            <a:ext cx="12192000" cy="902267"/>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latin typeface="Aller Display" panose="02000503000000020003" pitchFamily="2" charset="77"/>
              </a:rPr>
              <a:t>Give God Room In Your Heart</a:t>
            </a:r>
          </a:p>
        </p:txBody>
      </p:sp>
    </p:spTree>
    <p:extLst>
      <p:ext uri="{BB962C8B-B14F-4D97-AF65-F5344CB8AC3E}">
        <p14:creationId xmlns:p14="http://schemas.microsoft.com/office/powerpoint/2010/main" val="33842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507667"/>
            <a:ext cx="10515600" cy="1325563"/>
          </a:xfrm>
        </p:spPr>
        <p:txBody>
          <a:bodyPr>
            <a:noAutofit/>
          </a:bodyPr>
          <a:lstStyle/>
          <a:p>
            <a:pPr algn="ctr"/>
            <a:r>
              <a:rPr lang="en-US" sz="5000" b="1" dirty="0">
                <a:latin typeface="GOTHAM-BOOK" panose="02000504050000020004" pitchFamily="2" charset="0"/>
              </a:rPr>
              <a:t>What should I do with my</a:t>
            </a:r>
            <a:br>
              <a:rPr lang="en-US" sz="5000" b="1" dirty="0">
                <a:latin typeface="GOTHAM-BOOK" panose="02000504050000020004" pitchFamily="2" charset="0"/>
              </a:rPr>
            </a:br>
            <a:r>
              <a:rPr lang="en-US" sz="5000" b="1" dirty="0">
                <a:latin typeface="GOTHAM-BOOK" panose="02000504050000020004" pitchFamily="2" charset="0"/>
              </a:rPr>
              <a:t>suffering this </a:t>
            </a:r>
            <a:r>
              <a:rPr lang="en-US" sz="5000" b="1" dirty="0">
                <a:solidFill>
                  <a:schemeClr val="accent4">
                    <a:lumMod val="50000"/>
                  </a:schemeClr>
                </a:solidFill>
                <a:latin typeface="GOTHAM-BOOK" panose="02000504050000020004" pitchFamily="2" charset="0"/>
              </a:rPr>
              <a:t>Christ</a:t>
            </a:r>
            <a:r>
              <a:rPr lang="en-US" sz="5000" b="1" dirty="0">
                <a:latin typeface="GOTHAM-BOOK" panose="02000504050000020004" pitchFamily="2" charset="0"/>
              </a:rPr>
              <a:t>mas?</a:t>
            </a:r>
          </a:p>
        </p:txBody>
      </p:sp>
      <p:sp>
        <p:nvSpPr>
          <p:cNvPr id="4" name="TextBox 3">
            <a:extLst>
              <a:ext uri="{FF2B5EF4-FFF2-40B4-BE49-F238E27FC236}">
                <a16:creationId xmlns:a16="http://schemas.microsoft.com/office/drawing/2014/main" id="{34F49120-3AB1-39BA-7B34-DDD22E5A5632}"/>
              </a:ext>
            </a:extLst>
          </p:cNvPr>
          <p:cNvSpPr txBox="1"/>
          <p:nvPr/>
        </p:nvSpPr>
        <p:spPr>
          <a:xfrm>
            <a:off x="646388" y="4064699"/>
            <a:ext cx="10770476" cy="1938992"/>
          </a:xfrm>
          <a:prstGeom prst="rect">
            <a:avLst/>
          </a:prstGeom>
          <a:noFill/>
        </p:spPr>
        <p:txBody>
          <a:bodyPr wrap="square">
            <a:spAutoFit/>
          </a:bodyPr>
          <a:lstStyle/>
          <a:p>
            <a:pPr marL="0" marR="0" algn="ctr">
              <a:spcBef>
                <a:spcPts val="0"/>
              </a:spcBef>
              <a:spcAft>
                <a:spcPts val="0"/>
              </a:spcAft>
            </a:pPr>
            <a:r>
              <a:rPr lang="en-US" sz="3500" b="1" dirty="0">
                <a:latin typeface="GOTHAM-BOOK" panose="02000504050000020004" pitchFamily="2" charset="0"/>
                <a:ea typeface="Times New Roman" panose="02020603050405020304" pitchFamily="18" charset="0"/>
              </a:rPr>
              <a:t>T</a:t>
            </a:r>
            <a:r>
              <a:rPr lang="en-US" sz="3500" b="1" dirty="0">
                <a:effectLst/>
                <a:latin typeface="GOTHAM-BOOK" panose="02000504050000020004" pitchFamily="2" charset="0"/>
                <a:ea typeface="Times New Roman" panose="02020603050405020304" pitchFamily="18" charset="0"/>
              </a:rPr>
              <a:t>wo ways to deal with the pain in your heart:</a:t>
            </a:r>
          </a:p>
          <a:p>
            <a:pPr marL="0" marR="0" algn="ctr">
              <a:spcBef>
                <a:spcPts val="0"/>
              </a:spcBef>
              <a:spcAft>
                <a:spcPts val="0"/>
              </a:spcAft>
            </a:pPr>
            <a:endParaRPr lang="en-US" sz="1000" dirty="0">
              <a:effectLst/>
              <a:latin typeface="GOTHAM-BOOK" panose="02000504050000020004" pitchFamily="2" charset="0"/>
              <a:ea typeface="Times New Roman" panose="02020603050405020304" pitchFamily="18" charset="0"/>
            </a:endParaRPr>
          </a:p>
          <a:p>
            <a:pPr marL="0" marR="0" algn="ctr">
              <a:spcBef>
                <a:spcPts val="0"/>
              </a:spcBef>
              <a:spcAft>
                <a:spcPts val="0"/>
              </a:spcAft>
            </a:pPr>
            <a:r>
              <a:rPr lang="en-US" sz="3500" dirty="0">
                <a:latin typeface="GOTHAM-BOOK" panose="02000504050000020004" pitchFamily="2" charset="0"/>
                <a:ea typeface="Times New Roman" panose="02020603050405020304" pitchFamily="18" charset="0"/>
              </a:rPr>
              <a:t>[1] Push everything/one out because of it, or,</a:t>
            </a:r>
          </a:p>
          <a:p>
            <a:pPr marL="0" marR="0" algn="ctr">
              <a:spcBef>
                <a:spcPts val="0"/>
              </a:spcBef>
              <a:spcAft>
                <a:spcPts val="0"/>
              </a:spcAft>
            </a:pPr>
            <a:endParaRPr lang="en-US" sz="500" dirty="0">
              <a:latin typeface="GOTHAM-BOOK" panose="02000504050000020004" pitchFamily="2" charset="0"/>
              <a:ea typeface="Times New Roman" panose="02020603050405020304" pitchFamily="18" charset="0"/>
            </a:endParaRPr>
          </a:p>
          <a:p>
            <a:pPr marL="0" marR="0" algn="ctr">
              <a:spcBef>
                <a:spcPts val="0"/>
              </a:spcBef>
              <a:spcAft>
                <a:spcPts val="0"/>
              </a:spcAft>
            </a:pPr>
            <a:r>
              <a:rPr lang="en-US" sz="3500" dirty="0">
                <a:latin typeface="GOTHAM-BOOK" panose="02000504050000020004" pitchFamily="2" charset="0"/>
                <a:ea typeface="Times New Roman" panose="02020603050405020304" pitchFamily="18" charset="0"/>
              </a:rPr>
              <a:t>[2] Bring God/others in to process the pain out</a:t>
            </a:r>
            <a:r>
              <a:rPr lang="en-US" sz="3300" dirty="0">
                <a:latin typeface="GOTHAM-BOOK" panose="02000504050000020004" pitchFamily="2" charset="0"/>
                <a:ea typeface="Times New Roman" panose="02020603050405020304" pitchFamily="18" charset="0"/>
              </a:rPr>
              <a:t>.</a:t>
            </a:r>
          </a:p>
        </p:txBody>
      </p:sp>
      <p:sp>
        <p:nvSpPr>
          <p:cNvPr id="3" name="Title 1">
            <a:extLst>
              <a:ext uri="{FF2B5EF4-FFF2-40B4-BE49-F238E27FC236}">
                <a16:creationId xmlns:a16="http://schemas.microsoft.com/office/drawing/2014/main" id="{B9B27282-B166-408F-5ABB-F6E0666E5644}"/>
              </a:ext>
            </a:extLst>
          </p:cNvPr>
          <p:cNvSpPr txBox="1">
            <a:spLocks/>
          </p:cNvSpPr>
          <p:nvPr/>
        </p:nvSpPr>
        <p:spPr>
          <a:xfrm>
            <a:off x="0" y="2521480"/>
            <a:ext cx="12192000" cy="902267"/>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latin typeface="Aller Display" panose="02000503000000020003" pitchFamily="2" charset="77"/>
              </a:rPr>
              <a:t>Give God Room In Your Heart</a:t>
            </a:r>
          </a:p>
        </p:txBody>
      </p:sp>
    </p:spTree>
    <p:extLst>
      <p:ext uri="{BB962C8B-B14F-4D97-AF65-F5344CB8AC3E}">
        <p14:creationId xmlns:p14="http://schemas.microsoft.com/office/powerpoint/2010/main" val="32544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507667"/>
            <a:ext cx="10515600" cy="1325563"/>
          </a:xfrm>
        </p:spPr>
        <p:txBody>
          <a:bodyPr>
            <a:noAutofit/>
          </a:bodyPr>
          <a:lstStyle/>
          <a:p>
            <a:pPr algn="ctr"/>
            <a:r>
              <a:rPr lang="en-US" sz="5000" b="1" dirty="0">
                <a:latin typeface="GOTHAM-BOOK" panose="02000504050000020004" pitchFamily="2" charset="0"/>
              </a:rPr>
              <a:t>What should I do with my</a:t>
            </a:r>
            <a:br>
              <a:rPr lang="en-US" sz="5000" b="1" dirty="0">
                <a:latin typeface="GOTHAM-BOOK" panose="02000504050000020004" pitchFamily="2" charset="0"/>
              </a:rPr>
            </a:br>
            <a:r>
              <a:rPr lang="en-US" sz="5000" b="1" dirty="0">
                <a:latin typeface="GOTHAM-BOOK" panose="02000504050000020004" pitchFamily="2" charset="0"/>
              </a:rPr>
              <a:t>suffering this </a:t>
            </a:r>
            <a:r>
              <a:rPr lang="en-US" sz="5000" b="1" dirty="0">
                <a:solidFill>
                  <a:schemeClr val="accent4">
                    <a:lumMod val="50000"/>
                  </a:schemeClr>
                </a:solidFill>
                <a:latin typeface="GOTHAM-BOOK" panose="02000504050000020004" pitchFamily="2" charset="0"/>
              </a:rPr>
              <a:t>Christ</a:t>
            </a:r>
            <a:r>
              <a:rPr lang="en-US" sz="5000" b="1" dirty="0">
                <a:latin typeface="GOTHAM-BOOK" panose="02000504050000020004" pitchFamily="2" charset="0"/>
              </a:rPr>
              <a:t>mas?</a:t>
            </a:r>
          </a:p>
        </p:txBody>
      </p:sp>
      <p:sp>
        <p:nvSpPr>
          <p:cNvPr id="4" name="TextBox 3">
            <a:extLst>
              <a:ext uri="{FF2B5EF4-FFF2-40B4-BE49-F238E27FC236}">
                <a16:creationId xmlns:a16="http://schemas.microsoft.com/office/drawing/2014/main" id="{34F49120-3AB1-39BA-7B34-DDD22E5A5632}"/>
              </a:ext>
            </a:extLst>
          </p:cNvPr>
          <p:cNvSpPr txBox="1"/>
          <p:nvPr/>
        </p:nvSpPr>
        <p:spPr>
          <a:xfrm>
            <a:off x="800100" y="3631324"/>
            <a:ext cx="10515600" cy="3677930"/>
          </a:xfrm>
          <a:prstGeom prst="rect">
            <a:avLst/>
          </a:prstGeom>
          <a:noFill/>
        </p:spPr>
        <p:txBody>
          <a:bodyPr wrap="square">
            <a:spAutoFit/>
          </a:bodyPr>
          <a:lstStyle/>
          <a:p>
            <a:pPr marL="0" marR="0" algn="ctr">
              <a:spcBef>
                <a:spcPts val="0"/>
              </a:spcBef>
              <a:spcAft>
                <a:spcPts val="0"/>
              </a:spcAft>
            </a:pPr>
            <a:r>
              <a:rPr lang="en-US" sz="3300" i="1" dirty="0">
                <a:effectLst/>
                <a:latin typeface="GOTHAM-BOOK" panose="02000504050000020004" pitchFamily="2" charset="0"/>
                <a:ea typeface="Times New Roman" panose="02020603050405020304" pitchFamily="18" charset="0"/>
              </a:rPr>
              <a:t>“If anyone is thirsty, let him come to me and drink. Whoever believes in me, as the Scripture has said, streams of living water </a:t>
            </a:r>
            <a:r>
              <a:rPr lang="en-US" sz="3300" b="1" i="1" dirty="0">
                <a:solidFill>
                  <a:schemeClr val="accent4">
                    <a:lumMod val="50000"/>
                  </a:schemeClr>
                </a:solidFill>
                <a:effectLst/>
                <a:latin typeface="GOTHAM-BOOK" panose="02000504050000020004" pitchFamily="2" charset="0"/>
                <a:ea typeface="Times New Roman" panose="02020603050405020304" pitchFamily="18" charset="0"/>
              </a:rPr>
              <a:t>will flow from within him</a:t>
            </a:r>
            <a:r>
              <a:rPr lang="en-US" sz="3300" i="1" dirty="0">
                <a:effectLst/>
                <a:latin typeface="GOTHAM-BOOK" panose="02000504050000020004" pitchFamily="2" charset="0"/>
                <a:ea typeface="Times New Roman" panose="02020603050405020304" pitchFamily="18" charset="0"/>
              </a:rPr>
              <a:t>.’ By this Jesus meant the Spirit”</a:t>
            </a:r>
          </a:p>
          <a:p>
            <a:pPr marL="0" marR="0" algn="ctr">
              <a:spcBef>
                <a:spcPts val="0"/>
              </a:spcBef>
              <a:spcAft>
                <a:spcPts val="0"/>
              </a:spcAft>
            </a:pPr>
            <a:r>
              <a:rPr lang="en-US" sz="3300" i="1" dirty="0">
                <a:latin typeface="GOTHAM-BOOK" panose="02000504050000020004" pitchFamily="2" charset="0"/>
                <a:ea typeface="Times New Roman" panose="02020603050405020304" pitchFamily="18" charset="0"/>
              </a:rPr>
              <a:t>John 7:37-38</a:t>
            </a:r>
            <a:endParaRPr lang="en-US" sz="3300" i="1" dirty="0">
              <a:effectLst/>
              <a:latin typeface="GOTHAM-BOOK" panose="02000504050000020004" pitchFamily="2" charset="0"/>
              <a:ea typeface="Times New Roman" panose="02020603050405020304" pitchFamily="18" charset="0"/>
            </a:endParaRPr>
          </a:p>
          <a:p>
            <a:pPr marL="0" marR="0" algn="ctr">
              <a:spcBef>
                <a:spcPts val="0"/>
              </a:spcBef>
              <a:spcAft>
                <a:spcPts val="0"/>
              </a:spcAft>
            </a:pPr>
            <a:endParaRPr lang="en-US" sz="3300" i="1" dirty="0">
              <a:latin typeface="GOTHAM-BOOK" panose="02000504050000020004" pitchFamily="2" charset="0"/>
              <a:ea typeface="Times New Roman" panose="02020603050405020304" pitchFamily="18" charset="0"/>
            </a:endParaRPr>
          </a:p>
          <a:p>
            <a:pPr marL="0" marR="0" algn="ctr">
              <a:spcBef>
                <a:spcPts val="0"/>
              </a:spcBef>
              <a:spcAft>
                <a:spcPts val="0"/>
              </a:spcAft>
            </a:pPr>
            <a:endParaRPr lang="en-US" sz="3500" dirty="0">
              <a:effectLst/>
              <a:latin typeface="GOTHAM-BOOK" panose="02000504050000020004" pitchFamily="2" charset="0"/>
              <a:ea typeface="Times New Roman" panose="02020603050405020304" pitchFamily="18" charset="0"/>
            </a:endParaRPr>
          </a:p>
        </p:txBody>
      </p:sp>
      <p:sp>
        <p:nvSpPr>
          <p:cNvPr id="3" name="Title 1">
            <a:extLst>
              <a:ext uri="{FF2B5EF4-FFF2-40B4-BE49-F238E27FC236}">
                <a16:creationId xmlns:a16="http://schemas.microsoft.com/office/drawing/2014/main" id="{B9B27282-B166-408F-5ABB-F6E0666E5644}"/>
              </a:ext>
            </a:extLst>
          </p:cNvPr>
          <p:cNvSpPr txBox="1">
            <a:spLocks/>
          </p:cNvSpPr>
          <p:nvPr/>
        </p:nvSpPr>
        <p:spPr>
          <a:xfrm>
            <a:off x="0" y="2521480"/>
            <a:ext cx="12192000" cy="902267"/>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latin typeface="Aller Display" panose="02000503000000020003" pitchFamily="2" charset="77"/>
              </a:rPr>
              <a:t>Give God Room In Your Heart</a:t>
            </a:r>
          </a:p>
        </p:txBody>
      </p:sp>
    </p:spTree>
    <p:extLst>
      <p:ext uri="{BB962C8B-B14F-4D97-AF65-F5344CB8AC3E}">
        <p14:creationId xmlns:p14="http://schemas.microsoft.com/office/powerpoint/2010/main" val="84910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507667"/>
            <a:ext cx="10515600" cy="1325563"/>
          </a:xfrm>
        </p:spPr>
        <p:txBody>
          <a:bodyPr>
            <a:noAutofit/>
          </a:bodyPr>
          <a:lstStyle/>
          <a:p>
            <a:pPr algn="ctr"/>
            <a:r>
              <a:rPr lang="en-US" sz="5000" b="1" dirty="0">
                <a:latin typeface="GOTHAM-BOOK" panose="02000504050000020004" pitchFamily="2" charset="0"/>
              </a:rPr>
              <a:t>What should I do with my</a:t>
            </a:r>
            <a:br>
              <a:rPr lang="en-US" sz="5000" b="1" dirty="0">
                <a:latin typeface="GOTHAM-BOOK" panose="02000504050000020004" pitchFamily="2" charset="0"/>
              </a:rPr>
            </a:br>
            <a:r>
              <a:rPr lang="en-US" sz="5000" b="1" dirty="0">
                <a:latin typeface="GOTHAM-BOOK" panose="02000504050000020004" pitchFamily="2" charset="0"/>
              </a:rPr>
              <a:t>suffering this </a:t>
            </a:r>
            <a:r>
              <a:rPr lang="en-US" sz="5000" b="1" dirty="0">
                <a:solidFill>
                  <a:schemeClr val="accent4">
                    <a:lumMod val="50000"/>
                  </a:schemeClr>
                </a:solidFill>
                <a:latin typeface="GOTHAM-BOOK" panose="02000504050000020004" pitchFamily="2" charset="0"/>
              </a:rPr>
              <a:t>Christ</a:t>
            </a:r>
            <a:r>
              <a:rPr lang="en-US" sz="5000" b="1" dirty="0">
                <a:latin typeface="GOTHAM-BOOK" panose="02000504050000020004" pitchFamily="2" charset="0"/>
              </a:rPr>
              <a:t>mas?</a:t>
            </a:r>
          </a:p>
        </p:txBody>
      </p:sp>
      <p:sp>
        <p:nvSpPr>
          <p:cNvPr id="4" name="TextBox 3">
            <a:extLst>
              <a:ext uri="{FF2B5EF4-FFF2-40B4-BE49-F238E27FC236}">
                <a16:creationId xmlns:a16="http://schemas.microsoft.com/office/drawing/2014/main" id="{34F49120-3AB1-39BA-7B34-DDD22E5A5632}"/>
              </a:ext>
            </a:extLst>
          </p:cNvPr>
          <p:cNvSpPr txBox="1"/>
          <p:nvPr/>
        </p:nvSpPr>
        <p:spPr>
          <a:xfrm>
            <a:off x="838200" y="3599797"/>
            <a:ext cx="10515600" cy="3908762"/>
          </a:xfrm>
          <a:prstGeom prst="rect">
            <a:avLst/>
          </a:prstGeom>
          <a:noFill/>
        </p:spPr>
        <p:txBody>
          <a:bodyPr wrap="square">
            <a:spAutoFit/>
          </a:bodyPr>
          <a:lstStyle/>
          <a:p>
            <a:pPr marL="0" marR="0" algn="ctr">
              <a:spcBef>
                <a:spcPts val="0"/>
              </a:spcBef>
              <a:spcAft>
                <a:spcPts val="0"/>
              </a:spcAft>
            </a:pPr>
            <a:r>
              <a:rPr lang="en-US" sz="3300" i="1" dirty="0">
                <a:latin typeface="GOTHAM-BOOK" panose="02000504050000020004" pitchFamily="2" charset="0"/>
              </a:rPr>
              <a:t>“Jesus then began to teach them that </a:t>
            </a:r>
            <a:r>
              <a:rPr lang="en-US" sz="3300" b="1" i="1" dirty="0">
                <a:latin typeface="GOTHAM-BOOK" panose="02000504050000020004" pitchFamily="2" charset="0"/>
              </a:rPr>
              <a:t>the Son of Man must suffer</a:t>
            </a:r>
            <a:r>
              <a:rPr lang="en-US" sz="3300" i="1" dirty="0">
                <a:latin typeface="GOTHAM-BOOK" panose="02000504050000020004" pitchFamily="2" charset="0"/>
              </a:rPr>
              <a:t> many things and</a:t>
            </a:r>
          </a:p>
          <a:p>
            <a:pPr marL="0" marR="0" algn="ctr">
              <a:spcBef>
                <a:spcPts val="0"/>
              </a:spcBef>
              <a:spcAft>
                <a:spcPts val="0"/>
              </a:spcAft>
            </a:pPr>
            <a:r>
              <a:rPr lang="en-US" sz="3300" i="1" dirty="0">
                <a:latin typeface="GOTHAM-BOOK" panose="02000504050000020004" pitchFamily="2" charset="0"/>
              </a:rPr>
              <a:t> be rejected . . . and that he must be killed</a:t>
            </a:r>
          </a:p>
          <a:p>
            <a:pPr marL="0" marR="0" algn="ctr">
              <a:spcBef>
                <a:spcPts val="0"/>
              </a:spcBef>
              <a:spcAft>
                <a:spcPts val="0"/>
              </a:spcAft>
            </a:pPr>
            <a:r>
              <a:rPr lang="en-US" sz="3300" b="1" i="1" dirty="0">
                <a:solidFill>
                  <a:schemeClr val="accent4">
                    <a:lumMod val="50000"/>
                  </a:schemeClr>
                </a:solidFill>
                <a:latin typeface="GOTHAM-BOOK" panose="02000504050000020004" pitchFamily="2" charset="0"/>
              </a:rPr>
              <a:t>And after three days rise again.</a:t>
            </a:r>
            <a:r>
              <a:rPr lang="en-US" sz="3300" b="1" i="1" dirty="0">
                <a:latin typeface="GOTHAM-BOOK" panose="02000504050000020004" pitchFamily="2" charset="0"/>
              </a:rPr>
              <a:t>”</a:t>
            </a:r>
          </a:p>
          <a:p>
            <a:pPr marL="0" marR="0" algn="ctr">
              <a:spcBef>
                <a:spcPts val="0"/>
              </a:spcBef>
              <a:spcAft>
                <a:spcPts val="0"/>
              </a:spcAft>
            </a:pPr>
            <a:br>
              <a:rPr lang="en-US" sz="1500" i="1" dirty="0">
                <a:latin typeface="GOTHAM-BOOK" panose="02000504050000020004" pitchFamily="2" charset="0"/>
              </a:rPr>
            </a:br>
            <a:r>
              <a:rPr lang="en-US" sz="3300" i="1" dirty="0">
                <a:latin typeface="GOTHAM-BOOK" panose="02000504050000020004" pitchFamily="2" charset="0"/>
                <a:ea typeface="Times New Roman" panose="02020603050405020304" pitchFamily="18" charset="0"/>
              </a:rPr>
              <a:t>Mark 8:32 (</a:t>
            </a:r>
            <a:r>
              <a:rPr lang="en-US" sz="3300" i="1" dirty="0" err="1">
                <a:latin typeface="GOTHAM-BOOK" panose="02000504050000020004" pitchFamily="2" charset="0"/>
                <a:ea typeface="Times New Roman" panose="02020603050405020304" pitchFamily="18" charset="0"/>
              </a:rPr>
              <a:t>cf</a:t>
            </a:r>
            <a:r>
              <a:rPr lang="en-US" sz="3300" i="1" dirty="0">
                <a:latin typeface="GOTHAM-BOOK" panose="02000504050000020004" pitchFamily="2" charset="0"/>
                <a:ea typeface="Times New Roman" panose="02020603050405020304" pitchFamily="18" charset="0"/>
              </a:rPr>
              <a:t> 9:31, 10:34)</a:t>
            </a:r>
            <a:endParaRPr lang="en-US" sz="3300" i="1" dirty="0">
              <a:effectLst/>
              <a:latin typeface="GOTHAM-BOOK" panose="02000504050000020004" pitchFamily="2" charset="0"/>
              <a:ea typeface="Times New Roman" panose="02020603050405020304" pitchFamily="18" charset="0"/>
            </a:endParaRPr>
          </a:p>
          <a:p>
            <a:pPr marL="0" marR="0" algn="ctr">
              <a:spcBef>
                <a:spcPts val="0"/>
              </a:spcBef>
              <a:spcAft>
                <a:spcPts val="0"/>
              </a:spcAft>
            </a:pPr>
            <a:endParaRPr lang="en-US" sz="3300" i="1" dirty="0">
              <a:latin typeface="GOTHAM-BOOK" panose="02000504050000020004" pitchFamily="2" charset="0"/>
              <a:ea typeface="Times New Roman" panose="02020603050405020304" pitchFamily="18" charset="0"/>
            </a:endParaRPr>
          </a:p>
          <a:p>
            <a:pPr marL="0" marR="0" algn="ctr">
              <a:spcBef>
                <a:spcPts val="0"/>
              </a:spcBef>
              <a:spcAft>
                <a:spcPts val="0"/>
              </a:spcAft>
            </a:pPr>
            <a:endParaRPr lang="en-US" sz="3500" dirty="0">
              <a:effectLst/>
              <a:latin typeface="GOTHAM-BOOK" panose="02000504050000020004" pitchFamily="2" charset="0"/>
              <a:ea typeface="Times New Roman" panose="02020603050405020304" pitchFamily="18" charset="0"/>
            </a:endParaRPr>
          </a:p>
        </p:txBody>
      </p:sp>
      <p:sp>
        <p:nvSpPr>
          <p:cNvPr id="3" name="Title 1">
            <a:extLst>
              <a:ext uri="{FF2B5EF4-FFF2-40B4-BE49-F238E27FC236}">
                <a16:creationId xmlns:a16="http://schemas.microsoft.com/office/drawing/2014/main" id="{B9B27282-B166-408F-5ABB-F6E0666E5644}"/>
              </a:ext>
            </a:extLst>
          </p:cNvPr>
          <p:cNvSpPr txBox="1">
            <a:spLocks/>
          </p:cNvSpPr>
          <p:nvPr/>
        </p:nvSpPr>
        <p:spPr>
          <a:xfrm>
            <a:off x="0" y="2603685"/>
            <a:ext cx="12192000" cy="812179"/>
          </a:xfrm>
          <a:prstGeom prst="rect">
            <a:avLst/>
          </a:prstGeom>
          <a:solidFill>
            <a:schemeClr val="bg1">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latin typeface="Aller Display" panose="02000503000000020003" pitchFamily="2" charset="77"/>
              </a:rPr>
              <a:t>Give God Your Trust To Use It</a:t>
            </a:r>
          </a:p>
        </p:txBody>
      </p:sp>
    </p:spTree>
    <p:extLst>
      <p:ext uri="{BB962C8B-B14F-4D97-AF65-F5344CB8AC3E}">
        <p14:creationId xmlns:p14="http://schemas.microsoft.com/office/powerpoint/2010/main" val="472001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3178</TotalTime>
  <Words>1296</Words>
  <Application>Microsoft Macintosh PowerPoint</Application>
  <PresentationFormat>Widescreen</PresentationFormat>
  <Paragraphs>141</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Aller Display</vt:lpstr>
      <vt:lpstr>Arial</vt:lpstr>
      <vt:lpstr>Calibri</vt:lpstr>
      <vt:lpstr>Calibri Light</vt:lpstr>
      <vt:lpstr>GOTHAM-BOOK</vt:lpstr>
      <vt:lpstr>Office Theme</vt:lpstr>
      <vt:lpstr>What should I do with my suffering this Christmas?</vt:lpstr>
      <vt:lpstr>PowerPoint Presentation</vt:lpstr>
      <vt:lpstr>“But what about you?” Jesus asked. “Who do you say I am?” Peter answered, “You are the Christ.” 30 Jesus warned them not to tell anyone about him. 31 He then began to teach them that the Son of Man must suffer many things and be rejected . . . and that he must be killed and after three days rise again.  Mark 8:29-31 </vt:lpstr>
      <vt:lpstr>32 Jesus spoke plainly about this, and Peter took him aside and began to rebuke him.  33 But when Jesus turned and looked at his disciples, he rebuked Peter. “Get behind me, Satan!” he said. “You do not have in mind the things of God, but the things of men.” 34 Then he … said: “If anyone would come after me, he must deny himself and take up his cross and follow me.”  Mark 8:32-33</vt:lpstr>
      <vt:lpstr>In this world God’s Kingdom doesn’t eliminate all suffering, but it does overpower all suffering.  We don’t act like the world; we don’t run away from suffering. We conquer it.</vt:lpstr>
      <vt:lpstr>What should I do with my suffering this Christmas?</vt:lpstr>
      <vt:lpstr>What should I do with my suffering this Christmas?</vt:lpstr>
      <vt:lpstr>What should I do with my suffering this Christmas?</vt:lpstr>
      <vt:lpstr>What should I do with my suffering this Christmas?</vt:lpstr>
      <vt:lpstr>What should I do with my suffering this Christmas?</vt:lpstr>
      <vt:lpstr>What should I do with my suffering this Christmas?</vt:lpstr>
      <vt:lpstr>What should I do with my suffering this Christmas?</vt:lpstr>
      <vt:lpstr>What should I do with my suffering this Christmas?</vt:lpstr>
      <vt:lpstr>Give God Room In Your Heart Choose to let Jesus in and embrace His goodness in the pain  Give God Your Trust To Use It The road of suffering becomes a path to rise higher in Jesus  Give Others Your Help For Jesus Continue to give your best for God’s glory so He can give to You  Give Others A Chance To Show You Jesus Allow others to reveal new small beginnings of Jesus to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means the king is coming</dc:title>
  <dc:creator>Shawn Franco</dc:creator>
  <cp:lastModifiedBy>Shawn Franco</cp:lastModifiedBy>
  <cp:revision>12</cp:revision>
  <dcterms:created xsi:type="dcterms:W3CDTF">2023-11-29T17:43:06Z</dcterms:created>
  <dcterms:modified xsi:type="dcterms:W3CDTF">2023-12-16T17:12:33Z</dcterms:modified>
</cp:coreProperties>
</file>