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89" r:id="rId2"/>
    <p:sldId id="259" r:id="rId3"/>
    <p:sldId id="283" r:id="rId4"/>
    <p:sldId id="286" r:id="rId5"/>
    <p:sldId id="287" r:id="rId6"/>
    <p:sldId id="288" r:id="rId7"/>
    <p:sldId id="290" r:id="rId8"/>
    <p:sldId id="258" r:id="rId9"/>
    <p:sldId id="28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06"/>
    <p:restoredTop sz="69136"/>
  </p:normalViewPr>
  <p:slideViewPr>
    <p:cSldViewPr snapToGrid="0" showGuides="1">
      <p:cViewPr varScale="1">
        <p:scale>
          <a:sx n="81" d="100"/>
          <a:sy n="81" d="100"/>
        </p:scale>
        <p:origin x="205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7924C-D74C-2B43-A6C7-969E1CEE7379}" type="datetimeFigureOut">
              <a:rPr lang="en-US" smtClean="0"/>
              <a:t>12/7/23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496C6-F133-4649-89ED-69A6D9833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49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We’ve been studying the Gospel of Mark since September.</a:t>
            </a:r>
          </a:p>
          <a:p>
            <a:r>
              <a:rPr lang="en-US" dirty="0"/>
              <a:t>And the writer of the book has one goal: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496C6-F133-4649-89ED-69A6D98335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35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 wants you to see who Jesus really is!</a:t>
            </a:r>
          </a:p>
          <a:p>
            <a:r>
              <a:rPr lang="en-US" dirty="0"/>
              <a:t>He wants you to be able to see the best gift ever!</a:t>
            </a:r>
          </a:p>
          <a:p>
            <a:endParaRPr lang="en-US" dirty="0"/>
          </a:p>
          <a:p>
            <a:r>
              <a:rPr lang="en-US" dirty="0"/>
              <a:t>And Mark is straight to the point.</a:t>
            </a:r>
          </a:p>
          <a:p>
            <a:r>
              <a:rPr lang="en-US" dirty="0"/>
              <a:t>The very first words of the book are: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496C6-F133-4649-89ED-69A6D98335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75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we have been studying:</a:t>
            </a:r>
            <a:br>
              <a:rPr lang="en-US" dirty="0"/>
            </a:br>
            <a:r>
              <a:rPr lang="en-US" dirty="0"/>
              <a:t>Christ means King of Heaven</a:t>
            </a:r>
          </a:p>
          <a:p>
            <a:endParaRPr lang="en-US" dirty="0"/>
          </a:p>
          <a:p>
            <a:r>
              <a:rPr lang="en-US" dirty="0"/>
              <a:t>And Mark is trying to get people to see who Jesus is: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496C6-F133-4649-89ED-69A6D98335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09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this is the story of Jesus in Mark</a:t>
            </a:r>
          </a:p>
          <a:p>
            <a:r>
              <a:rPr lang="en-US" dirty="0"/>
              <a:t>Heaven says it at his baptism</a:t>
            </a:r>
          </a:p>
          <a:p>
            <a:r>
              <a:rPr lang="en-US" dirty="0"/>
              <a:t>Demons know it - </a:t>
            </a:r>
            <a:r>
              <a:rPr lang="en-US" dirty="0" err="1"/>
              <a:t>repeatedluy</a:t>
            </a:r>
            <a:endParaRPr lang="en-US" dirty="0"/>
          </a:p>
          <a:p>
            <a:r>
              <a:rPr lang="en-US" dirty="0"/>
              <a:t>Only ones who don’t are people</a:t>
            </a:r>
          </a:p>
          <a:p>
            <a:r>
              <a:rPr lang="en-US" dirty="0"/>
              <a:t>UNTIL TODAY’S PASSAGE (&amp; Next Week)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496C6-F133-4649-89ED-69A6D98335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82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Reason you should see it - is very clear</a:t>
            </a:r>
          </a:p>
          <a:p>
            <a:r>
              <a:rPr lang="en-US" dirty="0"/>
              <a:t>Jesus as the king above all kings</a:t>
            </a:r>
          </a:p>
          <a:p>
            <a:r>
              <a:rPr lang="en-US" dirty="0"/>
              <a:t>Has authority over every enemy we face</a:t>
            </a:r>
          </a:p>
          <a:p>
            <a:r>
              <a:rPr lang="en-US" dirty="0"/>
              <a:t>He provides all we were created for</a:t>
            </a:r>
          </a:p>
          <a:p>
            <a:r>
              <a:rPr lang="en-US" dirty="0"/>
              <a:t>SO HERE IS THE JOURNEY IN 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496C6-F133-4649-89ED-69A6D98335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77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Flow: C1 - Have to change your mind </a:t>
            </a:r>
          </a:p>
          <a:p>
            <a:r>
              <a:rPr lang="en-US" dirty="0"/>
              <a:t>Get rid of the boxes you put Jesus in</a:t>
            </a:r>
          </a:p>
          <a:p>
            <a:r>
              <a:rPr lang="en-US" dirty="0"/>
              <a:t>Be careful - you think you know (hardness)</a:t>
            </a:r>
          </a:p>
          <a:p>
            <a:r>
              <a:rPr lang="en-US" dirty="0"/>
              <a:t>Jesus teaches us what kingdom looks like . . .</a:t>
            </a:r>
          </a:p>
          <a:p>
            <a:r>
              <a:rPr lang="en-US" dirty="0"/>
              <a:t>AND THEN WE COME TO C8 . . 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496C6-F133-4649-89ED-69A6D98335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586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feeding / Heals blind man 2x</a:t>
            </a:r>
          </a:p>
          <a:p>
            <a:r>
              <a:rPr lang="en-US" dirty="0"/>
              <a:t>The King has come</a:t>
            </a:r>
          </a:p>
          <a:p>
            <a:r>
              <a:rPr lang="en-US" dirty="0"/>
              <a:t>He’s the best gift ever</a:t>
            </a:r>
          </a:p>
          <a:p>
            <a:r>
              <a:rPr lang="en-US" dirty="0"/>
              <a:t>Do you see and know who Jesus is</a:t>
            </a:r>
          </a:p>
          <a:p>
            <a:r>
              <a:rPr lang="en-US" dirty="0"/>
              <a:t>He asks the disciples . . 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496C6-F133-4649-89ED-69A6D98335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24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question you and your family have to answer</a:t>
            </a:r>
          </a:p>
          <a:p>
            <a:r>
              <a:rPr lang="en-US" dirty="0"/>
              <a:t>And not tomorrow - but today.</a:t>
            </a:r>
          </a:p>
          <a:p>
            <a:r>
              <a:rPr lang="en-US" dirty="0"/>
              <a:t>Who do you say He is? Is He the best gift ever?</a:t>
            </a:r>
          </a:p>
          <a:p>
            <a:r>
              <a:rPr lang="en-US" dirty="0"/>
              <a:t>Mark says - today it deserves to be said again.</a:t>
            </a:r>
          </a:p>
          <a:p>
            <a:r>
              <a:rPr lang="en-US" dirty="0"/>
              <a:t>So today, what do you and your family say?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496C6-F133-4649-89ED-69A6D98335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Going to finish service with ”Thank You Lord”</a:t>
            </a:r>
          </a:p>
          <a:p>
            <a:r>
              <a:rPr lang="en-US" dirty="0"/>
              <a:t>Your chance to declare who Jesus is and why</a:t>
            </a:r>
          </a:p>
          <a:p>
            <a:r>
              <a:rPr lang="en-US" dirty="0"/>
              <a:t>See your hand out - can fill it out</a:t>
            </a:r>
          </a:p>
          <a:p>
            <a:r>
              <a:rPr lang="en-US" dirty="0"/>
              <a:t>Micro - two minutes each</a:t>
            </a:r>
          </a:p>
          <a:p>
            <a:r>
              <a:rPr lang="en-US" dirty="0"/>
              <a:t>Someone else needs to hear </a:t>
            </a:r>
            <a:r>
              <a:rPr lang="en-US"/>
              <a:t>who Jesus </a:t>
            </a:r>
            <a:r>
              <a:rPr lang="en-US" dirty="0"/>
              <a:t>is today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496C6-F133-4649-89ED-69A6D98335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06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0D881-A8D3-43AE-5814-5AFE15513D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7B6BF4-0CC2-E4DB-C860-BF9602CAF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55D68-6EDC-E71A-1A36-D87ABD152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4D76-CD7A-1544-A489-D4709E380944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EC99D-B018-6547-873C-939F245BA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526DD-F3F1-A966-7FC4-028B06287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35C4-2C07-344C-9E8B-4D2883D88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67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DBC45-6B00-0776-EABC-A83A92404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E36BD3-3160-287B-782E-CF1E7C3AAD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86D2B-5E8B-ABFC-E4A2-EE6DFB540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4D76-CD7A-1544-A489-D4709E380944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7EB2B-F439-6CE9-DB83-E0EEF271C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CDB33-1118-AE35-6828-759E8B682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35C4-2C07-344C-9E8B-4D2883D88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31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97131F-D5DE-9782-6641-BD4DF2059D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EFCBE5-EB40-6FF7-026D-1246FBC96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1A5CF-7DF0-EB8B-4F9F-C44120F53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4D76-CD7A-1544-A489-D4709E380944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CD3ED-7478-9321-1BCC-66F1C3D5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5DF13-C843-4EDF-BC0A-5CCC36BB3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35C4-2C07-344C-9E8B-4D2883D88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49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5E2B1-5B45-B23C-EFE3-493CFBACF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ABB14-D65A-137D-F85C-C3C2BDC79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664F6-176E-F652-CBDD-22B5E53F7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4D76-CD7A-1544-A489-D4709E380944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486CE-E075-DAC9-2885-062E2443C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D3ECC-50D9-F749-F036-F98A0A799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35C4-2C07-344C-9E8B-4D2883D88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61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11F90-8E0C-F790-87CC-E70C783A1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17BC1-750D-3332-96E4-E1DD8EE8C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1ED95-446E-9739-142D-671C7A429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4D76-CD7A-1544-A489-D4709E380944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1D304-59E5-7E81-BA38-2341B9DED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5E9F7-4C98-57B6-24EF-F29A659E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35C4-2C07-344C-9E8B-4D2883D88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71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51EF2-AB2B-D534-2F1E-B2AA10EEF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07B52-9773-2FE5-1B43-1954F10BE4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B7A010-3413-EA43-E38F-74D7B7C16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3E50D-7303-15D1-C60A-D1D8CDC35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4D76-CD7A-1544-A489-D4709E380944}" type="datetimeFigureOut">
              <a:rPr lang="en-US" smtClean="0"/>
              <a:t>12/7/23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7BD871-4B87-9ADC-A877-0617093F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3B8265-D06C-C86D-84B4-497D1B4FC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35C4-2C07-344C-9E8B-4D2883D88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66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39710-C35D-E430-779A-8EFA3C448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299F7-EE44-B64D-0584-94E8DF567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BF0B09-3751-F981-751E-7B6258E6A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4A3768-0AA1-DA27-FCF7-AACB776441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BA76BE-0BEF-8918-596E-D6F68F5AED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97B42C-3942-3C1B-17EA-43EF63AD2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4D76-CD7A-1544-A489-D4709E380944}" type="datetimeFigureOut">
              <a:rPr lang="en-US" smtClean="0"/>
              <a:t>12/7/23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613EFF-E575-B95C-75B0-B042FF04A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17595F-4C2B-1559-2C94-D9730E73F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35C4-2C07-344C-9E8B-4D2883D88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65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028CC-9265-1B0E-E122-859B4F331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2A0BDE-CE92-B8C5-B713-6949FBA89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4D76-CD7A-1544-A489-D4709E380944}" type="datetimeFigureOut">
              <a:rPr lang="en-US" smtClean="0"/>
              <a:t>12/7/23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FBC88C-3375-C869-60D7-55CA2E57B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1A8663-6A85-639D-5A3F-15CEF9192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35C4-2C07-344C-9E8B-4D2883D88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19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958B32-3A4A-0031-CE0E-90ACCB06F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4D76-CD7A-1544-A489-D4709E380944}" type="datetimeFigureOut">
              <a:rPr lang="en-US" smtClean="0"/>
              <a:t>12/7/23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F9F9A1-46F4-FC64-C4FF-3560118C3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1CA2C-52C9-FF98-8337-A98DC8740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35C4-2C07-344C-9E8B-4D2883D88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566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8AEB3-B83C-E587-1684-ED5B32101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C6115-B988-8132-F8B7-36059FE94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95BFD1-C008-904C-6AF3-48A058263B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FA0962-89A3-A708-9353-755B39EAC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4D76-CD7A-1544-A489-D4709E380944}" type="datetimeFigureOut">
              <a:rPr lang="en-US" smtClean="0"/>
              <a:t>12/7/23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05425-D6A8-3AAF-EE4A-33EB8659B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9DB120-BC1C-13CE-43AB-51971B44A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35C4-2C07-344C-9E8B-4D2883D88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8FC6D-C6E9-232E-161B-956A04C9B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970D59-97B8-E084-AD90-2804E0528B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33F49-1472-98CA-C79B-27DB7DA06B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3F39ED-FCE9-F0FD-D1DF-35AFEB310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4D76-CD7A-1544-A489-D4709E380944}" type="datetimeFigureOut">
              <a:rPr lang="en-US" smtClean="0"/>
              <a:t>12/7/23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581C7C-E9BF-279A-E263-7EF4A3977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B0110D-BAC2-0A49-C989-B9DC9366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35C4-2C07-344C-9E8B-4D2883D88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72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4398B1-0D80-095E-16AA-82959D7C2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4BC194-CB0C-A492-371A-55DF9ADB6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C4EEE-E7C8-BD88-4821-3873C1EB62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74D76-CD7A-1544-A489-D4709E380944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D3210-9A48-0870-0FC1-669CEE6F19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83D14-F03E-017D-4964-11D9A8F1A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735C4-2C07-344C-9E8B-4D2883D88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4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979D7-B87B-05EA-F13D-2BB4009177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0220" y="1041400"/>
            <a:ext cx="9711559" cy="2387600"/>
          </a:xfrm>
        </p:spPr>
        <p:txBody>
          <a:bodyPr>
            <a:normAutofit fontScale="90000"/>
          </a:bodyPr>
          <a:lstStyle/>
          <a:p>
            <a:br>
              <a:rPr lang="en-US" sz="8000" dirty="0">
                <a:latin typeface="GOTHAM-BOOK" panose="02000504050000020004" pitchFamily="2" charset="0"/>
              </a:rPr>
            </a:br>
            <a:r>
              <a:rPr lang="en-US" sz="8000" b="1" i="1" dirty="0">
                <a:latin typeface="GOTHAM-BOOK" panose="02000504050000020004" pitchFamily="2" charset="0"/>
              </a:rPr>
              <a:t>“The Best Gift Ever”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B1DCB3-F615-CF61-FA17-AAFA44466A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Mark 8:27-29</a:t>
            </a:r>
          </a:p>
        </p:txBody>
      </p:sp>
    </p:spTree>
    <p:extLst>
      <p:ext uri="{BB962C8B-B14F-4D97-AF65-F5344CB8AC3E}">
        <p14:creationId xmlns:p14="http://schemas.microsoft.com/office/powerpoint/2010/main" val="2754693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48E39-7898-66BB-EC1D-CE1777D8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3854"/>
            <a:ext cx="10515600" cy="1325563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dirty="0"/>
              <a:t>The Gospel Of Mark answers one question</a:t>
            </a:r>
            <a:br>
              <a:rPr lang="en-US" dirty="0"/>
            </a:br>
            <a:r>
              <a:rPr lang="en-US" sz="5900" b="1" dirty="0"/>
              <a:t>“Do you know/see who Jesus is?”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Mark is writing so we will finally</a:t>
            </a:r>
            <a:br>
              <a:rPr lang="en-US" dirty="0"/>
            </a:br>
            <a:r>
              <a:rPr lang="en-US" dirty="0"/>
              <a:t>see and receive “the best gift ever!”</a:t>
            </a:r>
          </a:p>
        </p:txBody>
      </p:sp>
    </p:spTree>
    <p:extLst>
      <p:ext uri="{BB962C8B-B14F-4D97-AF65-F5344CB8AC3E}">
        <p14:creationId xmlns:p14="http://schemas.microsoft.com/office/powerpoint/2010/main" val="2965073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F49120-3AB1-39BA-7B34-DDD22E5A5632}"/>
              </a:ext>
            </a:extLst>
          </p:cNvPr>
          <p:cNvSpPr txBox="1"/>
          <p:nvPr/>
        </p:nvSpPr>
        <p:spPr>
          <a:xfrm>
            <a:off x="838200" y="941375"/>
            <a:ext cx="10515600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effectLst/>
                <a:latin typeface="GOTHAM-BOOK" panose="02000504050000020004" pitchFamily="2" charset="0"/>
                <a:ea typeface="Times New Roman" panose="02020603050405020304" pitchFamily="18" charset="0"/>
              </a:rPr>
              <a:t>“</a:t>
            </a:r>
            <a:r>
              <a:rPr lang="en-US" sz="4000" b="1" i="1" dirty="0">
                <a:effectLst/>
                <a:latin typeface="GOTHAM-BOOK" panose="02000504050000020004" pitchFamily="2" charset="0"/>
              </a:rPr>
              <a:t>The beginning of the gospel about</a:t>
            </a:r>
          </a:p>
          <a:p>
            <a:pPr algn="ctr"/>
            <a:r>
              <a:rPr lang="en-US" sz="4000" b="1" i="1" dirty="0">
                <a:effectLst/>
                <a:latin typeface="GOTHAM-BOOK" panose="02000504050000020004" pitchFamily="2" charset="0"/>
              </a:rPr>
              <a:t>Jesus Christ, the Son of God.”</a:t>
            </a:r>
          </a:p>
          <a:p>
            <a:pPr algn="ctr"/>
            <a:endParaRPr lang="en-US" sz="1000" i="1" dirty="0">
              <a:effectLst/>
              <a:latin typeface="GOTHAM-BOOK" panose="02000504050000020004" pitchFamily="2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500" b="1" dirty="0">
                <a:solidFill>
                  <a:srgbClr val="212121"/>
                </a:solidFill>
                <a:latin typeface="GOTHAM-BOOK" panose="02000504050000020004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sz="3500" b="1" dirty="0">
                <a:solidFill>
                  <a:srgbClr val="212121"/>
                </a:solidFill>
                <a:effectLst/>
                <a:latin typeface="GOTHAM-BOOK" panose="02000504050000020004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ark 1:1, NIV</a:t>
            </a:r>
            <a:endParaRPr lang="en-US" sz="3500" b="1" dirty="0">
              <a:effectLst/>
              <a:latin typeface="GOTHAM-BOOK" panose="02000504050000020004" pitchFamily="2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3C15B9-F460-588A-CEB3-72EB256770EF}"/>
              </a:ext>
            </a:extLst>
          </p:cNvPr>
          <p:cNvSpPr txBox="1"/>
          <p:nvPr/>
        </p:nvSpPr>
        <p:spPr>
          <a:xfrm>
            <a:off x="995855" y="3702357"/>
            <a:ext cx="10515600" cy="244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300" i="1" dirty="0">
                <a:effectLst/>
                <a:latin typeface="GOTHAM-BOOK" panose="02000504050000020004" pitchFamily="2" charset="0"/>
                <a:ea typeface="Times New Roman" panose="02020603050405020304" pitchFamily="18" charset="0"/>
              </a:rPr>
              <a:t>“</a:t>
            </a:r>
            <a:r>
              <a:rPr lang="en-US" sz="3600" i="1" dirty="0">
                <a:effectLst/>
                <a:latin typeface="GOTHAM-BOOK" panose="02000504050000020004" pitchFamily="2" charset="0"/>
              </a:rPr>
              <a:t>This is the true story of the  beginning of the best news [</a:t>
            </a:r>
            <a:r>
              <a:rPr lang="en-US" sz="3600" i="1" dirty="0">
                <a:latin typeface="GOTHAM-BOOK" panose="02000504050000020004" pitchFamily="2" charset="0"/>
              </a:rPr>
              <a:t>gift] </a:t>
            </a:r>
            <a:r>
              <a:rPr lang="en-US" sz="3600" i="1" dirty="0">
                <a:effectLst/>
                <a:latin typeface="GOTHAM-BOOK" panose="02000504050000020004" pitchFamily="2" charset="0"/>
              </a:rPr>
              <a:t>of all, Jesus, the King of Heaven, the Son of God, came for us.”</a:t>
            </a:r>
          </a:p>
          <a:p>
            <a:pPr algn="ctr"/>
            <a:endParaRPr lang="en-US" sz="1000" i="1" dirty="0">
              <a:effectLst/>
              <a:latin typeface="GOTHAM-BOOK" panose="02000504050000020004" pitchFamily="2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solidFill>
                  <a:srgbClr val="212121"/>
                </a:solidFill>
                <a:latin typeface="GOTHAM-BOOK" panose="02000504050000020004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sz="3500" dirty="0">
                <a:solidFill>
                  <a:srgbClr val="212121"/>
                </a:solidFill>
                <a:effectLst/>
                <a:latin typeface="GOTHAM-BOOK" panose="02000504050000020004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ark 1:1, Paraphrased</a:t>
            </a:r>
            <a:endParaRPr lang="en-US" sz="3500" dirty="0">
              <a:effectLst/>
              <a:latin typeface="GOTHAM-BOOK" panose="02000504050000020004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698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BB576C-A208-7B6B-F014-7544C032BD06}"/>
              </a:ext>
            </a:extLst>
          </p:cNvPr>
          <p:cNvSpPr/>
          <p:nvPr/>
        </p:nvSpPr>
        <p:spPr>
          <a:xfrm>
            <a:off x="0" y="4256690"/>
            <a:ext cx="3074275" cy="504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31DE8A-A054-4E93-3944-77B62380F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23125" y="1699044"/>
            <a:ext cx="4570416" cy="539821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000" dirty="0"/>
              <a:t>He Is Calling You To See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2220D2C3-221E-5DF4-F440-BEE906710A74}"/>
              </a:ext>
            </a:extLst>
          </p:cNvPr>
          <p:cNvSpPr txBox="1">
            <a:spLocks/>
          </p:cNvSpPr>
          <p:nvPr/>
        </p:nvSpPr>
        <p:spPr>
          <a:xfrm>
            <a:off x="384425" y="3173412"/>
            <a:ext cx="3793437" cy="3684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500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44E8B50-9E74-6253-80A3-EB3AD004EBB0}"/>
              </a:ext>
            </a:extLst>
          </p:cNvPr>
          <p:cNvSpPr txBox="1">
            <a:spLocks/>
          </p:cNvSpPr>
          <p:nvPr/>
        </p:nvSpPr>
        <p:spPr>
          <a:xfrm>
            <a:off x="437115" y="1699044"/>
            <a:ext cx="2637160" cy="5398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He Is The King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81D37C3-7470-8ACB-3529-45610BEBDC6A}"/>
              </a:ext>
            </a:extLst>
          </p:cNvPr>
          <p:cNvSpPr txBox="1">
            <a:spLocks/>
          </p:cNvSpPr>
          <p:nvPr/>
        </p:nvSpPr>
        <p:spPr>
          <a:xfrm>
            <a:off x="3367264" y="1699044"/>
            <a:ext cx="3488395" cy="5398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He Has All Authority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A805F9-AB2E-E64D-1302-50DF4D5AF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6346"/>
            <a:ext cx="10515600" cy="662782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dirty="0"/>
              <a:t> </a:t>
            </a:r>
            <a:r>
              <a:rPr lang="en-US" sz="5000" b="1" dirty="0"/>
              <a:t>“Can You See Who Jesus Is?”</a:t>
            </a:r>
            <a:endParaRPr lang="en-US" sz="5000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FEAD3C9-E7C5-7AE9-D1D5-CBF37601A105}"/>
              </a:ext>
            </a:extLst>
          </p:cNvPr>
          <p:cNvSpPr txBox="1">
            <a:spLocks/>
          </p:cNvSpPr>
          <p:nvPr/>
        </p:nvSpPr>
        <p:spPr>
          <a:xfrm>
            <a:off x="551793" y="2396358"/>
            <a:ext cx="3218345" cy="3684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000" dirty="0"/>
              <a:t>1:1 | Mark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000" dirty="0"/>
              <a:t>1:11 | God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000" dirty="0"/>
              <a:t>1:24 | Demon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000" dirty="0"/>
              <a:t>3:11 | Demons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000" dirty="0"/>
              <a:t>8:29 | Peter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000" dirty="0"/>
              <a:t>9:7 | God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000" dirty="0"/>
              <a:t>12:6 | Parable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000" dirty="0"/>
              <a:t>15:39 | The Cross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30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35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41972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D23655-C08D-9B76-D67A-FF5EFABF8EA2}"/>
              </a:ext>
            </a:extLst>
          </p:cNvPr>
          <p:cNvSpPr/>
          <p:nvPr/>
        </p:nvSpPr>
        <p:spPr>
          <a:xfrm>
            <a:off x="-346840" y="4256690"/>
            <a:ext cx="3421116" cy="504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EBCA00-9C41-9CB0-767A-4003F6A8D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67264" y="2393579"/>
            <a:ext cx="3755860" cy="368458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i="1" dirty="0"/>
              <a:t>Heals sickness</a:t>
            </a:r>
            <a:br>
              <a:rPr lang="en-US" sz="3000" i="1" dirty="0"/>
            </a:br>
            <a:r>
              <a:rPr lang="en-US" sz="3000" i="1" dirty="0"/>
              <a:t>Drives out demons</a:t>
            </a:r>
            <a:br>
              <a:rPr lang="en-US" sz="3000" i="1" dirty="0"/>
            </a:br>
            <a:r>
              <a:rPr lang="en-US" sz="3000" i="1" dirty="0"/>
              <a:t>Forgives sin</a:t>
            </a:r>
            <a:br>
              <a:rPr lang="en-US" sz="3000" i="1" dirty="0"/>
            </a:br>
            <a:r>
              <a:rPr lang="en-US" sz="3000" i="1" dirty="0"/>
              <a:t>Gives purpose</a:t>
            </a:r>
            <a:br>
              <a:rPr lang="en-US" sz="3000" i="1" dirty="0"/>
            </a:br>
            <a:r>
              <a:rPr lang="en-US" sz="3000" i="1" dirty="0"/>
              <a:t>Forms community</a:t>
            </a:r>
            <a:br>
              <a:rPr lang="en-US" sz="3000" i="1" dirty="0"/>
            </a:br>
            <a:r>
              <a:rPr lang="en-US" sz="3000" i="1" dirty="0"/>
              <a:t>Exposes lies</a:t>
            </a:r>
            <a:br>
              <a:rPr lang="en-US" sz="3000" i="1" dirty="0"/>
            </a:br>
            <a:r>
              <a:rPr lang="en-US" sz="3000" i="1" dirty="0"/>
              <a:t>Stills storms</a:t>
            </a:r>
            <a:endParaRPr lang="en-US" sz="3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31DE8A-A054-4E93-3944-77B62380F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23125" y="1699044"/>
            <a:ext cx="4570416" cy="539821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000" dirty="0"/>
              <a:t>He Is Calling You To See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2220D2C3-221E-5DF4-F440-BEE906710A74}"/>
              </a:ext>
            </a:extLst>
          </p:cNvPr>
          <p:cNvSpPr txBox="1">
            <a:spLocks/>
          </p:cNvSpPr>
          <p:nvPr/>
        </p:nvSpPr>
        <p:spPr>
          <a:xfrm>
            <a:off x="384425" y="3173412"/>
            <a:ext cx="3793437" cy="3684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500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44E8B50-9E74-6253-80A3-EB3AD004EBB0}"/>
              </a:ext>
            </a:extLst>
          </p:cNvPr>
          <p:cNvSpPr txBox="1">
            <a:spLocks/>
          </p:cNvSpPr>
          <p:nvPr/>
        </p:nvSpPr>
        <p:spPr>
          <a:xfrm>
            <a:off x="437115" y="1699044"/>
            <a:ext cx="2637160" cy="5398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He Is The King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81D37C3-7470-8ACB-3529-45610BEBDC6A}"/>
              </a:ext>
            </a:extLst>
          </p:cNvPr>
          <p:cNvSpPr txBox="1">
            <a:spLocks/>
          </p:cNvSpPr>
          <p:nvPr/>
        </p:nvSpPr>
        <p:spPr>
          <a:xfrm>
            <a:off x="3367264" y="1699044"/>
            <a:ext cx="3488395" cy="5398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He Has All Authority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A805F9-AB2E-E64D-1302-50DF4D5AF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6346"/>
            <a:ext cx="10515600" cy="662782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dirty="0"/>
              <a:t> </a:t>
            </a:r>
            <a:r>
              <a:rPr lang="en-US" sz="5000" b="1" dirty="0"/>
              <a:t>“Can You See Who Jesus Is?”</a:t>
            </a:r>
            <a:endParaRPr lang="en-US" sz="5000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FEAD3C9-E7C5-7AE9-D1D5-CBF37601A105}"/>
              </a:ext>
            </a:extLst>
          </p:cNvPr>
          <p:cNvSpPr txBox="1">
            <a:spLocks/>
          </p:cNvSpPr>
          <p:nvPr/>
        </p:nvSpPr>
        <p:spPr>
          <a:xfrm>
            <a:off x="422001" y="2393579"/>
            <a:ext cx="3166587" cy="3684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000" dirty="0"/>
              <a:t>1:1 | Mark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000" dirty="0"/>
              <a:t>1:11 | God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000" dirty="0"/>
              <a:t>1:24 | Demon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000" dirty="0"/>
              <a:t>3:11 | Demons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000" dirty="0"/>
              <a:t>8:29 | Peter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000" dirty="0"/>
              <a:t>9:7 | God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000" dirty="0"/>
              <a:t>12:6 | Parable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000" dirty="0"/>
              <a:t>15:39 | The Cross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30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35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16582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C4D06B1-2BB5-5359-C32B-6C0207F511D8}"/>
              </a:ext>
            </a:extLst>
          </p:cNvPr>
          <p:cNvSpPr/>
          <p:nvPr/>
        </p:nvSpPr>
        <p:spPr>
          <a:xfrm>
            <a:off x="-346840" y="4256690"/>
            <a:ext cx="3421116" cy="504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EBCA00-9C41-9CB0-767A-4003F6A8D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67264" y="2393579"/>
            <a:ext cx="3755860" cy="368458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i="1" dirty="0"/>
              <a:t>Heals sickness</a:t>
            </a:r>
            <a:br>
              <a:rPr lang="en-US" sz="3000" i="1" dirty="0"/>
            </a:br>
            <a:r>
              <a:rPr lang="en-US" sz="3000" i="1" dirty="0"/>
              <a:t>Drives out demons</a:t>
            </a:r>
            <a:br>
              <a:rPr lang="en-US" sz="3000" i="1" dirty="0"/>
            </a:br>
            <a:r>
              <a:rPr lang="en-US" sz="3000" i="1" dirty="0"/>
              <a:t>Forgives sin</a:t>
            </a:r>
            <a:br>
              <a:rPr lang="en-US" sz="3000" i="1" dirty="0"/>
            </a:br>
            <a:r>
              <a:rPr lang="en-US" sz="3000" i="1" dirty="0"/>
              <a:t>Gives purpose</a:t>
            </a:r>
            <a:br>
              <a:rPr lang="en-US" sz="3000" i="1" dirty="0"/>
            </a:br>
            <a:r>
              <a:rPr lang="en-US" sz="3000" i="1" dirty="0"/>
              <a:t>Forms community</a:t>
            </a:r>
            <a:br>
              <a:rPr lang="en-US" sz="3000" i="1" dirty="0"/>
            </a:br>
            <a:r>
              <a:rPr lang="en-US" sz="3000" i="1" dirty="0"/>
              <a:t>Exposes lies</a:t>
            </a:r>
            <a:br>
              <a:rPr lang="en-US" sz="3000" i="1" dirty="0"/>
            </a:br>
            <a:r>
              <a:rPr lang="en-US" sz="3000" i="1" dirty="0"/>
              <a:t>Stills storms</a:t>
            </a:r>
            <a:endParaRPr lang="en-US" sz="3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31DE8A-A054-4E93-3944-77B62380F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23125" y="1699044"/>
            <a:ext cx="4570416" cy="539821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000" dirty="0"/>
              <a:t>He Is Calling You To See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F16D55-EFCB-BD32-AB5F-A876ED45C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23124" y="2393530"/>
            <a:ext cx="4768508" cy="368458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/>
              <a:t>C1 - Repent and follow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/>
              <a:t>C2 - You need new wineskins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/>
              <a:t>C3 - Hardness of heart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/>
              <a:t>C4 - Kingdom teaching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/>
              <a:t>C5 - No one out of reach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/>
              <a:t>C6 - Results of the Kingdom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/>
              <a:t>C7 - Religion can’t clean you</a:t>
            </a:r>
          </a:p>
          <a:p>
            <a:pPr marL="0" indent="0">
              <a:buNone/>
            </a:pPr>
            <a:r>
              <a:rPr lang="en-US" sz="3500" dirty="0"/>
              <a:t> 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2220D2C3-221E-5DF4-F440-BEE906710A74}"/>
              </a:ext>
            </a:extLst>
          </p:cNvPr>
          <p:cNvSpPr txBox="1">
            <a:spLocks/>
          </p:cNvSpPr>
          <p:nvPr/>
        </p:nvSpPr>
        <p:spPr>
          <a:xfrm>
            <a:off x="384425" y="3173412"/>
            <a:ext cx="3793437" cy="3684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500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44E8B50-9E74-6253-80A3-EB3AD004EBB0}"/>
              </a:ext>
            </a:extLst>
          </p:cNvPr>
          <p:cNvSpPr txBox="1">
            <a:spLocks/>
          </p:cNvSpPr>
          <p:nvPr/>
        </p:nvSpPr>
        <p:spPr>
          <a:xfrm>
            <a:off x="437115" y="1699044"/>
            <a:ext cx="2637160" cy="5398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He Is The King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81D37C3-7470-8ACB-3529-45610BEBDC6A}"/>
              </a:ext>
            </a:extLst>
          </p:cNvPr>
          <p:cNvSpPr txBox="1">
            <a:spLocks/>
          </p:cNvSpPr>
          <p:nvPr/>
        </p:nvSpPr>
        <p:spPr>
          <a:xfrm>
            <a:off x="3367264" y="1699044"/>
            <a:ext cx="3488395" cy="5398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He Has All Authority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A805F9-AB2E-E64D-1302-50DF4D5AF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6346"/>
            <a:ext cx="10515600" cy="662782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dirty="0"/>
              <a:t> </a:t>
            </a:r>
            <a:r>
              <a:rPr lang="en-US" sz="5000" b="1" dirty="0"/>
              <a:t>“Can You See Who Jesus Is?”</a:t>
            </a:r>
            <a:endParaRPr lang="en-US" sz="5000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FEAD3C9-E7C5-7AE9-D1D5-CBF37601A105}"/>
              </a:ext>
            </a:extLst>
          </p:cNvPr>
          <p:cNvSpPr txBox="1">
            <a:spLocks/>
          </p:cNvSpPr>
          <p:nvPr/>
        </p:nvSpPr>
        <p:spPr>
          <a:xfrm>
            <a:off x="422002" y="2393579"/>
            <a:ext cx="3356368" cy="3684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000" dirty="0"/>
              <a:t>1:1 | Mark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000" dirty="0"/>
              <a:t>1:11 | God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000" dirty="0"/>
              <a:t>1:24 | Demon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000" dirty="0"/>
              <a:t>3:11 | Demons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000" dirty="0"/>
              <a:t>8:29 | Peter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000" dirty="0"/>
              <a:t>9:7 | God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000" dirty="0"/>
              <a:t>12:6 | Parable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000" dirty="0"/>
              <a:t>15:39 | The Cross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30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35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689824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C62DFD-4DC1-2371-EB0F-4F292B8079C4}"/>
              </a:ext>
            </a:extLst>
          </p:cNvPr>
          <p:cNvSpPr/>
          <p:nvPr/>
        </p:nvSpPr>
        <p:spPr>
          <a:xfrm>
            <a:off x="7123124" y="5644093"/>
            <a:ext cx="5263318" cy="504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4D06B1-2BB5-5359-C32B-6C0207F511D8}"/>
              </a:ext>
            </a:extLst>
          </p:cNvPr>
          <p:cNvSpPr/>
          <p:nvPr/>
        </p:nvSpPr>
        <p:spPr>
          <a:xfrm>
            <a:off x="-346840" y="4256690"/>
            <a:ext cx="3421116" cy="504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EBCA00-9C41-9CB0-767A-4003F6A8D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67264" y="2393579"/>
            <a:ext cx="3755860" cy="368458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i="1" dirty="0"/>
              <a:t>Heals sickness</a:t>
            </a:r>
            <a:br>
              <a:rPr lang="en-US" sz="3000" i="1" dirty="0"/>
            </a:br>
            <a:r>
              <a:rPr lang="en-US" sz="3000" i="1" dirty="0"/>
              <a:t>Drives out demons</a:t>
            </a:r>
            <a:br>
              <a:rPr lang="en-US" sz="3000" i="1" dirty="0"/>
            </a:br>
            <a:r>
              <a:rPr lang="en-US" sz="3000" i="1" dirty="0"/>
              <a:t>Forgives sin</a:t>
            </a:r>
            <a:br>
              <a:rPr lang="en-US" sz="3000" i="1" dirty="0"/>
            </a:br>
            <a:r>
              <a:rPr lang="en-US" sz="3000" i="1" dirty="0"/>
              <a:t>Gives purpose</a:t>
            </a:r>
            <a:br>
              <a:rPr lang="en-US" sz="3000" i="1" dirty="0"/>
            </a:br>
            <a:r>
              <a:rPr lang="en-US" sz="3000" i="1" dirty="0"/>
              <a:t>Forms community</a:t>
            </a:r>
            <a:br>
              <a:rPr lang="en-US" sz="3000" i="1" dirty="0"/>
            </a:br>
            <a:r>
              <a:rPr lang="en-US" sz="3000" i="1" dirty="0"/>
              <a:t>Exposes lies</a:t>
            </a:r>
            <a:br>
              <a:rPr lang="en-US" sz="3000" i="1" dirty="0"/>
            </a:br>
            <a:r>
              <a:rPr lang="en-US" sz="3000" i="1" dirty="0"/>
              <a:t>Stills storms</a:t>
            </a:r>
            <a:endParaRPr lang="en-US" sz="3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31DE8A-A054-4E93-3944-77B62380F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23125" y="1699044"/>
            <a:ext cx="4570416" cy="539821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000" dirty="0"/>
              <a:t>He Is Calling You To See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F16D55-EFCB-BD32-AB5F-A876ED45C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23124" y="2393530"/>
            <a:ext cx="4768508" cy="368458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/>
              <a:t>C1 - Repent and follow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/>
              <a:t>C2 - You need new wineskins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/>
              <a:t>C3 - Hardness of heart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/>
              <a:t>C4 - Kingdom teaching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/>
              <a:t>C5 - No one out of reach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/>
              <a:t>C6 - Results of the Kingdom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/>
              <a:t>C7 - Religion can’t clean you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/>
              <a:t>C8 - It is time to see</a:t>
            </a:r>
          </a:p>
          <a:p>
            <a:pPr marL="0" indent="0">
              <a:buNone/>
            </a:pPr>
            <a:r>
              <a:rPr lang="en-US" sz="3500" dirty="0"/>
              <a:t> 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2220D2C3-221E-5DF4-F440-BEE906710A74}"/>
              </a:ext>
            </a:extLst>
          </p:cNvPr>
          <p:cNvSpPr txBox="1">
            <a:spLocks/>
          </p:cNvSpPr>
          <p:nvPr/>
        </p:nvSpPr>
        <p:spPr>
          <a:xfrm>
            <a:off x="384425" y="3173412"/>
            <a:ext cx="3793437" cy="3684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500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44E8B50-9E74-6253-80A3-EB3AD004EBB0}"/>
              </a:ext>
            </a:extLst>
          </p:cNvPr>
          <p:cNvSpPr txBox="1">
            <a:spLocks/>
          </p:cNvSpPr>
          <p:nvPr/>
        </p:nvSpPr>
        <p:spPr>
          <a:xfrm>
            <a:off x="437115" y="1699044"/>
            <a:ext cx="2637160" cy="5398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He Is The King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81D37C3-7470-8ACB-3529-45610BEBDC6A}"/>
              </a:ext>
            </a:extLst>
          </p:cNvPr>
          <p:cNvSpPr txBox="1">
            <a:spLocks/>
          </p:cNvSpPr>
          <p:nvPr/>
        </p:nvSpPr>
        <p:spPr>
          <a:xfrm>
            <a:off x="3367264" y="1699044"/>
            <a:ext cx="3488395" cy="5398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He Has All Authority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A805F9-AB2E-E64D-1302-50DF4D5AF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6346"/>
            <a:ext cx="10515600" cy="662782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dirty="0"/>
              <a:t> </a:t>
            </a:r>
            <a:r>
              <a:rPr lang="en-US" sz="5000" b="1" dirty="0"/>
              <a:t>“Can You See Who Jesus Is?”</a:t>
            </a:r>
            <a:endParaRPr lang="en-US" sz="5000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FEAD3C9-E7C5-7AE9-D1D5-CBF37601A105}"/>
              </a:ext>
            </a:extLst>
          </p:cNvPr>
          <p:cNvSpPr txBox="1">
            <a:spLocks/>
          </p:cNvSpPr>
          <p:nvPr/>
        </p:nvSpPr>
        <p:spPr>
          <a:xfrm>
            <a:off x="422002" y="2393579"/>
            <a:ext cx="3356368" cy="3684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000" dirty="0"/>
              <a:t>1:1 | Mark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000" dirty="0"/>
              <a:t>1:11 | God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000" dirty="0"/>
              <a:t>1:24 | Demon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000" dirty="0"/>
              <a:t>3:11 | Demons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000" dirty="0"/>
              <a:t>8:29 | Peter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000" dirty="0"/>
              <a:t>9:7 | God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000" dirty="0"/>
              <a:t>12:6 | Parable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000" dirty="0"/>
              <a:t>15:39 | The Cross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30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35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694812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48E39-7898-66BB-EC1D-CE1777D8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7039"/>
            <a:ext cx="10515600" cy="1325563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4200" dirty="0">
                <a:latin typeface="GOTHAM-BOOK" panose="02000504050000020004" pitchFamily="2" charset="0"/>
              </a:rPr>
              <a:t>“On the way Jesus asked His disciples, “Who do people say I am?” They replied, “Some say John the Baptist; others say Elijah; and still others, one of the prophets.” “But what about you?” he asked. </a:t>
            </a:r>
            <a:r>
              <a:rPr lang="en-US" sz="4200" b="1" dirty="0">
                <a:solidFill>
                  <a:schemeClr val="accent2">
                    <a:lumMod val="75000"/>
                  </a:schemeClr>
                </a:solidFill>
                <a:latin typeface="GOTHAM-BOOK" panose="02000504050000020004" pitchFamily="2" charset="0"/>
              </a:rPr>
              <a:t>“Who do you say I am?” </a:t>
            </a:r>
            <a:r>
              <a:rPr lang="en-US" sz="4200" dirty="0">
                <a:latin typeface="GOTHAM-BOOK" panose="02000504050000020004" pitchFamily="2" charset="0"/>
              </a:rPr>
              <a:t>Peter answered, “You are the Christ [The King].”</a:t>
            </a:r>
            <a:br>
              <a:rPr lang="en-US" dirty="0">
                <a:latin typeface="GOTHAM-BOOK" panose="02000504050000020004" pitchFamily="2" charset="0"/>
              </a:rPr>
            </a:br>
            <a:br>
              <a:rPr lang="en-US" dirty="0">
                <a:latin typeface="GOTHAM-BOOK" panose="02000504050000020004" pitchFamily="2" charset="0"/>
              </a:rPr>
            </a:br>
            <a:r>
              <a:rPr lang="en-US" dirty="0">
                <a:latin typeface="GOTHAM-BOOK" panose="02000504050000020004" pitchFamily="2" charset="0"/>
              </a:rPr>
              <a:t>Mark 8:27 </a:t>
            </a:r>
            <a:br>
              <a:rPr lang="en-US" dirty="0">
                <a:latin typeface="GOTHAM-BOOK" panose="02000504050000020004" pitchFamily="2" charset="0"/>
              </a:rPr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036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48E39-7898-66BB-EC1D-CE1777D8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825"/>
            <a:ext cx="10515600" cy="77198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5000" b="1" dirty="0">
                <a:latin typeface="GOTHAM-BOOK" panose="02000504050000020004" pitchFamily="2" charset="0"/>
              </a:rPr>
              <a:t>Jesus, You are the Christ [King]!</a:t>
            </a:r>
            <a:br>
              <a:rPr lang="en-US" sz="5000" b="1" dirty="0">
                <a:latin typeface="GOTHAM-BOOK" panose="02000504050000020004" pitchFamily="2" charset="0"/>
              </a:rPr>
            </a:br>
            <a:r>
              <a:rPr lang="en-US" sz="5000" b="1" dirty="0">
                <a:latin typeface="GOTHAM-BOOK" panose="02000504050000020004" pitchFamily="2" charset="0"/>
              </a:rPr>
              <a:t>To me/us, You have been . . .</a:t>
            </a:r>
            <a:br>
              <a:rPr lang="en-US" sz="5000" b="1" dirty="0">
                <a:latin typeface="GOTHAM-BOOK" panose="02000504050000020004" pitchFamily="2" charset="0"/>
              </a:rPr>
            </a:br>
            <a:br>
              <a:rPr lang="en-US" sz="2200" dirty="0">
                <a:latin typeface="GOTHAM-BOOK" panose="02000504050000020004" pitchFamily="2" charset="0"/>
              </a:rPr>
            </a:br>
            <a:r>
              <a:rPr lang="en-US" sz="39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You can list a characteristic or title: </a:t>
            </a:r>
            <a:br>
              <a:rPr lang="en-US" sz="39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9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my/our rock, healer, provision, hope, etc.</a:t>
            </a:r>
            <a:br>
              <a:rPr lang="en-US" i="1" dirty="0">
                <a:latin typeface="GOTHAM-BOOK" panose="02000504050000020004" pitchFamily="2" charset="0"/>
              </a:rPr>
            </a:br>
            <a:br>
              <a:rPr lang="en-US" dirty="0">
                <a:latin typeface="GOTHAM-BOOK" panose="02000504050000020004" pitchFamily="2" charset="0"/>
              </a:rPr>
            </a:br>
            <a:r>
              <a:rPr lang="en-US" sz="5000" b="1" dirty="0">
                <a:latin typeface="GOTHAM-BOOK" panose="02000504050000020004" pitchFamily="2" charset="0"/>
              </a:rPr>
              <a:t>I/We can’t thank You enough</a:t>
            </a:r>
            <a:br>
              <a:rPr lang="en-US" sz="5000" b="1" dirty="0">
                <a:latin typeface="GOTHAM-BOOK" panose="02000504050000020004" pitchFamily="2" charset="0"/>
              </a:rPr>
            </a:br>
            <a:r>
              <a:rPr lang="en-US" sz="5000" b="1" dirty="0">
                <a:latin typeface="GOTHAM-BOOK" panose="02000504050000020004" pitchFamily="2" charset="0"/>
              </a:rPr>
              <a:t>for how You have </a:t>
            </a:r>
            <a:r>
              <a:rPr lang="en-US" sz="5000" b="1" dirty="0"/>
              <a:t>. . .</a:t>
            </a:r>
            <a:br>
              <a:rPr lang="en-US" b="1" dirty="0"/>
            </a:br>
            <a:br>
              <a:rPr lang="en-US" sz="2200" dirty="0"/>
            </a:br>
            <a:r>
              <a:rPr lang="en-US" sz="3900" i="1" dirty="0"/>
              <a:t>Share what He powerfully did for you this past year</a:t>
            </a:r>
            <a:br>
              <a:rPr lang="en-US" sz="3900" i="1" dirty="0"/>
            </a:br>
            <a:r>
              <a:rPr lang="en-US" sz="3900" i="1" dirty="0"/>
              <a:t>or the miracle He did to save you. Feel free</a:t>
            </a:r>
            <a:br>
              <a:rPr lang="en-US" sz="3900" i="1" dirty="0"/>
            </a:br>
            <a:r>
              <a:rPr lang="en-US" sz="3900" i="1" dirty="0"/>
              <a:t>to share what He saved you from</a:t>
            </a:r>
            <a:br>
              <a:rPr lang="en-US" sz="3900" dirty="0"/>
            </a:br>
            <a:endParaRPr lang="en-US" sz="3900" dirty="0"/>
          </a:p>
        </p:txBody>
      </p:sp>
    </p:spTree>
    <p:extLst>
      <p:ext uri="{BB962C8B-B14F-4D97-AF65-F5344CB8AC3E}">
        <p14:creationId xmlns:p14="http://schemas.microsoft.com/office/powerpoint/2010/main" val="3069222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956</Words>
  <Application>Microsoft Macintosh PowerPoint</Application>
  <PresentationFormat>Widescreen</PresentationFormat>
  <Paragraphs>133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GOTHAM-BOOK</vt:lpstr>
      <vt:lpstr>Office Theme</vt:lpstr>
      <vt:lpstr> “The Best Gift Ever”</vt:lpstr>
      <vt:lpstr>The Gospel Of Mark answers one question “Do you know/see who Jesus is?”   Mark is writing so we will finally see and receive “the best gift ever!”</vt:lpstr>
      <vt:lpstr>PowerPoint Presentation</vt:lpstr>
      <vt:lpstr> “Can You See Who Jesus Is?”</vt:lpstr>
      <vt:lpstr> “Can You See Who Jesus Is?”</vt:lpstr>
      <vt:lpstr> “Can You See Who Jesus Is?”</vt:lpstr>
      <vt:lpstr> “Can You See Who Jesus Is?”</vt:lpstr>
      <vt:lpstr>“On the way Jesus asked His disciples, “Who do people say I am?” They replied, “Some say John the Baptist; others say Elijah; and still others, one of the prophets.” “But what about you?” he asked. “Who do you say I am?” Peter answered, “You are the Christ [The King].”  Mark 8:27    </vt:lpstr>
      <vt:lpstr>Jesus, You are the Christ [King]! To me/us, You have been . . .  You can list a characteristic or title:  my/our rock, healer, provision, hope, etc.  I/We can’t thank You enough for how You have . . .  Share what He powerfully did for you this past year or the miracle He did to save you. Feel free to share what He saved you from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means the king is coming</dc:title>
  <dc:creator>Shawn Franco</dc:creator>
  <cp:lastModifiedBy>Shawn Franco</cp:lastModifiedBy>
  <cp:revision>8</cp:revision>
  <dcterms:created xsi:type="dcterms:W3CDTF">2023-11-29T17:43:06Z</dcterms:created>
  <dcterms:modified xsi:type="dcterms:W3CDTF">2023-12-07T17:10:47Z</dcterms:modified>
</cp:coreProperties>
</file>