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65" r:id="rId2"/>
    <p:sldId id="257" r:id="rId3"/>
    <p:sldId id="258" r:id="rId4"/>
    <p:sldId id="259" r:id="rId5"/>
    <p:sldId id="268" r:id="rId6"/>
    <p:sldId id="281" r:id="rId7"/>
    <p:sldId id="270" r:id="rId8"/>
    <p:sldId id="269" r:id="rId9"/>
    <p:sldId id="271" r:id="rId10"/>
    <p:sldId id="273" r:id="rId11"/>
    <p:sldId id="272" r:id="rId12"/>
    <p:sldId id="275" r:id="rId13"/>
    <p:sldId id="274" r:id="rId14"/>
    <p:sldId id="282" r:id="rId15"/>
    <p:sldId id="277" r:id="rId16"/>
    <p:sldId id="280" r:id="rId17"/>
    <p:sldId id="279"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72F24-0F7E-BE4E-907C-131117953531}" v="12" dt="2023-11-30T20:46:08.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64"/>
    <p:restoredTop sz="69155"/>
  </p:normalViewPr>
  <p:slideViewPr>
    <p:cSldViewPr snapToGrid="0" showGuides="1">
      <p:cViewPr varScale="1">
        <p:scale>
          <a:sx n="74" d="100"/>
          <a:sy n="74" d="100"/>
        </p:scale>
        <p:origin x="192" y="2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7924C-D74C-2B43-A6C7-969E1CEE7379}" type="datetimeFigureOut">
              <a:rPr lang="en-US" smtClean="0"/>
              <a:t>11/30/23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7496C6-F133-4649-89ED-69A6D98335D2}" type="slidenum">
              <a:rPr lang="en-US" smtClean="0"/>
              <a:t>‹#›</a:t>
            </a:fld>
            <a:endParaRPr lang="en-US"/>
          </a:p>
        </p:txBody>
      </p:sp>
    </p:spTree>
    <p:extLst>
      <p:ext uri="{BB962C8B-B14F-4D97-AF65-F5344CB8AC3E}">
        <p14:creationId xmlns:p14="http://schemas.microsoft.com/office/powerpoint/2010/main" val="229254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496C6-F133-4649-89ED-69A6D98335D2}" type="slidenum">
              <a:rPr lang="en-US" smtClean="0"/>
              <a:t>11</a:t>
            </a:fld>
            <a:endParaRPr lang="en-US"/>
          </a:p>
        </p:txBody>
      </p:sp>
    </p:spTree>
    <p:extLst>
      <p:ext uri="{BB962C8B-B14F-4D97-AF65-F5344CB8AC3E}">
        <p14:creationId xmlns:p14="http://schemas.microsoft.com/office/powerpoint/2010/main" val="310507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ONLINE GOING TO COMMUNION</a:t>
            </a:r>
          </a:p>
          <a:p>
            <a:r>
              <a:rPr lang="en-US" dirty="0"/>
              <a:t>This woman didn’t look to religion - to a redeemer</a:t>
            </a:r>
          </a:p>
          <a:p>
            <a:r>
              <a:rPr lang="en-US" dirty="0"/>
              <a:t>She stopped letting religion limit her</a:t>
            </a:r>
          </a:p>
          <a:p>
            <a:r>
              <a:rPr lang="en-US" dirty="0"/>
              <a:t>She tore the roof off - </a:t>
            </a:r>
            <a:r>
              <a:rPr lang="en-US" dirty="0" err="1"/>
              <a:t>beleieving</a:t>
            </a:r>
            <a:r>
              <a:rPr lang="en-US" dirty="0"/>
              <a:t> in Jesus</a:t>
            </a:r>
          </a:p>
          <a:p>
            <a:r>
              <a:rPr lang="en-US" dirty="0"/>
              <a:t>She was one of many - sick/bleeding - considered unclean</a:t>
            </a:r>
          </a:p>
        </p:txBody>
      </p:sp>
      <p:sp>
        <p:nvSpPr>
          <p:cNvPr id="4" name="Slide Number Placeholder 3"/>
          <p:cNvSpPr>
            <a:spLocks noGrp="1"/>
          </p:cNvSpPr>
          <p:nvPr>
            <p:ph type="sldNum" sz="quarter" idx="5"/>
          </p:nvPr>
        </p:nvSpPr>
        <p:spPr/>
        <p:txBody>
          <a:bodyPr/>
          <a:lstStyle/>
          <a:p>
            <a:fld id="{7A7496C6-F133-4649-89ED-69A6D98335D2}" type="slidenum">
              <a:rPr lang="en-US" smtClean="0"/>
              <a:t>12</a:t>
            </a:fld>
            <a:endParaRPr lang="en-US"/>
          </a:p>
        </p:txBody>
      </p:sp>
    </p:spTree>
    <p:extLst>
      <p:ext uri="{BB962C8B-B14F-4D97-AF65-F5344CB8AC3E}">
        <p14:creationId xmlns:p14="http://schemas.microsoft.com/office/powerpoint/2010/main" val="65758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Stop worry about this world - its </a:t>
            </a:r>
            <a:r>
              <a:rPr lang="en-US" dirty="0" err="1"/>
              <a:t>lables</a:t>
            </a:r>
            <a:r>
              <a:rPr lang="en-US" dirty="0"/>
              <a:t>. Its justification</a:t>
            </a:r>
          </a:p>
          <a:p>
            <a:r>
              <a:rPr lang="en-US" dirty="0"/>
              <a:t>Turn to Jesus</a:t>
            </a:r>
          </a:p>
          <a:p>
            <a:r>
              <a:rPr lang="en-US" dirty="0"/>
              <a:t>There is no limit what he can do</a:t>
            </a:r>
          </a:p>
          <a:p>
            <a:r>
              <a:rPr lang="en-US" dirty="0"/>
              <a:t>”You don’t know how deep my </a:t>
            </a:r>
            <a:r>
              <a:rPr lang="en-US" dirty="0" err="1"/>
              <a:t>siin</a:t>
            </a:r>
            <a:r>
              <a:rPr lang="en-US" dirty="0"/>
              <a:t>/failure/wound”</a:t>
            </a:r>
          </a:p>
          <a:p>
            <a:r>
              <a:rPr lang="en-US" dirty="0"/>
              <a:t>God -eternal -gave himself - your tea cup / His ocean!</a:t>
            </a:r>
          </a:p>
        </p:txBody>
      </p:sp>
      <p:sp>
        <p:nvSpPr>
          <p:cNvPr id="4" name="Slide Number Placeholder 3"/>
          <p:cNvSpPr>
            <a:spLocks noGrp="1"/>
          </p:cNvSpPr>
          <p:nvPr>
            <p:ph type="sldNum" sz="quarter" idx="5"/>
          </p:nvPr>
        </p:nvSpPr>
        <p:spPr/>
        <p:txBody>
          <a:bodyPr/>
          <a:lstStyle/>
          <a:p>
            <a:fld id="{7A7496C6-F133-4649-89ED-69A6D98335D2}" type="slidenum">
              <a:rPr lang="en-US" smtClean="0"/>
              <a:t>14</a:t>
            </a:fld>
            <a:endParaRPr lang="en-US"/>
          </a:p>
        </p:txBody>
      </p:sp>
    </p:spTree>
    <p:extLst>
      <p:ext uri="{BB962C8B-B14F-4D97-AF65-F5344CB8AC3E}">
        <p14:creationId xmlns:p14="http://schemas.microsoft.com/office/powerpoint/2010/main" val="3507869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496C6-F133-4649-89ED-69A6D98335D2}" type="slidenum">
              <a:rPr lang="en-US" smtClean="0"/>
              <a:t>15</a:t>
            </a:fld>
            <a:endParaRPr lang="en-US"/>
          </a:p>
        </p:txBody>
      </p:sp>
    </p:spTree>
    <p:extLst>
      <p:ext uri="{BB962C8B-B14F-4D97-AF65-F5344CB8AC3E}">
        <p14:creationId xmlns:p14="http://schemas.microsoft.com/office/powerpoint/2010/main" val="276161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496C6-F133-4649-89ED-69A6D98335D2}" type="slidenum">
              <a:rPr lang="en-US" smtClean="0"/>
              <a:t>16</a:t>
            </a:fld>
            <a:endParaRPr lang="en-US"/>
          </a:p>
        </p:txBody>
      </p:sp>
    </p:spTree>
    <p:extLst>
      <p:ext uri="{BB962C8B-B14F-4D97-AF65-F5344CB8AC3E}">
        <p14:creationId xmlns:p14="http://schemas.microsoft.com/office/powerpoint/2010/main" val="1176115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7496C6-F133-4649-89ED-69A6D98335D2}" type="slidenum">
              <a:rPr lang="en-US" smtClean="0"/>
              <a:t>17</a:t>
            </a:fld>
            <a:endParaRPr lang="en-US"/>
          </a:p>
        </p:txBody>
      </p:sp>
    </p:spTree>
    <p:extLst>
      <p:ext uri="{BB962C8B-B14F-4D97-AF65-F5344CB8AC3E}">
        <p14:creationId xmlns:p14="http://schemas.microsoft.com/office/powerpoint/2010/main" val="814138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0D881-A8D3-43AE-5814-5AFE15513D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7B6BF4-0CC2-E4DB-C860-BF9602CAF4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555D68-6EDC-E71A-1A36-D87ABD152AC3}"/>
              </a:ext>
            </a:extLst>
          </p:cNvPr>
          <p:cNvSpPr>
            <a:spLocks noGrp="1"/>
          </p:cNvSpPr>
          <p:nvPr>
            <p:ph type="dt" sz="half" idx="10"/>
          </p:nvPr>
        </p:nvSpPr>
        <p:spPr/>
        <p:txBody>
          <a:bodyPr/>
          <a:lstStyle/>
          <a:p>
            <a:fld id="{6FB74D76-CD7A-1544-A489-D4709E380944}" type="datetimeFigureOut">
              <a:rPr lang="en-US" smtClean="0"/>
              <a:t>11/30/23</a:t>
            </a:fld>
            <a:endParaRPr lang="en-US"/>
          </a:p>
        </p:txBody>
      </p:sp>
      <p:sp>
        <p:nvSpPr>
          <p:cNvPr id="5" name="Footer Placeholder 4">
            <a:extLst>
              <a:ext uri="{FF2B5EF4-FFF2-40B4-BE49-F238E27FC236}">
                <a16:creationId xmlns:a16="http://schemas.microsoft.com/office/drawing/2014/main" id="{BC4EC99D-B018-6547-873C-939F245BA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526DD-F3F1-A966-7FC4-028B062876AC}"/>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3317767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DBC45-6B00-0776-EABC-A83A924046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E36BD3-3160-287B-782E-CF1E7C3AAD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B86D2B-5E8B-ABFC-E4A2-EE6DFB540024}"/>
              </a:ext>
            </a:extLst>
          </p:cNvPr>
          <p:cNvSpPr>
            <a:spLocks noGrp="1"/>
          </p:cNvSpPr>
          <p:nvPr>
            <p:ph type="dt" sz="half" idx="10"/>
          </p:nvPr>
        </p:nvSpPr>
        <p:spPr/>
        <p:txBody>
          <a:bodyPr/>
          <a:lstStyle/>
          <a:p>
            <a:fld id="{6FB74D76-CD7A-1544-A489-D4709E380944}" type="datetimeFigureOut">
              <a:rPr lang="en-US" smtClean="0"/>
              <a:t>11/30/23</a:t>
            </a:fld>
            <a:endParaRPr lang="en-US"/>
          </a:p>
        </p:txBody>
      </p:sp>
      <p:sp>
        <p:nvSpPr>
          <p:cNvPr id="5" name="Footer Placeholder 4">
            <a:extLst>
              <a:ext uri="{FF2B5EF4-FFF2-40B4-BE49-F238E27FC236}">
                <a16:creationId xmlns:a16="http://schemas.microsoft.com/office/drawing/2014/main" id="{7B97EB2B-F439-6CE9-DB83-E0EEF271C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CDB33-1118-AE35-6828-759E8B682F98}"/>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3401631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7131F-D5DE-9782-6641-BD4DF2059D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EFCBE5-EB40-6FF7-026D-1246FBC964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1A5CF-7DF0-EB8B-4F9F-C44120F53052}"/>
              </a:ext>
            </a:extLst>
          </p:cNvPr>
          <p:cNvSpPr>
            <a:spLocks noGrp="1"/>
          </p:cNvSpPr>
          <p:nvPr>
            <p:ph type="dt" sz="half" idx="10"/>
          </p:nvPr>
        </p:nvSpPr>
        <p:spPr/>
        <p:txBody>
          <a:bodyPr/>
          <a:lstStyle/>
          <a:p>
            <a:fld id="{6FB74D76-CD7A-1544-A489-D4709E380944}" type="datetimeFigureOut">
              <a:rPr lang="en-US" smtClean="0"/>
              <a:t>11/30/23</a:t>
            </a:fld>
            <a:endParaRPr lang="en-US"/>
          </a:p>
        </p:txBody>
      </p:sp>
      <p:sp>
        <p:nvSpPr>
          <p:cNvPr id="5" name="Footer Placeholder 4">
            <a:extLst>
              <a:ext uri="{FF2B5EF4-FFF2-40B4-BE49-F238E27FC236}">
                <a16:creationId xmlns:a16="http://schemas.microsoft.com/office/drawing/2014/main" id="{F73CD3ED-7478-9321-1BCC-66F1C3D50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45DF13-C843-4EDF-BC0A-5CCC36BB3E08}"/>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422924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E2B1-5B45-B23C-EFE3-493CFBACF2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ABB14-D65A-137D-F85C-C3C2BDC79F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664F6-176E-F652-CBDD-22B5E53F75A2}"/>
              </a:ext>
            </a:extLst>
          </p:cNvPr>
          <p:cNvSpPr>
            <a:spLocks noGrp="1"/>
          </p:cNvSpPr>
          <p:nvPr>
            <p:ph type="dt" sz="half" idx="10"/>
          </p:nvPr>
        </p:nvSpPr>
        <p:spPr/>
        <p:txBody>
          <a:bodyPr/>
          <a:lstStyle/>
          <a:p>
            <a:fld id="{6FB74D76-CD7A-1544-A489-D4709E380944}" type="datetimeFigureOut">
              <a:rPr lang="en-US" smtClean="0"/>
              <a:t>11/30/23</a:t>
            </a:fld>
            <a:endParaRPr lang="en-US"/>
          </a:p>
        </p:txBody>
      </p:sp>
      <p:sp>
        <p:nvSpPr>
          <p:cNvPr id="5" name="Footer Placeholder 4">
            <a:extLst>
              <a:ext uri="{FF2B5EF4-FFF2-40B4-BE49-F238E27FC236}">
                <a16:creationId xmlns:a16="http://schemas.microsoft.com/office/drawing/2014/main" id="{4D7486CE-E075-DAC9-2885-062E2443C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BD3ECC-50D9-F749-F036-F98A0A7998E0}"/>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67716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11F90-8E0C-F790-87CC-E70C783A17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117BC1-750D-3332-96E4-E1DD8EE8C4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D1ED95-446E-9739-142D-671C7A429378}"/>
              </a:ext>
            </a:extLst>
          </p:cNvPr>
          <p:cNvSpPr>
            <a:spLocks noGrp="1"/>
          </p:cNvSpPr>
          <p:nvPr>
            <p:ph type="dt" sz="half" idx="10"/>
          </p:nvPr>
        </p:nvSpPr>
        <p:spPr/>
        <p:txBody>
          <a:bodyPr/>
          <a:lstStyle/>
          <a:p>
            <a:fld id="{6FB74D76-CD7A-1544-A489-D4709E380944}" type="datetimeFigureOut">
              <a:rPr lang="en-US" smtClean="0"/>
              <a:t>11/30/23</a:t>
            </a:fld>
            <a:endParaRPr lang="en-US"/>
          </a:p>
        </p:txBody>
      </p:sp>
      <p:sp>
        <p:nvSpPr>
          <p:cNvPr id="5" name="Footer Placeholder 4">
            <a:extLst>
              <a:ext uri="{FF2B5EF4-FFF2-40B4-BE49-F238E27FC236}">
                <a16:creationId xmlns:a16="http://schemas.microsoft.com/office/drawing/2014/main" id="{4351D304-59E5-7E81-BA38-2341B9DED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5E9F7-4C98-57B6-24EF-F29A659EA3B2}"/>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1795671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51EF2-AB2B-D534-2F1E-B2AA10EEF5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A07B52-9773-2FE5-1B43-1954F10BE4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B7A010-3413-EA43-E38F-74D7B7C167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A3E50D-7303-15D1-C60A-D1D8CDC35D48}"/>
              </a:ext>
            </a:extLst>
          </p:cNvPr>
          <p:cNvSpPr>
            <a:spLocks noGrp="1"/>
          </p:cNvSpPr>
          <p:nvPr>
            <p:ph type="dt" sz="half" idx="10"/>
          </p:nvPr>
        </p:nvSpPr>
        <p:spPr/>
        <p:txBody>
          <a:bodyPr/>
          <a:lstStyle/>
          <a:p>
            <a:fld id="{6FB74D76-CD7A-1544-A489-D4709E380944}" type="datetimeFigureOut">
              <a:rPr lang="en-US" smtClean="0"/>
              <a:t>11/30/23</a:t>
            </a:fld>
            <a:endParaRPr lang="en-US"/>
          </a:p>
        </p:txBody>
      </p:sp>
      <p:sp>
        <p:nvSpPr>
          <p:cNvPr id="6" name="Footer Placeholder 5">
            <a:extLst>
              <a:ext uri="{FF2B5EF4-FFF2-40B4-BE49-F238E27FC236}">
                <a16:creationId xmlns:a16="http://schemas.microsoft.com/office/drawing/2014/main" id="{E87BD871-4B87-9ADC-A877-0617093FFC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3B8265-D06C-C86D-84B4-497D1B4FC3CC}"/>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244516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39710-C35D-E430-779A-8EFA3C448D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2299F7-EE44-B64D-0584-94E8DF5678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BF0B09-3751-F981-751E-7B6258E6AE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4A3768-0AA1-DA27-FCF7-AACB776441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BA76BE-0BEF-8918-596E-D6F68F5AED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97B42C-3942-3C1B-17EA-43EF63AD2602}"/>
              </a:ext>
            </a:extLst>
          </p:cNvPr>
          <p:cNvSpPr>
            <a:spLocks noGrp="1"/>
          </p:cNvSpPr>
          <p:nvPr>
            <p:ph type="dt" sz="half" idx="10"/>
          </p:nvPr>
        </p:nvSpPr>
        <p:spPr/>
        <p:txBody>
          <a:bodyPr/>
          <a:lstStyle/>
          <a:p>
            <a:fld id="{6FB74D76-CD7A-1544-A489-D4709E380944}" type="datetimeFigureOut">
              <a:rPr lang="en-US" smtClean="0"/>
              <a:t>11/30/23</a:t>
            </a:fld>
            <a:endParaRPr lang="en-US"/>
          </a:p>
        </p:txBody>
      </p:sp>
      <p:sp>
        <p:nvSpPr>
          <p:cNvPr id="8" name="Footer Placeholder 7">
            <a:extLst>
              <a:ext uri="{FF2B5EF4-FFF2-40B4-BE49-F238E27FC236}">
                <a16:creationId xmlns:a16="http://schemas.microsoft.com/office/drawing/2014/main" id="{49613EFF-E575-B95C-75B0-B042FF04AA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17595F-4C2B-1559-2C94-D9730E73FE00}"/>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586165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28CC-9265-1B0E-E122-859B4F331F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2A0BDE-CE92-B8C5-B713-6949FBA897F5}"/>
              </a:ext>
            </a:extLst>
          </p:cNvPr>
          <p:cNvSpPr>
            <a:spLocks noGrp="1"/>
          </p:cNvSpPr>
          <p:nvPr>
            <p:ph type="dt" sz="half" idx="10"/>
          </p:nvPr>
        </p:nvSpPr>
        <p:spPr/>
        <p:txBody>
          <a:bodyPr/>
          <a:lstStyle/>
          <a:p>
            <a:fld id="{6FB74D76-CD7A-1544-A489-D4709E380944}" type="datetimeFigureOut">
              <a:rPr lang="en-US" smtClean="0"/>
              <a:t>11/30/23</a:t>
            </a:fld>
            <a:endParaRPr lang="en-US"/>
          </a:p>
        </p:txBody>
      </p:sp>
      <p:sp>
        <p:nvSpPr>
          <p:cNvPr id="4" name="Footer Placeholder 3">
            <a:extLst>
              <a:ext uri="{FF2B5EF4-FFF2-40B4-BE49-F238E27FC236}">
                <a16:creationId xmlns:a16="http://schemas.microsoft.com/office/drawing/2014/main" id="{DFFBC88C-3375-C869-60D7-55CA2E57B2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1A8663-6A85-639D-5A3F-15CEF9192231}"/>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89351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958B32-3A4A-0031-CE0E-90ACCB06FC55}"/>
              </a:ext>
            </a:extLst>
          </p:cNvPr>
          <p:cNvSpPr>
            <a:spLocks noGrp="1"/>
          </p:cNvSpPr>
          <p:nvPr>
            <p:ph type="dt" sz="half" idx="10"/>
          </p:nvPr>
        </p:nvSpPr>
        <p:spPr/>
        <p:txBody>
          <a:bodyPr/>
          <a:lstStyle/>
          <a:p>
            <a:fld id="{6FB74D76-CD7A-1544-A489-D4709E380944}" type="datetimeFigureOut">
              <a:rPr lang="en-US" smtClean="0"/>
              <a:t>11/30/23</a:t>
            </a:fld>
            <a:endParaRPr lang="en-US"/>
          </a:p>
        </p:txBody>
      </p:sp>
      <p:sp>
        <p:nvSpPr>
          <p:cNvPr id="3" name="Footer Placeholder 2">
            <a:extLst>
              <a:ext uri="{FF2B5EF4-FFF2-40B4-BE49-F238E27FC236}">
                <a16:creationId xmlns:a16="http://schemas.microsoft.com/office/drawing/2014/main" id="{8BF9F9A1-46F4-FC64-C4FF-3560118C3F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D1CA2C-52C9-FF98-8337-A98DC874004E}"/>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2147566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AEB3-B83C-E587-1684-ED5B32101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9C6115-B988-8132-F8B7-36059FE940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95BFD1-C008-904C-6AF3-48A058263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FA0962-89A3-A708-9353-755B39EACA00}"/>
              </a:ext>
            </a:extLst>
          </p:cNvPr>
          <p:cNvSpPr>
            <a:spLocks noGrp="1"/>
          </p:cNvSpPr>
          <p:nvPr>
            <p:ph type="dt" sz="half" idx="10"/>
          </p:nvPr>
        </p:nvSpPr>
        <p:spPr/>
        <p:txBody>
          <a:bodyPr/>
          <a:lstStyle/>
          <a:p>
            <a:fld id="{6FB74D76-CD7A-1544-A489-D4709E380944}" type="datetimeFigureOut">
              <a:rPr lang="en-US" smtClean="0"/>
              <a:t>11/30/23</a:t>
            </a:fld>
            <a:endParaRPr lang="en-US"/>
          </a:p>
        </p:txBody>
      </p:sp>
      <p:sp>
        <p:nvSpPr>
          <p:cNvPr id="6" name="Footer Placeholder 5">
            <a:extLst>
              <a:ext uri="{FF2B5EF4-FFF2-40B4-BE49-F238E27FC236}">
                <a16:creationId xmlns:a16="http://schemas.microsoft.com/office/drawing/2014/main" id="{E4C05425-D6A8-3AAF-EE4A-33EB8659BB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9DB120-BC1C-13CE-43AB-51971B44A8FE}"/>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2902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8FC6D-C6E9-232E-161B-956A04C9B8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970D59-97B8-E084-AD90-2804E0528B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433F49-1472-98CA-C79B-27DB7DA06B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3F39ED-FCE9-F0FD-D1DF-35AFEB310F0C}"/>
              </a:ext>
            </a:extLst>
          </p:cNvPr>
          <p:cNvSpPr>
            <a:spLocks noGrp="1"/>
          </p:cNvSpPr>
          <p:nvPr>
            <p:ph type="dt" sz="half" idx="10"/>
          </p:nvPr>
        </p:nvSpPr>
        <p:spPr/>
        <p:txBody>
          <a:bodyPr/>
          <a:lstStyle/>
          <a:p>
            <a:fld id="{6FB74D76-CD7A-1544-A489-D4709E380944}" type="datetimeFigureOut">
              <a:rPr lang="en-US" smtClean="0"/>
              <a:t>11/30/23</a:t>
            </a:fld>
            <a:endParaRPr lang="en-US"/>
          </a:p>
        </p:txBody>
      </p:sp>
      <p:sp>
        <p:nvSpPr>
          <p:cNvPr id="6" name="Footer Placeholder 5">
            <a:extLst>
              <a:ext uri="{FF2B5EF4-FFF2-40B4-BE49-F238E27FC236}">
                <a16:creationId xmlns:a16="http://schemas.microsoft.com/office/drawing/2014/main" id="{F7581C7C-E9BF-279A-E263-7EF4A3977E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B0110D-BAC2-0A49-C989-B9DC936677E2}"/>
              </a:ext>
            </a:extLst>
          </p:cNvPr>
          <p:cNvSpPr>
            <a:spLocks noGrp="1"/>
          </p:cNvSpPr>
          <p:nvPr>
            <p:ph type="sldNum" sz="quarter" idx="12"/>
          </p:nvPr>
        </p:nvSpPr>
        <p:spPr/>
        <p:txBody>
          <a:bodyPr/>
          <a:lstStyle/>
          <a:p>
            <a:fld id="{B7D735C4-2C07-344C-9E8B-4D2883D88073}" type="slidenum">
              <a:rPr lang="en-US" smtClean="0"/>
              <a:t>‹#›</a:t>
            </a:fld>
            <a:endParaRPr lang="en-US"/>
          </a:p>
        </p:txBody>
      </p:sp>
    </p:spTree>
    <p:extLst>
      <p:ext uri="{BB962C8B-B14F-4D97-AF65-F5344CB8AC3E}">
        <p14:creationId xmlns:p14="http://schemas.microsoft.com/office/powerpoint/2010/main" val="1045672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398B1-0D80-095E-16AA-82959D7C28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4BC194-CB0C-A492-371A-55DF9ADB60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C4EEE-E7C8-BD88-4821-3873C1EB62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74D76-CD7A-1544-A489-D4709E380944}" type="datetimeFigureOut">
              <a:rPr lang="en-US" smtClean="0"/>
              <a:t>11/30/23</a:t>
            </a:fld>
            <a:endParaRPr lang="en-US"/>
          </a:p>
        </p:txBody>
      </p:sp>
      <p:sp>
        <p:nvSpPr>
          <p:cNvPr id="5" name="Footer Placeholder 4">
            <a:extLst>
              <a:ext uri="{FF2B5EF4-FFF2-40B4-BE49-F238E27FC236}">
                <a16:creationId xmlns:a16="http://schemas.microsoft.com/office/drawing/2014/main" id="{14DD3210-9A48-0870-0FC1-669CEE6F19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C83D14-F03E-017D-4964-11D9A8F1AB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735C4-2C07-344C-9E8B-4D2883D88073}" type="slidenum">
              <a:rPr lang="en-US" smtClean="0"/>
              <a:t>‹#›</a:t>
            </a:fld>
            <a:endParaRPr lang="en-US"/>
          </a:p>
        </p:txBody>
      </p:sp>
    </p:spTree>
    <p:extLst>
      <p:ext uri="{BB962C8B-B14F-4D97-AF65-F5344CB8AC3E}">
        <p14:creationId xmlns:p14="http://schemas.microsoft.com/office/powerpoint/2010/main" val="2521346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WQA6fbSoq-g?si=Vqncjop1puQ8Zv9C"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white background with black text&#10;&#10;Description automatically generated">
            <a:extLst>
              <a:ext uri="{FF2B5EF4-FFF2-40B4-BE49-F238E27FC236}">
                <a16:creationId xmlns:a16="http://schemas.microsoft.com/office/drawing/2014/main" id="{43AAC1E5-78CD-F6A4-5AFF-360A3EF743C7}"/>
              </a:ext>
            </a:extLst>
          </p:cNvPr>
          <p:cNvPicPr>
            <a:picLocks noChangeAspect="1"/>
          </p:cNvPicPr>
          <p:nvPr/>
        </p:nvPicPr>
        <p:blipFill rotWithShape="1">
          <a:blip r:embed="rId2"/>
          <a:srcRect l="342" r="83" b="-1"/>
          <a:stretch/>
        </p:blipFill>
        <p:spPr>
          <a:xfrm>
            <a:off x="20" y="1282"/>
            <a:ext cx="12191980" cy="6856718"/>
          </a:xfrm>
          <a:prstGeom prst="rect">
            <a:avLst/>
          </a:prstGeom>
        </p:spPr>
      </p:pic>
    </p:spTree>
    <p:extLst>
      <p:ext uri="{BB962C8B-B14F-4D97-AF65-F5344CB8AC3E}">
        <p14:creationId xmlns:p14="http://schemas.microsoft.com/office/powerpoint/2010/main" val="390176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729017"/>
            <a:ext cx="10515600" cy="1325563"/>
          </a:xfrm>
        </p:spPr>
        <p:txBody>
          <a:bodyPr anchor="t">
            <a:normAutofit fontScale="90000"/>
          </a:bodyPr>
          <a:lstStyle/>
          <a:p>
            <a:pPr algn="ctr"/>
            <a:r>
              <a:rPr lang="en-US" sz="4100" dirty="0">
                <a:latin typeface="GOTHAM-BOOK" panose="02000504050000020004" pitchFamily="2" charset="0"/>
              </a:rPr>
              <a:t>And from there Jesus arose and went away to the Gentile region of </a:t>
            </a:r>
            <a:r>
              <a:rPr lang="en-US" sz="4100" dirty="0" err="1">
                <a:latin typeface="GOTHAM-BOOK" panose="02000504050000020004" pitchFamily="2" charset="0"/>
              </a:rPr>
              <a:t>Tyre</a:t>
            </a:r>
            <a:r>
              <a:rPr lang="en-US" sz="4100" dirty="0">
                <a:latin typeface="GOTHAM-BOOK" panose="02000504050000020004" pitchFamily="2" charset="0"/>
              </a:rPr>
              <a:t> and Sidon [unclean place]… But immediately a woman whose little daughter had an unclean spirit heard of Jesus and came and fell down at his feet. Now the woman was a Gentile, a Syrophoenician [unclean people] by birth. And she begged Him to cast the demon out of her daughter.”</a:t>
            </a:r>
            <a:br>
              <a:rPr lang="en-US" sz="4100" dirty="0">
                <a:latin typeface="GOTHAM-BOOK" panose="02000504050000020004" pitchFamily="2" charset="0"/>
              </a:rPr>
            </a:br>
            <a:br>
              <a:rPr lang="en-US" sz="4100" dirty="0">
                <a:latin typeface="GOTHAM-BOOK" panose="02000504050000020004" pitchFamily="2" charset="0"/>
              </a:rPr>
            </a:br>
            <a:r>
              <a:rPr lang="en-US" sz="4100" dirty="0">
                <a:latin typeface="GOTHAM-BOOK" panose="02000504050000020004" pitchFamily="2" charset="0"/>
              </a:rPr>
              <a:t>Mark 7:24-26</a:t>
            </a:r>
            <a:br>
              <a:rPr lang="en-US" sz="5600" dirty="0">
                <a:latin typeface="GOTHAM-BOOK" panose="02000504050000020004" pitchFamily="2" charset="0"/>
              </a:rPr>
            </a:br>
            <a:endParaRPr lang="en-US" dirty="0"/>
          </a:p>
        </p:txBody>
      </p:sp>
    </p:spTree>
    <p:extLst>
      <p:ext uri="{BB962C8B-B14F-4D97-AF65-F5344CB8AC3E}">
        <p14:creationId xmlns:p14="http://schemas.microsoft.com/office/powerpoint/2010/main" val="113884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660005"/>
            <a:ext cx="10515600" cy="1325563"/>
          </a:xfrm>
        </p:spPr>
        <p:txBody>
          <a:bodyPr anchor="t">
            <a:normAutofit fontScale="90000"/>
          </a:bodyPr>
          <a:lstStyle/>
          <a:p>
            <a:pPr algn="ctr"/>
            <a:r>
              <a:rPr lang="en-US" sz="4100" dirty="0">
                <a:latin typeface="GOTHAM-BOOK" panose="02000504050000020004" pitchFamily="2" charset="0"/>
              </a:rPr>
              <a:t>And Jesus said to her, “Let the children of the home be fed first, for it is not right to take the children’s bread and throw it to the little dogs [pets] of the home.” But she answered him, “Yes, Lord; yet even those little dogs under the table eat the children’s crumbs.” And Jesus replied, “For this statement [heart] you may go your way; the demon has left your daughter.” And she went home and found the child lying in bed and the demon gone. </a:t>
            </a:r>
            <a:br>
              <a:rPr lang="en-US" sz="4100" dirty="0">
                <a:latin typeface="GOTHAM-BOOK" panose="02000504050000020004" pitchFamily="2" charset="0"/>
              </a:rPr>
            </a:br>
            <a:r>
              <a:rPr lang="en-US" sz="4100" dirty="0">
                <a:latin typeface="GOTHAM-BOOK" panose="02000504050000020004" pitchFamily="2" charset="0"/>
              </a:rPr>
              <a:t>Mark 7:27-30</a:t>
            </a:r>
            <a:br>
              <a:rPr lang="en-US" sz="4100" dirty="0">
                <a:latin typeface="GOTHAM-BOOK" panose="02000504050000020004" pitchFamily="2" charset="0"/>
              </a:rPr>
            </a:br>
            <a:br>
              <a:rPr lang="en-US" sz="5600" dirty="0">
                <a:latin typeface="GOTHAM-BOOK" panose="02000504050000020004" pitchFamily="2" charset="0"/>
              </a:rPr>
            </a:br>
            <a:endParaRPr lang="en-US" dirty="0"/>
          </a:p>
        </p:txBody>
      </p:sp>
    </p:spTree>
    <p:extLst>
      <p:ext uri="{BB962C8B-B14F-4D97-AF65-F5344CB8AC3E}">
        <p14:creationId xmlns:p14="http://schemas.microsoft.com/office/powerpoint/2010/main" val="21404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1263854"/>
            <a:ext cx="10515600" cy="1325563"/>
          </a:xfrm>
        </p:spPr>
        <p:txBody>
          <a:bodyPr anchor="t">
            <a:normAutofit fontScale="90000"/>
          </a:bodyPr>
          <a:lstStyle/>
          <a:p>
            <a:pPr algn="ctr"/>
            <a:r>
              <a:rPr lang="en-US" dirty="0"/>
              <a:t>The One Question Of Mark 7</a:t>
            </a:r>
            <a:br>
              <a:rPr lang="en-US" dirty="0"/>
            </a:br>
            <a:r>
              <a:rPr lang="en-US" sz="5900" b="1" dirty="0"/>
              <a:t>“What can I do to feel clean again?”</a:t>
            </a:r>
            <a:br>
              <a:rPr lang="en-US" dirty="0"/>
            </a:br>
            <a:br>
              <a:rPr lang="en-US" dirty="0"/>
            </a:br>
            <a:br>
              <a:rPr lang="en-US" dirty="0"/>
            </a:br>
            <a:r>
              <a:rPr lang="en-US" dirty="0"/>
              <a:t>Forget how you look and the labels you or the world have given you and come to Jesus unclean</a:t>
            </a:r>
          </a:p>
        </p:txBody>
      </p:sp>
    </p:spTree>
    <p:extLst>
      <p:ext uri="{BB962C8B-B14F-4D97-AF65-F5344CB8AC3E}">
        <p14:creationId xmlns:p14="http://schemas.microsoft.com/office/powerpoint/2010/main" val="3496592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1263854"/>
            <a:ext cx="10515600" cy="1325563"/>
          </a:xfrm>
        </p:spPr>
        <p:txBody>
          <a:bodyPr anchor="t">
            <a:normAutofit fontScale="90000"/>
          </a:bodyPr>
          <a:lstStyle/>
          <a:p>
            <a:pPr algn="ctr"/>
            <a:r>
              <a:rPr lang="en-US" dirty="0"/>
              <a:t>Wait for my cue</a:t>
            </a:r>
            <a:br>
              <a:rPr lang="en-US" dirty="0"/>
            </a:br>
            <a:br>
              <a:rPr lang="en-US" dirty="0"/>
            </a:br>
            <a:br>
              <a:rPr lang="en-US" dirty="0"/>
            </a:br>
            <a:r>
              <a:rPr lang="en-US" dirty="0">
                <a:hlinkClick r:id="rId2"/>
              </a:rPr>
              <a:t>https://youtu.be/WQA6fbSoq-g?si=Vqncjop1puQ8Zv9C</a:t>
            </a:r>
            <a:br>
              <a:rPr lang="en-US" dirty="0"/>
            </a:br>
            <a:endParaRPr lang="en-US" dirty="0"/>
          </a:p>
        </p:txBody>
      </p:sp>
    </p:spTree>
    <p:extLst>
      <p:ext uri="{BB962C8B-B14F-4D97-AF65-F5344CB8AC3E}">
        <p14:creationId xmlns:p14="http://schemas.microsoft.com/office/powerpoint/2010/main" val="3247024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1263854"/>
            <a:ext cx="10515600" cy="1325563"/>
          </a:xfrm>
        </p:spPr>
        <p:txBody>
          <a:bodyPr anchor="t">
            <a:normAutofit fontScale="90000"/>
          </a:bodyPr>
          <a:lstStyle/>
          <a:p>
            <a:pPr algn="ctr"/>
            <a:r>
              <a:rPr lang="en-US" dirty="0"/>
              <a:t>The One Question Of Mark 7</a:t>
            </a:r>
            <a:br>
              <a:rPr lang="en-US" dirty="0"/>
            </a:br>
            <a:r>
              <a:rPr lang="en-US" sz="5900" b="1" dirty="0"/>
              <a:t>“What can I do to feel clean again?”</a:t>
            </a:r>
            <a:br>
              <a:rPr lang="en-US" dirty="0"/>
            </a:br>
            <a:br>
              <a:rPr lang="en-US" dirty="0"/>
            </a:br>
            <a:br>
              <a:rPr lang="en-US" dirty="0"/>
            </a:br>
            <a:r>
              <a:rPr lang="en-US" dirty="0"/>
              <a:t>Forget how you look and the labels you or the world have given you and come to Jesus unclean</a:t>
            </a:r>
          </a:p>
        </p:txBody>
      </p:sp>
    </p:spTree>
    <p:extLst>
      <p:ext uri="{BB962C8B-B14F-4D97-AF65-F5344CB8AC3E}">
        <p14:creationId xmlns:p14="http://schemas.microsoft.com/office/powerpoint/2010/main" val="381946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660005"/>
            <a:ext cx="10515600" cy="1325563"/>
          </a:xfrm>
        </p:spPr>
        <p:txBody>
          <a:bodyPr anchor="t">
            <a:normAutofit fontScale="90000"/>
          </a:bodyPr>
          <a:lstStyle/>
          <a:p>
            <a:pPr algn="ctr"/>
            <a:r>
              <a:rPr lang="en-US" dirty="0">
                <a:latin typeface="GOTHAM-BOOK" panose="02000504050000020004" pitchFamily="2" charset="0"/>
              </a:rPr>
              <a:t>Jesus</a:t>
            </a:r>
            <a:r>
              <a:rPr lang="en-US" dirty="0">
                <a:effectLst/>
                <a:latin typeface="GOTHAM-BOOK" panose="02000504050000020004" pitchFamily="2" charset="0"/>
              </a:rPr>
              <a:t> gave his life to free us from every kind of sin, to cleanse us, and to make us his very own people, totally committed to doing good deeds </a:t>
            </a:r>
            <a:r>
              <a:rPr lang="en-US" b="1" i="1" dirty="0">
                <a:effectLst/>
                <a:latin typeface="GOTHAM-BOOK" panose="02000504050000020004" pitchFamily="2" charset="0"/>
              </a:rPr>
              <a:t>- Titus 2:14</a:t>
            </a:r>
            <a:br>
              <a:rPr lang="en-US" dirty="0">
                <a:effectLst/>
                <a:latin typeface="GOTHAM-BOOK" panose="02000504050000020004" pitchFamily="2" charset="0"/>
              </a:rPr>
            </a:br>
            <a:br>
              <a:rPr lang="en-US" dirty="0">
                <a:effectLst/>
                <a:latin typeface="GOTHAM-BOOK" panose="02000504050000020004" pitchFamily="2" charset="0"/>
              </a:rPr>
            </a:br>
            <a:r>
              <a:rPr lang="en-US" dirty="0">
                <a:effectLst/>
                <a:latin typeface="GOTHAM-BOOK" panose="02000504050000020004" pitchFamily="2" charset="0"/>
              </a:rPr>
              <a:t>For God presented Jesus as the sacrifice for sin. People are made right with God when they believe that Jesus sacrificed his life, shedding his blood </a:t>
            </a:r>
            <a:r>
              <a:rPr lang="en-US" b="1" i="1" dirty="0">
                <a:effectLst/>
                <a:latin typeface="GOTHAM-BOOK" panose="02000504050000020004" pitchFamily="2" charset="0"/>
              </a:rPr>
              <a:t>- Rom 3:25</a:t>
            </a:r>
            <a:br>
              <a:rPr lang="en-US" dirty="0">
                <a:effectLst/>
                <a:latin typeface="GOTHAM-BOOK" panose="02000504050000020004" pitchFamily="2" charset="0"/>
              </a:rPr>
            </a:br>
            <a:br>
              <a:rPr lang="en-US" dirty="0">
                <a:effectLst/>
                <a:latin typeface="GOTHAM-BOOK" panose="02000504050000020004" pitchFamily="2" charset="0"/>
              </a:rPr>
            </a:br>
            <a:br>
              <a:rPr lang="en-US" dirty="0">
                <a:effectLst/>
                <a:latin typeface="GOTHAM-BOOK" panose="02000504050000020004" pitchFamily="2" charset="0"/>
              </a:rPr>
            </a:br>
            <a:br>
              <a:rPr lang="en-US" dirty="0">
                <a:effectLst/>
                <a:latin typeface="GOTHAM-BOOK" panose="02000504050000020004" pitchFamily="2" charset="0"/>
              </a:rPr>
            </a:br>
            <a:br>
              <a:rPr lang="en-US" sz="4100" dirty="0">
                <a:latin typeface="GOTHAM-BOOK" panose="02000504050000020004" pitchFamily="2" charset="0"/>
              </a:rPr>
            </a:br>
            <a:br>
              <a:rPr lang="en-US" sz="5600" dirty="0">
                <a:latin typeface="GOTHAM-BOOK" panose="02000504050000020004" pitchFamily="2" charset="0"/>
              </a:rPr>
            </a:br>
            <a:endParaRPr lang="en-US" dirty="0"/>
          </a:p>
        </p:txBody>
      </p:sp>
    </p:spTree>
    <p:extLst>
      <p:ext uri="{BB962C8B-B14F-4D97-AF65-F5344CB8AC3E}">
        <p14:creationId xmlns:p14="http://schemas.microsoft.com/office/powerpoint/2010/main" val="2710223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815280"/>
            <a:ext cx="10515600" cy="1325563"/>
          </a:xfrm>
        </p:spPr>
        <p:txBody>
          <a:bodyPr anchor="t">
            <a:normAutofit fontScale="90000"/>
          </a:bodyPr>
          <a:lstStyle/>
          <a:p>
            <a:pPr algn="ctr"/>
            <a:r>
              <a:rPr lang="en-US" sz="4200" dirty="0">
                <a:latin typeface="GOTHAM-BOOK" panose="02000504050000020004" pitchFamily="2" charset="0"/>
              </a:rPr>
              <a:t>Under the old religious system, the blood of animal sacrifices could temporarily cleanse people’s bodies from ceremonial impurity. How much more the blood of Christ will purify our consciences from sinful deeds so that we can worship the living God. . . For Christ died to set them free from the penalty of the sins they had committed</a:t>
            </a:r>
            <a:br>
              <a:rPr lang="en-US" dirty="0">
                <a:latin typeface="GOTHAM-BOOK" panose="02000504050000020004" pitchFamily="2" charset="0"/>
              </a:rPr>
            </a:br>
            <a:br>
              <a:rPr lang="en-US" sz="1100" dirty="0">
                <a:latin typeface="GOTHAM-BOOK" panose="02000504050000020004" pitchFamily="2" charset="0"/>
              </a:rPr>
            </a:br>
            <a:r>
              <a:rPr lang="en-US" dirty="0">
                <a:latin typeface="GOTHAM-BOOK" panose="02000504050000020004" pitchFamily="2" charset="0"/>
              </a:rPr>
              <a:t>Hebrews 9:13-20</a:t>
            </a:r>
            <a:br>
              <a:rPr lang="en-US" dirty="0">
                <a:latin typeface="GOTHAM-BOOK" panose="02000504050000020004" pitchFamily="2" charset="0"/>
              </a:rPr>
            </a:br>
            <a:br>
              <a:rPr lang="en-US" dirty="0">
                <a:effectLst/>
                <a:latin typeface="GOTHAM-BOOK" panose="02000504050000020004" pitchFamily="2" charset="0"/>
              </a:rPr>
            </a:br>
            <a:br>
              <a:rPr lang="en-US" dirty="0">
                <a:effectLst/>
                <a:latin typeface="GOTHAM-BOOK" panose="02000504050000020004" pitchFamily="2" charset="0"/>
              </a:rPr>
            </a:br>
            <a:br>
              <a:rPr lang="en-US" dirty="0">
                <a:effectLst/>
                <a:latin typeface="GOTHAM-BOOK" panose="02000504050000020004" pitchFamily="2" charset="0"/>
              </a:rPr>
            </a:br>
            <a:br>
              <a:rPr lang="en-US" sz="4100" dirty="0">
                <a:latin typeface="GOTHAM-BOOK" panose="02000504050000020004" pitchFamily="2" charset="0"/>
              </a:rPr>
            </a:br>
            <a:br>
              <a:rPr lang="en-US" sz="5600" dirty="0">
                <a:latin typeface="GOTHAM-BOOK" panose="02000504050000020004" pitchFamily="2" charset="0"/>
              </a:rPr>
            </a:br>
            <a:endParaRPr lang="en-US" dirty="0"/>
          </a:p>
        </p:txBody>
      </p:sp>
    </p:spTree>
    <p:extLst>
      <p:ext uri="{BB962C8B-B14F-4D97-AF65-F5344CB8AC3E}">
        <p14:creationId xmlns:p14="http://schemas.microsoft.com/office/powerpoint/2010/main" val="2654027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660005"/>
            <a:ext cx="10515600" cy="1325563"/>
          </a:xfrm>
        </p:spPr>
        <p:txBody>
          <a:bodyPr anchor="t">
            <a:normAutofit fontScale="90000"/>
          </a:bodyPr>
          <a:lstStyle/>
          <a:p>
            <a:pPr algn="ctr"/>
            <a:r>
              <a:rPr lang="en-US" dirty="0">
                <a:latin typeface="GOTHAM-BOOK" panose="02000504050000020004" pitchFamily="2" charset="0"/>
              </a:rPr>
              <a:t>Jesus personally carried our sins in his body on the cross so that we can be dead to sin and live for what is right. </a:t>
            </a:r>
            <a:br>
              <a:rPr lang="en-US" dirty="0">
                <a:latin typeface="GOTHAM-BOOK" panose="02000504050000020004" pitchFamily="2" charset="0"/>
              </a:rPr>
            </a:br>
            <a:r>
              <a:rPr lang="en-US" dirty="0">
                <a:latin typeface="GOTHAM-BOOK" panose="02000504050000020004" pitchFamily="2" charset="0"/>
              </a:rPr>
              <a:t>By his wounds you are healed. Once you were like sheep who wandered away. </a:t>
            </a:r>
            <a:br>
              <a:rPr lang="en-US" dirty="0">
                <a:latin typeface="GOTHAM-BOOK" panose="02000504050000020004" pitchFamily="2" charset="0"/>
              </a:rPr>
            </a:br>
            <a:r>
              <a:rPr lang="en-US" dirty="0">
                <a:latin typeface="GOTHAM-BOOK" panose="02000504050000020004" pitchFamily="2" charset="0"/>
              </a:rPr>
              <a:t>But now you have turned to your Shepherd, the Guardian of your souls</a:t>
            </a:r>
            <a:br>
              <a:rPr lang="en-US" dirty="0">
                <a:latin typeface="GOTHAM-BOOK" panose="02000504050000020004" pitchFamily="2" charset="0"/>
              </a:rPr>
            </a:br>
            <a:br>
              <a:rPr lang="en-US" dirty="0">
                <a:latin typeface="GOTHAM-BOOK" panose="02000504050000020004" pitchFamily="2" charset="0"/>
              </a:rPr>
            </a:br>
            <a:r>
              <a:rPr lang="en-US" dirty="0">
                <a:latin typeface="GOTHAM-BOOK" panose="02000504050000020004" pitchFamily="2" charset="0"/>
              </a:rPr>
              <a:t>1 Peter 2:24</a:t>
            </a:r>
            <a:br>
              <a:rPr lang="en-US" dirty="0">
                <a:latin typeface="GOTHAM-BOOK" panose="02000504050000020004" pitchFamily="2" charset="0"/>
              </a:rPr>
            </a:br>
            <a:br>
              <a:rPr lang="en-US" dirty="0">
                <a:effectLst/>
                <a:latin typeface="GOTHAM-BOOK" panose="02000504050000020004" pitchFamily="2" charset="0"/>
              </a:rPr>
            </a:br>
            <a:br>
              <a:rPr lang="en-US" dirty="0">
                <a:effectLst/>
                <a:latin typeface="GOTHAM-BOOK" panose="02000504050000020004" pitchFamily="2" charset="0"/>
              </a:rPr>
            </a:br>
            <a:br>
              <a:rPr lang="en-US" dirty="0">
                <a:effectLst/>
                <a:latin typeface="GOTHAM-BOOK" panose="02000504050000020004" pitchFamily="2" charset="0"/>
              </a:rPr>
            </a:br>
            <a:br>
              <a:rPr lang="en-US" sz="4100" dirty="0">
                <a:latin typeface="GOTHAM-BOOK" panose="02000504050000020004" pitchFamily="2" charset="0"/>
              </a:rPr>
            </a:br>
            <a:br>
              <a:rPr lang="en-US" sz="5600" dirty="0">
                <a:latin typeface="GOTHAM-BOOK" panose="02000504050000020004" pitchFamily="2" charset="0"/>
              </a:rPr>
            </a:br>
            <a:endParaRPr lang="en-US" dirty="0"/>
          </a:p>
        </p:txBody>
      </p:sp>
    </p:spTree>
    <p:extLst>
      <p:ext uri="{BB962C8B-B14F-4D97-AF65-F5344CB8AC3E}">
        <p14:creationId xmlns:p14="http://schemas.microsoft.com/office/powerpoint/2010/main" val="587949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1263854"/>
            <a:ext cx="10515600" cy="1325563"/>
          </a:xfrm>
        </p:spPr>
        <p:txBody>
          <a:bodyPr anchor="t">
            <a:normAutofit fontScale="90000"/>
          </a:bodyPr>
          <a:lstStyle/>
          <a:p>
            <a:pPr algn="ctr"/>
            <a:r>
              <a:rPr lang="en-US" dirty="0"/>
              <a:t>The One Question Of Mark 7</a:t>
            </a:r>
            <a:br>
              <a:rPr lang="en-US" dirty="0"/>
            </a:br>
            <a:r>
              <a:rPr lang="en-US" sz="5900" b="1" dirty="0"/>
              <a:t>“What can I do to feel clean again?”</a:t>
            </a:r>
            <a:br>
              <a:rPr lang="en-US" dirty="0"/>
            </a:br>
            <a:br>
              <a:rPr lang="en-US" dirty="0"/>
            </a:br>
            <a:br>
              <a:rPr lang="en-US" dirty="0"/>
            </a:br>
            <a:r>
              <a:rPr lang="en-US" dirty="0"/>
              <a:t>Forget how you look and the labels you or the world have given you and come to Jesus unclean</a:t>
            </a:r>
          </a:p>
        </p:txBody>
      </p:sp>
    </p:spTree>
    <p:extLst>
      <p:ext uri="{BB962C8B-B14F-4D97-AF65-F5344CB8AC3E}">
        <p14:creationId xmlns:p14="http://schemas.microsoft.com/office/powerpoint/2010/main" val="2865279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4091737"/>
            <a:ext cx="10515600" cy="1325563"/>
          </a:xfrm>
        </p:spPr>
        <p:txBody>
          <a:bodyPr>
            <a:noAutofit/>
          </a:bodyPr>
          <a:lstStyle/>
          <a:p>
            <a:pPr algn="ctr"/>
            <a:r>
              <a:rPr lang="en-US" sz="5000" b="1" dirty="0">
                <a:latin typeface="GOTHAM-BOOK" panose="02000504050000020004" pitchFamily="2" charset="0"/>
              </a:rPr>
              <a:t>You can’t see the Kingdom</a:t>
            </a:r>
            <a:br>
              <a:rPr lang="en-US" sz="5000" b="1" dirty="0">
                <a:latin typeface="GOTHAM-BOOK" panose="02000504050000020004" pitchFamily="2" charset="0"/>
              </a:rPr>
            </a:br>
            <a:r>
              <a:rPr lang="en-US" sz="5000" b="1" dirty="0">
                <a:latin typeface="GOTHAM-BOOK" panose="02000504050000020004" pitchFamily="2" charset="0"/>
              </a:rPr>
              <a:t>but you can see its results</a:t>
            </a:r>
          </a:p>
        </p:txBody>
      </p:sp>
      <p:sp>
        <p:nvSpPr>
          <p:cNvPr id="4" name="TextBox 3">
            <a:extLst>
              <a:ext uri="{FF2B5EF4-FFF2-40B4-BE49-F238E27FC236}">
                <a16:creationId xmlns:a16="http://schemas.microsoft.com/office/drawing/2014/main" id="{34F49120-3AB1-39BA-7B34-DDD22E5A5632}"/>
              </a:ext>
            </a:extLst>
          </p:cNvPr>
          <p:cNvSpPr txBox="1"/>
          <p:nvPr/>
        </p:nvSpPr>
        <p:spPr>
          <a:xfrm>
            <a:off x="838200" y="547237"/>
            <a:ext cx="10515600" cy="2662267"/>
          </a:xfrm>
          <a:prstGeom prst="rect">
            <a:avLst/>
          </a:prstGeom>
          <a:noFill/>
        </p:spPr>
        <p:txBody>
          <a:bodyPr wrap="square">
            <a:spAutoFit/>
          </a:bodyPr>
          <a:lstStyle/>
          <a:p>
            <a:pPr marL="0" marR="0" algn="ctr">
              <a:spcBef>
                <a:spcPts val="0"/>
              </a:spcBef>
              <a:spcAft>
                <a:spcPts val="0"/>
              </a:spcAft>
            </a:pPr>
            <a:r>
              <a:rPr lang="en-US" sz="3300" i="1" dirty="0">
                <a:effectLst/>
                <a:latin typeface="GOTHAM-BOOK" panose="02000504050000020004" pitchFamily="2" charset="0"/>
                <a:ea typeface="Times New Roman" panose="02020603050405020304" pitchFamily="18" charset="0"/>
              </a:rPr>
              <a:t>“you are to give him the name Jesus</a:t>
            </a:r>
            <a:r>
              <a:rPr lang="en-US" sz="3300" i="1" baseline="30000" dirty="0">
                <a:effectLst/>
                <a:latin typeface="GOTHAM-BOOK" panose="02000504050000020004" pitchFamily="2" charset="0"/>
                <a:ea typeface="Times New Roman" panose="02020603050405020304" pitchFamily="18" charset="0"/>
              </a:rPr>
              <a:t> </a:t>
            </a:r>
            <a:r>
              <a:rPr lang="en-US" sz="3300" i="1" dirty="0">
                <a:effectLst/>
                <a:latin typeface="GOTHAM-BOOK" panose="02000504050000020004" pitchFamily="2" charset="0"/>
                <a:ea typeface="Times New Roman" panose="02020603050405020304" pitchFamily="18" charset="0"/>
              </a:rPr>
              <a:t>… The Lord God will give him the </a:t>
            </a:r>
            <a:r>
              <a:rPr lang="en-US" sz="3300" i="1" dirty="0">
                <a:solidFill>
                  <a:srgbClr val="000000"/>
                </a:solidFill>
                <a:effectLst/>
                <a:latin typeface="GOTHAM-BOOK" panose="02000504050000020004" pitchFamily="2" charset="0"/>
                <a:ea typeface="Times New Roman" panose="02020603050405020304" pitchFamily="18" charset="0"/>
              </a:rPr>
              <a:t>throne</a:t>
            </a:r>
            <a:r>
              <a:rPr lang="en-US" sz="3300" i="1" dirty="0">
                <a:effectLst/>
                <a:latin typeface="GOTHAM-BOOK" panose="02000504050000020004" pitchFamily="2" charset="0"/>
                <a:ea typeface="Times New Roman" panose="02020603050405020304" pitchFamily="18" charset="0"/>
              </a:rPr>
              <a:t> of his father David, and He will </a:t>
            </a:r>
            <a:r>
              <a:rPr lang="en-US" sz="3300" i="1" dirty="0">
                <a:solidFill>
                  <a:srgbClr val="000000"/>
                </a:solidFill>
                <a:effectLst/>
                <a:latin typeface="GOTHAM-BOOK" panose="02000504050000020004" pitchFamily="2" charset="0"/>
                <a:ea typeface="Times New Roman" panose="02020603050405020304" pitchFamily="18" charset="0"/>
              </a:rPr>
              <a:t>reign</a:t>
            </a:r>
            <a:r>
              <a:rPr lang="en-US" sz="3300" i="1" dirty="0">
                <a:effectLst/>
                <a:latin typeface="GOTHAM-BOOK" panose="02000504050000020004" pitchFamily="2" charset="0"/>
                <a:ea typeface="Times New Roman" panose="02020603050405020304" pitchFamily="18" charset="0"/>
              </a:rPr>
              <a:t> over the house of Jacob forever;</a:t>
            </a:r>
          </a:p>
          <a:p>
            <a:pPr marL="0" marR="0" algn="ctr">
              <a:spcBef>
                <a:spcPts val="0"/>
              </a:spcBef>
              <a:spcAft>
                <a:spcPts val="0"/>
              </a:spcAft>
            </a:pPr>
            <a:r>
              <a:rPr lang="en-US" sz="3300" b="1" i="1" dirty="0">
                <a:solidFill>
                  <a:srgbClr val="000000"/>
                </a:solidFill>
                <a:effectLst/>
                <a:latin typeface="GOTHAM-BOOK" panose="02000504050000020004" pitchFamily="2" charset="0"/>
                <a:ea typeface="Times New Roman" panose="02020603050405020304" pitchFamily="18" charset="0"/>
              </a:rPr>
              <a:t>His kingdom</a:t>
            </a:r>
            <a:r>
              <a:rPr lang="en-US" sz="3300" b="1" i="1" dirty="0">
                <a:effectLst/>
                <a:latin typeface="GOTHAM-BOOK" panose="02000504050000020004" pitchFamily="2" charset="0"/>
                <a:ea typeface="Times New Roman" panose="02020603050405020304" pitchFamily="18" charset="0"/>
              </a:rPr>
              <a:t> will never end</a:t>
            </a:r>
            <a:r>
              <a:rPr lang="en-US" sz="3300" i="1" dirty="0">
                <a:effectLst/>
                <a:latin typeface="GOTHAM-BOOK" panose="02000504050000020004" pitchFamily="2" charset="0"/>
                <a:ea typeface="Times New Roman" panose="02020603050405020304" pitchFamily="18" charset="0"/>
              </a:rPr>
              <a:t>.”</a:t>
            </a:r>
            <a:endParaRPr lang="en-US" sz="3300" dirty="0">
              <a:effectLst/>
              <a:latin typeface="GOTHAM-BOOK" panose="02000504050000020004" pitchFamily="2" charset="0"/>
              <a:ea typeface="Times New Roman" panose="02020603050405020304" pitchFamily="18" charset="0"/>
            </a:endParaRPr>
          </a:p>
          <a:p>
            <a:pPr marL="0" marR="0" algn="ctr">
              <a:spcBef>
                <a:spcPts val="0"/>
              </a:spcBef>
              <a:spcAft>
                <a:spcPts val="0"/>
              </a:spcAft>
            </a:pPr>
            <a:r>
              <a:rPr lang="en-US" sz="3500" dirty="0">
                <a:solidFill>
                  <a:srgbClr val="212121"/>
                </a:solidFill>
                <a:effectLst/>
                <a:latin typeface="GOTHAM-BOOK" panose="02000504050000020004" pitchFamily="2" charset="0"/>
                <a:ea typeface="Times New Roman" panose="02020603050405020304" pitchFamily="18" charset="0"/>
                <a:cs typeface="Arial" panose="020B0604020202020204" pitchFamily="34" charset="0"/>
              </a:rPr>
              <a:t>Luke 2:30-33</a:t>
            </a:r>
            <a:endParaRPr lang="en-US" sz="3500" dirty="0">
              <a:effectLst/>
              <a:latin typeface="GOTHAM-BOOK" panose="02000504050000020004" pitchFamily="2" charset="0"/>
              <a:ea typeface="Times New Roman" panose="02020603050405020304" pitchFamily="18" charset="0"/>
            </a:endParaRPr>
          </a:p>
        </p:txBody>
      </p:sp>
    </p:spTree>
    <p:extLst>
      <p:ext uri="{BB962C8B-B14F-4D97-AF65-F5344CB8AC3E}">
        <p14:creationId xmlns:p14="http://schemas.microsoft.com/office/powerpoint/2010/main" val="423261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1263854"/>
            <a:ext cx="10515600" cy="1325563"/>
          </a:xfrm>
        </p:spPr>
        <p:txBody>
          <a:bodyPr anchor="t">
            <a:normAutofit fontScale="90000"/>
          </a:bodyPr>
          <a:lstStyle/>
          <a:p>
            <a:pPr algn="ctr"/>
            <a:r>
              <a:rPr lang="en-US" sz="5600" dirty="0">
                <a:latin typeface="GOTHAM-BOOK" panose="02000504050000020004" pitchFamily="2" charset="0"/>
              </a:rPr>
              <a:t>“Money will buy you a bed, but not a good night’s sleep, a house but not a home, a companion but not a friend.”</a:t>
            </a:r>
            <a:br>
              <a:rPr lang="en-US" sz="5600" dirty="0">
                <a:latin typeface="GOTHAM-BOOK" panose="02000504050000020004" pitchFamily="2" charset="0"/>
              </a:rPr>
            </a:br>
            <a:br>
              <a:rPr lang="en-US" sz="5600" dirty="0">
                <a:latin typeface="GOTHAM-BOOK" panose="02000504050000020004" pitchFamily="2" charset="0"/>
              </a:rPr>
            </a:br>
            <a:r>
              <a:rPr lang="en-US" sz="5600" dirty="0">
                <a:latin typeface="GOTHAM-BOOK" panose="02000504050000020004" pitchFamily="2" charset="0"/>
              </a:rPr>
              <a:t>Zig Ziglar</a:t>
            </a:r>
            <a:br>
              <a:rPr lang="en-US" dirty="0"/>
            </a:br>
            <a:br>
              <a:rPr lang="en-US" dirty="0"/>
            </a:br>
            <a:endParaRPr lang="en-US" dirty="0"/>
          </a:p>
        </p:txBody>
      </p:sp>
    </p:spTree>
    <p:extLst>
      <p:ext uri="{BB962C8B-B14F-4D97-AF65-F5344CB8AC3E}">
        <p14:creationId xmlns:p14="http://schemas.microsoft.com/office/powerpoint/2010/main" val="1603036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1263854"/>
            <a:ext cx="10515600" cy="1325563"/>
          </a:xfrm>
        </p:spPr>
        <p:txBody>
          <a:bodyPr anchor="t">
            <a:normAutofit fontScale="90000"/>
          </a:bodyPr>
          <a:lstStyle/>
          <a:p>
            <a:pPr algn="ctr"/>
            <a:r>
              <a:rPr lang="en-US" dirty="0"/>
              <a:t>The One Question Of Mark 7</a:t>
            </a:r>
            <a:br>
              <a:rPr lang="en-US" dirty="0"/>
            </a:br>
            <a:r>
              <a:rPr lang="en-US" sz="5900" b="1" dirty="0"/>
              <a:t>“What can I do to feel clean again?”</a:t>
            </a:r>
            <a:br>
              <a:rPr lang="en-US" dirty="0"/>
            </a:br>
            <a:br>
              <a:rPr lang="en-US" dirty="0"/>
            </a:br>
            <a:br>
              <a:rPr lang="en-US" dirty="0"/>
            </a:br>
            <a:r>
              <a:rPr lang="en-US" dirty="0"/>
              <a:t>After what I have done or been through</a:t>
            </a:r>
            <a:br>
              <a:rPr lang="en-US" dirty="0"/>
            </a:br>
            <a:r>
              <a:rPr lang="en-US" dirty="0"/>
              <a:t>how can I ever feel forgiven, valuable, free, whole?</a:t>
            </a:r>
            <a:br>
              <a:rPr lang="en-US" dirty="0"/>
            </a:br>
            <a:br>
              <a:rPr lang="en-US" dirty="0"/>
            </a:br>
            <a:endParaRPr lang="en-US" dirty="0"/>
          </a:p>
        </p:txBody>
      </p:sp>
    </p:spTree>
    <p:extLst>
      <p:ext uri="{BB962C8B-B14F-4D97-AF65-F5344CB8AC3E}">
        <p14:creationId xmlns:p14="http://schemas.microsoft.com/office/powerpoint/2010/main" val="296507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EBCA00-9C41-9CB0-767A-4003F6A8DAC8}"/>
              </a:ext>
            </a:extLst>
          </p:cNvPr>
          <p:cNvSpPr>
            <a:spLocks noGrp="1"/>
          </p:cNvSpPr>
          <p:nvPr>
            <p:ph sz="half" idx="2"/>
          </p:nvPr>
        </p:nvSpPr>
        <p:spPr>
          <a:xfrm>
            <a:off x="4491202" y="2712750"/>
            <a:ext cx="3209596" cy="3684588"/>
          </a:xfrm>
        </p:spPr>
        <p:txBody>
          <a:bodyPr>
            <a:noAutofit/>
          </a:bodyPr>
          <a:lstStyle/>
          <a:p>
            <a:pPr marL="0" indent="0" algn="ctr">
              <a:buNone/>
            </a:pPr>
            <a:r>
              <a:rPr lang="en-US" sz="3500" dirty="0"/>
              <a:t>We decide how God should accept/clean us</a:t>
            </a:r>
          </a:p>
        </p:txBody>
      </p:sp>
      <p:sp>
        <p:nvSpPr>
          <p:cNvPr id="5" name="Text Placeholder 4">
            <a:extLst>
              <a:ext uri="{FF2B5EF4-FFF2-40B4-BE49-F238E27FC236}">
                <a16:creationId xmlns:a16="http://schemas.microsoft.com/office/drawing/2014/main" id="{6131DE8A-A054-4E93-3944-77B62380F4DC}"/>
              </a:ext>
            </a:extLst>
          </p:cNvPr>
          <p:cNvSpPr>
            <a:spLocks noGrp="1"/>
          </p:cNvSpPr>
          <p:nvPr>
            <p:ph type="body" sz="quarter" idx="3"/>
          </p:nvPr>
        </p:nvSpPr>
        <p:spPr>
          <a:xfrm>
            <a:off x="8247062" y="1371600"/>
            <a:ext cx="3488394" cy="1112620"/>
          </a:xfrm>
          <a:solidFill>
            <a:schemeClr val="accent3">
              <a:lumMod val="20000"/>
              <a:lumOff val="80000"/>
            </a:schemeClr>
          </a:solidFill>
          <a:ln>
            <a:solidFill>
              <a:schemeClr val="tx1"/>
            </a:solidFill>
          </a:ln>
        </p:spPr>
        <p:txBody>
          <a:bodyPr>
            <a:noAutofit/>
          </a:bodyPr>
          <a:lstStyle/>
          <a:p>
            <a:pPr algn="ctr"/>
            <a:r>
              <a:rPr lang="en-US" sz="3000" dirty="0">
                <a:solidFill>
                  <a:schemeClr val="tx1">
                    <a:lumMod val="50000"/>
                    <a:lumOff val="50000"/>
                  </a:schemeClr>
                </a:solidFill>
              </a:rPr>
              <a:t>Kingdom of Satan</a:t>
            </a:r>
          </a:p>
          <a:p>
            <a:pPr algn="ctr"/>
            <a:r>
              <a:rPr lang="en-US" sz="3000" dirty="0"/>
              <a:t>REBELLION</a:t>
            </a:r>
          </a:p>
        </p:txBody>
      </p:sp>
      <p:sp>
        <p:nvSpPr>
          <p:cNvPr id="6" name="Content Placeholder 5">
            <a:extLst>
              <a:ext uri="{FF2B5EF4-FFF2-40B4-BE49-F238E27FC236}">
                <a16:creationId xmlns:a16="http://schemas.microsoft.com/office/drawing/2014/main" id="{ACF16D55-EFCB-BD32-AB5F-A876ED45CACA}"/>
              </a:ext>
            </a:extLst>
          </p:cNvPr>
          <p:cNvSpPr>
            <a:spLocks noGrp="1"/>
          </p:cNvSpPr>
          <p:nvPr>
            <p:ph sz="quarter" idx="4"/>
          </p:nvPr>
        </p:nvSpPr>
        <p:spPr>
          <a:xfrm>
            <a:off x="8142093" y="2712750"/>
            <a:ext cx="3603735" cy="3684588"/>
          </a:xfrm>
        </p:spPr>
        <p:txBody>
          <a:bodyPr>
            <a:noAutofit/>
          </a:bodyPr>
          <a:lstStyle/>
          <a:p>
            <a:pPr marL="0" indent="0" algn="r">
              <a:buNone/>
            </a:pPr>
            <a:r>
              <a:rPr lang="en-US" sz="3500" dirty="0"/>
              <a:t>We don’t need to be clean/accepted by “God”. </a:t>
            </a:r>
          </a:p>
        </p:txBody>
      </p:sp>
      <p:sp>
        <p:nvSpPr>
          <p:cNvPr id="7" name="Content Placeholder 5">
            <a:extLst>
              <a:ext uri="{FF2B5EF4-FFF2-40B4-BE49-F238E27FC236}">
                <a16:creationId xmlns:a16="http://schemas.microsoft.com/office/drawing/2014/main" id="{2220D2C3-221E-5DF4-F440-BEE906710A74}"/>
              </a:ext>
            </a:extLst>
          </p:cNvPr>
          <p:cNvSpPr txBox="1">
            <a:spLocks/>
          </p:cNvSpPr>
          <p:nvPr/>
        </p:nvSpPr>
        <p:spPr>
          <a:xfrm>
            <a:off x="368660" y="2713831"/>
            <a:ext cx="3793437" cy="3684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500" dirty="0"/>
          </a:p>
        </p:txBody>
      </p:sp>
      <p:sp>
        <p:nvSpPr>
          <p:cNvPr id="11" name="Text Placeholder 4">
            <a:extLst>
              <a:ext uri="{FF2B5EF4-FFF2-40B4-BE49-F238E27FC236}">
                <a16:creationId xmlns:a16="http://schemas.microsoft.com/office/drawing/2014/main" id="{844E8B50-9E74-6253-80A3-EB3AD004EBB0}"/>
              </a:ext>
            </a:extLst>
          </p:cNvPr>
          <p:cNvSpPr txBox="1">
            <a:spLocks/>
          </p:cNvSpPr>
          <p:nvPr/>
        </p:nvSpPr>
        <p:spPr>
          <a:xfrm>
            <a:off x="421350" y="1371600"/>
            <a:ext cx="3488394" cy="1112620"/>
          </a:xfrm>
          <a:prstGeom prst="rect">
            <a:avLst/>
          </a:prstGeom>
          <a:solidFill>
            <a:schemeClr val="accent4">
              <a:lumMod val="20000"/>
              <a:lumOff val="80000"/>
            </a:schemeClr>
          </a:solidFill>
          <a:ln>
            <a:solidFill>
              <a:schemeClr val="tx1"/>
            </a:soli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000" dirty="0">
                <a:solidFill>
                  <a:schemeClr val="tx1">
                    <a:lumMod val="50000"/>
                    <a:lumOff val="50000"/>
                  </a:schemeClr>
                </a:solidFill>
              </a:rPr>
              <a:t>Kingdom of God</a:t>
            </a:r>
          </a:p>
          <a:p>
            <a:pPr algn="ctr"/>
            <a:endParaRPr lang="en-US" sz="3000" dirty="0"/>
          </a:p>
        </p:txBody>
      </p:sp>
      <p:sp>
        <p:nvSpPr>
          <p:cNvPr id="12" name="Text Placeholder 4">
            <a:extLst>
              <a:ext uri="{FF2B5EF4-FFF2-40B4-BE49-F238E27FC236}">
                <a16:creationId xmlns:a16="http://schemas.microsoft.com/office/drawing/2014/main" id="{181D37C3-7470-8ACB-3529-45610BEBDC6A}"/>
              </a:ext>
            </a:extLst>
          </p:cNvPr>
          <p:cNvSpPr txBox="1">
            <a:spLocks/>
          </p:cNvSpPr>
          <p:nvPr/>
        </p:nvSpPr>
        <p:spPr>
          <a:xfrm>
            <a:off x="4344577" y="1371600"/>
            <a:ext cx="3488394" cy="1112620"/>
          </a:xfrm>
          <a:prstGeom prst="rect">
            <a:avLst/>
          </a:prstGeom>
          <a:solidFill>
            <a:schemeClr val="accent6">
              <a:lumMod val="20000"/>
              <a:lumOff val="80000"/>
            </a:schemeClr>
          </a:solidFill>
          <a:ln>
            <a:solidFill>
              <a:schemeClr val="tx1"/>
            </a:soli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000" dirty="0">
                <a:solidFill>
                  <a:schemeClr val="tx1">
                    <a:lumMod val="50000"/>
                    <a:lumOff val="50000"/>
                  </a:schemeClr>
                </a:solidFill>
              </a:rPr>
              <a:t>This World</a:t>
            </a:r>
          </a:p>
          <a:p>
            <a:pPr algn="ctr"/>
            <a:r>
              <a:rPr lang="en-US" sz="3000" dirty="0"/>
              <a:t>RELIGION</a:t>
            </a:r>
          </a:p>
        </p:txBody>
      </p:sp>
      <p:sp>
        <p:nvSpPr>
          <p:cNvPr id="2" name="Title 1">
            <a:extLst>
              <a:ext uri="{FF2B5EF4-FFF2-40B4-BE49-F238E27FC236}">
                <a16:creationId xmlns:a16="http://schemas.microsoft.com/office/drawing/2014/main" id="{D9A805F9-AB2E-E64D-1302-50DF4D5AFFA2}"/>
              </a:ext>
            </a:extLst>
          </p:cNvPr>
          <p:cNvSpPr>
            <a:spLocks noGrp="1"/>
          </p:cNvSpPr>
          <p:nvPr>
            <p:ph type="title"/>
          </p:nvPr>
        </p:nvSpPr>
        <p:spPr>
          <a:xfrm>
            <a:off x="830974" y="336668"/>
            <a:ext cx="10515600" cy="662782"/>
          </a:xfrm>
        </p:spPr>
        <p:txBody>
          <a:bodyPr anchor="t">
            <a:normAutofit fontScale="90000"/>
          </a:bodyPr>
          <a:lstStyle/>
          <a:p>
            <a:pPr algn="ctr"/>
            <a:r>
              <a:rPr lang="en-US" dirty="0"/>
              <a:t> </a:t>
            </a:r>
            <a:r>
              <a:rPr lang="en-US" b="1" dirty="0"/>
              <a:t>“What can I do to feel clean again?”</a:t>
            </a:r>
            <a:endParaRPr lang="en-US" dirty="0"/>
          </a:p>
        </p:txBody>
      </p:sp>
    </p:spTree>
    <p:extLst>
      <p:ext uri="{BB962C8B-B14F-4D97-AF65-F5344CB8AC3E}">
        <p14:creationId xmlns:p14="http://schemas.microsoft.com/office/powerpoint/2010/main" val="1106187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EBCA00-9C41-9CB0-767A-4003F6A8DAC8}"/>
              </a:ext>
            </a:extLst>
          </p:cNvPr>
          <p:cNvSpPr>
            <a:spLocks noGrp="1"/>
          </p:cNvSpPr>
          <p:nvPr>
            <p:ph sz="half" idx="2"/>
          </p:nvPr>
        </p:nvSpPr>
        <p:spPr>
          <a:xfrm>
            <a:off x="4491202" y="2712750"/>
            <a:ext cx="3209596" cy="3684588"/>
          </a:xfrm>
        </p:spPr>
        <p:txBody>
          <a:bodyPr>
            <a:noAutofit/>
          </a:bodyPr>
          <a:lstStyle/>
          <a:p>
            <a:pPr marL="0" indent="0" algn="ctr">
              <a:buNone/>
            </a:pPr>
            <a:r>
              <a:rPr lang="en-US" sz="3500" dirty="0"/>
              <a:t>We decide how God should accept/clean us</a:t>
            </a:r>
          </a:p>
        </p:txBody>
      </p:sp>
      <p:sp>
        <p:nvSpPr>
          <p:cNvPr id="5" name="Text Placeholder 4">
            <a:extLst>
              <a:ext uri="{FF2B5EF4-FFF2-40B4-BE49-F238E27FC236}">
                <a16:creationId xmlns:a16="http://schemas.microsoft.com/office/drawing/2014/main" id="{6131DE8A-A054-4E93-3944-77B62380F4DC}"/>
              </a:ext>
            </a:extLst>
          </p:cNvPr>
          <p:cNvSpPr>
            <a:spLocks noGrp="1"/>
          </p:cNvSpPr>
          <p:nvPr>
            <p:ph type="body" sz="quarter" idx="3"/>
          </p:nvPr>
        </p:nvSpPr>
        <p:spPr>
          <a:xfrm>
            <a:off x="8247062" y="1371600"/>
            <a:ext cx="3488394" cy="1112620"/>
          </a:xfrm>
          <a:solidFill>
            <a:schemeClr val="accent3">
              <a:lumMod val="20000"/>
              <a:lumOff val="80000"/>
            </a:schemeClr>
          </a:solidFill>
          <a:ln>
            <a:solidFill>
              <a:schemeClr val="tx1"/>
            </a:solidFill>
          </a:ln>
        </p:spPr>
        <p:txBody>
          <a:bodyPr>
            <a:noAutofit/>
          </a:bodyPr>
          <a:lstStyle/>
          <a:p>
            <a:pPr algn="ctr"/>
            <a:r>
              <a:rPr lang="en-US" sz="3000" dirty="0">
                <a:solidFill>
                  <a:schemeClr val="tx1">
                    <a:lumMod val="50000"/>
                    <a:lumOff val="50000"/>
                  </a:schemeClr>
                </a:solidFill>
              </a:rPr>
              <a:t>Kingdom of Satan</a:t>
            </a:r>
          </a:p>
          <a:p>
            <a:pPr algn="ctr"/>
            <a:r>
              <a:rPr lang="en-US" sz="3000" dirty="0"/>
              <a:t>REBELLION</a:t>
            </a:r>
          </a:p>
        </p:txBody>
      </p:sp>
      <p:sp>
        <p:nvSpPr>
          <p:cNvPr id="6" name="Content Placeholder 5">
            <a:extLst>
              <a:ext uri="{FF2B5EF4-FFF2-40B4-BE49-F238E27FC236}">
                <a16:creationId xmlns:a16="http://schemas.microsoft.com/office/drawing/2014/main" id="{ACF16D55-EFCB-BD32-AB5F-A876ED45CACA}"/>
              </a:ext>
            </a:extLst>
          </p:cNvPr>
          <p:cNvSpPr>
            <a:spLocks noGrp="1"/>
          </p:cNvSpPr>
          <p:nvPr>
            <p:ph sz="quarter" idx="4"/>
          </p:nvPr>
        </p:nvSpPr>
        <p:spPr>
          <a:xfrm>
            <a:off x="8142093" y="2712750"/>
            <a:ext cx="3603735" cy="3684588"/>
          </a:xfrm>
        </p:spPr>
        <p:txBody>
          <a:bodyPr>
            <a:noAutofit/>
          </a:bodyPr>
          <a:lstStyle/>
          <a:p>
            <a:pPr marL="0" indent="0" algn="r">
              <a:buNone/>
            </a:pPr>
            <a:r>
              <a:rPr lang="en-US" sz="3500" dirty="0"/>
              <a:t>We don’t need to be clean/accepted by “God”. </a:t>
            </a:r>
          </a:p>
        </p:txBody>
      </p:sp>
      <p:sp>
        <p:nvSpPr>
          <p:cNvPr id="7" name="Content Placeholder 5">
            <a:extLst>
              <a:ext uri="{FF2B5EF4-FFF2-40B4-BE49-F238E27FC236}">
                <a16:creationId xmlns:a16="http://schemas.microsoft.com/office/drawing/2014/main" id="{2220D2C3-221E-5DF4-F440-BEE906710A74}"/>
              </a:ext>
            </a:extLst>
          </p:cNvPr>
          <p:cNvSpPr txBox="1">
            <a:spLocks/>
          </p:cNvSpPr>
          <p:nvPr/>
        </p:nvSpPr>
        <p:spPr>
          <a:xfrm>
            <a:off x="368660" y="2713831"/>
            <a:ext cx="3793437" cy="3684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a:t>God’s Son comes with the power &amp; sacrifice to clean us</a:t>
            </a:r>
          </a:p>
        </p:txBody>
      </p:sp>
      <p:sp>
        <p:nvSpPr>
          <p:cNvPr id="11" name="Text Placeholder 4">
            <a:extLst>
              <a:ext uri="{FF2B5EF4-FFF2-40B4-BE49-F238E27FC236}">
                <a16:creationId xmlns:a16="http://schemas.microsoft.com/office/drawing/2014/main" id="{844E8B50-9E74-6253-80A3-EB3AD004EBB0}"/>
              </a:ext>
            </a:extLst>
          </p:cNvPr>
          <p:cNvSpPr txBox="1">
            <a:spLocks/>
          </p:cNvSpPr>
          <p:nvPr/>
        </p:nvSpPr>
        <p:spPr>
          <a:xfrm>
            <a:off x="421350" y="1371600"/>
            <a:ext cx="3488394" cy="1112620"/>
          </a:xfrm>
          <a:prstGeom prst="rect">
            <a:avLst/>
          </a:prstGeom>
          <a:solidFill>
            <a:schemeClr val="accent4">
              <a:lumMod val="20000"/>
              <a:lumOff val="80000"/>
            </a:schemeClr>
          </a:solidFill>
          <a:ln>
            <a:solidFill>
              <a:schemeClr val="tx1"/>
            </a:soli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000" dirty="0">
                <a:solidFill>
                  <a:schemeClr val="tx1">
                    <a:lumMod val="50000"/>
                    <a:lumOff val="50000"/>
                  </a:schemeClr>
                </a:solidFill>
              </a:rPr>
              <a:t>Kingdom of God</a:t>
            </a:r>
          </a:p>
          <a:p>
            <a:pPr algn="ctr"/>
            <a:r>
              <a:rPr lang="en-US" sz="3000" dirty="0"/>
              <a:t>REDEEMER</a:t>
            </a:r>
          </a:p>
        </p:txBody>
      </p:sp>
      <p:sp>
        <p:nvSpPr>
          <p:cNvPr id="12" name="Text Placeholder 4">
            <a:extLst>
              <a:ext uri="{FF2B5EF4-FFF2-40B4-BE49-F238E27FC236}">
                <a16:creationId xmlns:a16="http://schemas.microsoft.com/office/drawing/2014/main" id="{181D37C3-7470-8ACB-3529-45610BEBDC6A}"/>
              </a:ext>
            </a:extLst>
          </p:cNvPr>
          <p:cNvSpPr txBox="1">
            <a:spLocks/>
          </p:cNvSpPr>
          <p:nvPr/>
        </p:nvSpPr>
        <p:spPr>
          <a:xfrm>
            <a:off x="4344577" y="1371600"/>
            <a:ext cx="3488394" cy="1112620"/>
          </a:xfrm>
          <a:prstGeom prst="rect">
            <a:avLst/>
          </a:prstGeom>
          <a:solidFill>
            <a:schemeClr val="accent6">
              <a:lumMod val="20000"/>
              <a:lumOff val="80000"/>
            </a:schemeClr>
          </a:solidFill>
          <a:ln>
            <a:solidFill>
              <a:schemeClr val="tx1"/>
            </a:soli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000" dirty="0">
                <a:solidFill>
                  <a:schemeClr val="tx1">
                    <a:lumMod val="50000"/>
                    <a:lumOff val="50000"/>
                  </a:schemeClr>
                </a:solidFill>
              </a:rPr>
              <a:t>This World</a:t>
            </a:r>
          </a:p>
          <a:p>
            <a:pPr algn="ctr"/>
            <a:r>
              <a:rPr lang="en-US" sz="3000" dirty="0"/>
              <a:t>RELIGION</a:t>
            </a:r>
          </a:p>
        </p:txBody>
      </p:sp>
      <p:sp>
        <p:nvSpPr>
          <p:cNvPr id="2" name="Title 1">
            <a:extLst>
              <a:ext uri="{FF2B5EF4-FFF2-40B4-BE49-F238E27FC236}">
                <a16:creationId xmlns:a16="http://schemas.microsoft.com/office/drawing/2014/main" id="{D9A805F9-AB2E-E64D-1302-50DF4D5AFFA2}"/>
              </a:ext>
            </a:extLst>
          </p:cNvPr>
          <p:cNvSpPr>
            <a:spLocks noGrp="1"/>
          </p:cNvSpPr>
          <p:nvPr>
            <p:ph type="title"/>
          </p:nvPr>
        </p:nvSpPr>
        <p:spPr>
          <a:xfrm>
            <a:off x="830974" y="336668"/>
            <a:ext cx="10515600" cy="662782"/>
          </a:xfrm>
        </p:spPr>
        <p:txBody>
          <a:bodyPr anchor="t">
            <a:normAutofit fontScale="90000"/>
          </a:bodyPr>
          <a:lstStyle/>
          <a:p>
            <a:pPr algn="ctr"/>
            <a:r>
              <a:rPr lang="en-US" dirty="0"/>
              <a:t> </a:t>
            </a:r>
            <a:r>
              <a:rPr lang="en-US" b="1" dirty="0"/>
              <a:t>“What can I do to feel clean again?”</a:t>
            </a:r>
            <a:endParaRPr lang="en-US" dirty="0"/>
          </a:p>
        </p:txBody>
      </p:sp>
    </p:spTree>
    <p:extLst>
      <p:ext uri="{BB962C8B-B14F-4D97-AF65-F5344CB8AC3E}">
        <p14:creationId xmlns:p14="http://schemas.microsoft.com/office/powerpoint/2010/main" val="284942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EBCA00-9C41-9CB0-767A-4003F6A8DAC8}"/>
              </a:ext>
            </a:extLst>
          </p:cNvPr>
          <p:cNvSpPr>
            <a:spLocks noGrp="1"/>
          </p:cNvSpPr>
          <p:nvPr>
            <p:ph sz="half" idx="2"/>
          </p:nvPr>
        </p:nvSpPr>
        <p:spPr>
          <a:xfrm>
            <a:off x="4491202" y="2712750"/>
            <a:ext cx="3209596" cy="3684588"/>
          </a:xfrm>
        </p:spPr>
        <p:txBody>
          <a:bodyPr>
            <a:noAutofit/>
          </a:bodyPr>
          <a:lstStyle/>
          <a:p>
            <a:pPr marL="0" indent="0" algn="ctr">
              <a:buNone/>
            </a:pPr>
            <a:r>
              <a:rPr lang="en-US" sz="3500" dirty="0"/>
              <a:t>We decide how God should accept/clean us</a:t>
            </a:r>
          </a:p>
          <a:p>
            <a:pPr marL="0" indent="0" algn="ctr">
              <a:buNone/>
            </a:pPr>
            <a:endParaRPr lang="en-US" sz="1000" dirty="0"/>
          </a:p>
          <a:p>
            <a:pPr marL="0" indent="0" algn="ctr">
              <a:buNone/>
            </a:pPr>
            <a:r>
              <a:rPr lang="en-US" sz="3500" dirty="0"/>
              <a:t>Do good and avoid bad. God will be pleased and help you.</a:t>
            </a:r>
          </a:p>
          <a:p>
            <a:pPr marL="0" indent="0" algn="ctr">
              <a:buNone/>
            </a:pPr>
            <a:endParaRPr lang="en-US" sz="3500" dirty="0"/>
          </a:p>
        </p:txBody>
      </p:sp>
      <p:sp>
        <p:nvSpPr>
          <p:cNvPr id="5" name="Text Placeholder 4">
            <a:extLst>
              <a:ext uri="{FF2B5EF4-FFF2-40B4-BE49-F238E27FC236}">
                <a16:creationId xmlns:a16="http://schemas.microsoft.com/office/drawing/2014/main" id="{6131DE8A-A054-4E93-3944-77B62380F4DC}"/>
              </a:ext>
            </a:extLst>
          </p:cNvPr>
          <p:cNvSpPr>
            <a:spLocks noGrp="1"/>
          </p:cNvSpPr>
          <p:nvPr>
            <p:ph type="body" sz="quarter" idx="3"/>
          </p:nvPr>
        </p:nvSpPr>
        <p:spPr>
          <a:xfrm>
            <a:off x="8247062" y="1371600"/>
            <a:ext cx="3488394" cy="1112620"/>
          </a:xfrm>
          <a:solidFill>
            <a:schemeClr val="accent3">
              <a:lumMod val="20000"/>
              <a:lumOff val="80000"/>
            </a:schemeClr>
          </a:solidFill>
          <a:ln>
            <a:solidFill>
              <a:schemeClr val="tx1"/>
            </a:solidFill>
          </a:ln>
        </p:spPr>
        <p:txBody>
          <a:bodyPr>
            <a:noAutofit/>
          </a:bodyPr>
          <a:lstStyle/>
          <a:p>
            <a:pPr algn="ctr"/>
            <a:r>
              <a:rPr lang="en-US" sz="3000" dirty="0">
                <a:solidFill>
                  <a:schemeClr val="tx1">
                    <a:lumMod val="50000"/>
                    <a:lumOff val="50000"/>
                  </a:schemeClr>
                </a:solidFill>
              </a:rPr>
              <a:t>Kingdom of Satan</a:t>
            </a:r>
          </a:p>
          <a:p>
            <a:pPr algn="ctr"/>
            <a:r>
              <a:rPr lang="en-US" sz="3000" dirty="0"/>
              <a:t>REBELLION</a:t>
            </a:r>
          </a:p>
        </p:txBody>
      </p:sp>
      <p:sp>
        <p:nvSpPr>
          <p:cNvPr id="6" name="Content Placeholder 5">
            <a:extLst>
              <a:ext uri="{FF2B5EF4-FFF2-40B4-BE49-F238E27FC236}">
                <a16:creationId xmlns:a16="http://schemas.microsoft.com/office/drawing/2014/main" id="{ACF16D55-EFCB-BD32-AB5F-A876ED45CACA}"/>
              </a:ext>
            </a:extLst>
          </p:cNvPr>
          <p:cNvSpPr>
            <a:spLocks noGrp="1"/>
          </p:cNvSpPr>
          <p:nvPr>
            <p:ph sz="quarter" idx="4"/>
          </p:nvPr>
        </p:nvSpPr>
        <p:spPr>
          <a:xfrm>
            <a:off x="8142093" y="2712750"/>
            <a:ext cx="3603735" cy="3684588"/>
          </a:xfrm>
        </p:spPr>
        <p:txBody>
          <a:bodyPr>
            <a:noAutofit/>
          </a:bodyPr>
          <a:lstStyle/>
          <a:p>
            <a:pPr marL="0" indent="0" algn="r">
              <a:buNone/>
            </a:pPr>
            <a:r>
              <a:rPr lang="en-US" sz="3500" dirty="0"/>
              <a:t>We don’t need to be clean/accepted by “God”.</a:t>
            </a:r>
          </a:p>
          <a:p>
            <a:pPr marL="0" indent="0" algn="r">
              <a:buNone/>
            </a:pPr>
            <a:endParaRPr lang="en-US" sz="1000" dirty="0"/>
          </a:p>
          <a:p>
            <a:pPr marL="0" indent="0" algn="r">
              <a:buNone/>
            </a:pPr>
            <a:r>
              <a:rPr lang="en-US" sz="3500" dirty="0"/>
              <a:t>We don’t need to change. What we do is who we are. Clean is a myth.</a:t>
            </a:r>
          </a:p>
          <a:p>
            <a:pPr marL="0" indent="0" algn="r">
              <a:buNone/>
            </a:pPr>
            <a:r>
              <a:rPr lang="en-US" sz="3500" dirty="0"/>
              <a:t> </a:t>
            </a:r>
          </a:p>
        </p:txBody>
      </p:sp>
      <p:sp>
        <p:nvSpPr>
          <p:cNvPr id="7" name="Content Placeholder 5">
            <a:extLst>
              <a:ext uri="{FF2B5EF4-FFF2-40B4-BE49-F238E27FC236}">
                <a16:creationId xmlns:a16="http://schemas.microsoft.com/office/drawing/2014/main" id="{2220D2C3-221E-5DF4-F440-BEE906710A74}"/>
              </a:ext>
            </a:extLst>
          </p:cNvPr>
          <p:cNvSpPr txBox="1">
            <a:spLocks/>
          </p:cNvSpPr>
          <p:nvPr/>
        </p:nvSpPr>
        <p:spPr>
          <a:xfrm>
            <a:off x="368660" y="2713831"/>
            <a:ext cx="3793437" cy="3684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a:t>God’s King comes with the power &amp; sacrifice to clean us</a:t>
            </a:r>
          </a:p>
          <a:p>
            <a:pPr marL="0" indent="0">
              <a:buFont typeface="Arial" panose="020B0604020202020204" pitchFamily="34" charset="0"/>
              <a:buNone/>
            </a:pPr>
            <a:endParaRPr lang="en-US" sz="1000" dirty="0"/>
          </a:p>
          <a:p>
            <a:pPr marL="0" indent="0">
              <a:buFont typeface="Arial" panose="020B0604020202020204" pitchFamily="34" charset="0"/>
              <a:buNone/>
            </a:pPr>
            <a:endParaRPr lang="en-US" sz="3500" dirty="0"/>
          </a:p>
        </p:txBody>
      </p:sp>
      <p:sp>
        <p:nvSpPr>
          <p:cNvPr id="11" name="Text Placeholder 4">
            <a:extLst>
              <a:ext uri="{FF2B5EF4-FFF2-40B4-BE49-F238E27FC236}">
                <a16:creationId xmlns:a16="http://schemas.microsoft.com/office/drawing/2014/main" id="{844E8B50-9E74-6253-80A3-EB3AD004EBB0}"/>
              </a:ext>
            </a:extLst>
          </p:cNvPr>
          <p:cNvSpPr txBox="1">
            <a:spLocks/>
          </p:cNvSpPr>
          <p:nvPr/>
        </p:nvSpPr>
        <p:spPr>
          <a:xfrm>
            <a:off x="421350" y="1371600"/>
            <a:ext cx="3488394" cy="1112620"/>
          </a:xfrm>
          <a:prstGeom prst="rect">
            <a:avLst/>
          </a:prstGeom>
          <a:solidFill>
            <a:schemeClr val="accent4">
              <a:lumMod val="20000"/>
              <a:lumOff val="80000"/>
            </a:schemeClr>
          </a:solidFill>
          <a:ln>
            <a:solidFill>
              <a:schemeClr val="tx1"/>
            </a:soli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000" dirty="0">
                <a:solidFill>
                  <a:schemeClr val="tx1">
                    <a:lumMod val="50000"/>
                    <a:lumOff val="50000"/>
                  </a:schemeClr>
                </a:solidFill>
              </a:rPr>
              <a:t>Kingdom of God</a:t>
            </a:r>
          </a:p>
          <a:p>
            <a:pPr algn="ctr"/>
            <a:r>
              <a:rPr lang="en-US" sz="3000" dirty="0"/>
              <a:t>REDEEMER</a:t>
            </a:r>
          </a:p>
        </p:txBody>
      </p:sp>
      <p:sp>
        <p:nvSpPr>
          <p:cNvPr id="12" name="Text Placeholder 4">
            <a:extLst>
              <a:ext uri="{FF2B5EF4-FFF2-40B4-BE49-F238E27FC236}">
                <a16:creationId xmlns:a16="http://schemas.microsoft.com/office/drawing/2014/main" id="{181D37C3-7470-8ACB-3529-45610BEBDC6A}"/>
              </a:ext>
            </a:extLst>
          </p:cNvPr>
          <p:cNvSpPr txBox="1">
            <a:spLocks/>
          </p:cNvSpPr>
          <p:nvPr/>
        </p:nvSpPr>
        <p:spPr>
          <a:xfrm>
            <a:off x="4344577" y="1371600"/>
            <a:ext cx="3488394" cy="1112620"/>
          </a:xfrm>
          <a:prstGeom prst="rect">
            <a:avLst/>
          </a:prstGeom>
          <a:solidFill>
            <a:schemeClr val="accent6">
              <a:lumMod val="20000"/>
              <a:lumOff val="80000"/>
            </a:schemeClr>
          </a:solidFill>
          <a:ln>
            <a:solidFill>
              <a:schemeClr val="tx1"/>
            </a:soli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000" dirty="0">
                <a:solidFill>
                  <a:schemeClr val="tx1">
                    <a:lumMod val="50000"/>
                    <a:lumOff val="50000"/>
                  </a:schemeClr>
                </a:solidFill>
              </a:rPr>
              <a:t>This World</a:t>
            </a:r>
          </a:p>
          <a:p>
            <a:pPr algn="ctr"/>
            <a:r>
              <a:rPr lang="en-US" sz="3000" dirty="0"/>
              <a:t>RELIGION</a:t>
            </a:r>
          </a:p>
        </p:txBody>
      </p:sp>
      <p:sp>
        <p:nvSpPr>
          <p:cNvPr id="2" name="Title 1">
            <a:extLst>
              <a:ext uri="{FF2B5EF4-FFF2-40B4-BE49-F238E27FC236}">
                <a16:creationId xmlns:a16="http://schemas.microsoft.com/office/drawing/2014/main" id="{D9A805F9-AB2E-E64D-1302-50DF4D5AFFA2}"/>
              </a:ext>
            </a:extLst>
          </p:cNvPr>
          <p:cNvSpPr>
            <a:spLocks noGrp="1"/>
          </p:cNvSpPr>
          <p:nvPr>
            <p:ph type="title"/>
          </p:nvPr>
        </p:nvSpPr>
        <p:spPr>
          <a:xfrm>
            <a:off x="830974" y="336668"/>
            <a:ext cx="10515600" cy="662782"/>
          </a:xfrm>
        </p:spPr>
        <p:txBody>
          <a:bodyPr anchor="t">
            <a:normAutofit fontScale="90000"/>
          </a:bodyPr>
          <a:lstStyle/>
          <a:p>
            <a:pPr algn="ctr"/>
            <a:r>
              <a:rPr lang="en-US" dirty="0"/>
              <a:t> </a:t>
            </a:r>
            <a:r>
              <a:rPr lang="en-US" b="1" dirty="0"/>
              <a:t>“What can I do to feel clean again?”</a:t>
            </a:r>
            <a:endParaRPr lang="en-US" dirty="0"/>
          </a:p>
        </p:txBody>
      </p:sp>
    </p:spTree>
    <p:extLst>
      <p:ext uri="{BB962C8B-B14F-4D97-AF65-F5344CB8AC3E}">
        <p14:creationId xmlns:p14="http://schemas.microsoft.com/office/powerpoint/2010/main" val="117926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EBCA00-9C41-9CB0-767A-4003F6A8DAC8}"/>
              </a:ext>
            </a:extLst>
          </p:cNvPr>
          <p:cNvSpPr>
            <a:spLocks noGrp="1"/>
          </p:cNvSpPr>
          <p:nvPr>
            <p:ph sz="half" idx="2"/>
          </p:nvPr>
        </p:nvSpPr>
        <p:spPr>
          <a:xfrm>
            <a:off x="4491202" y="2712750"/>
            <a:ext cx="3209596" cy="3684588"/>
          </a:xfrm>
        </p:spPr>
        <p:txBody>
          <a:bodyPr>
            <a:noAutofit/>
          </a:bodyPr>
          <a:lstStyle/>
          <a:p>
            <a:pPr marL="0" indent="0" algn="ctr">
              <a:buNone/>
            </a:pPr>
            <a:r>
              <a:rPr lang="en-US" sz="3500" dirty="0"/>
              <a:t>We decide how God should accept/clean us</a:t>
            </a:r>
          </a:p>
          <a:p>
            <a:pPr marL="0" indent="0" algn="ctr">
              <a:buNone/>
            </a:pPr>
            <a:endParaRPr lang="en-US" sz="1000" dirty="0"/>
          </a:p>
          <a:p>
            <a:pPr marL="0" indent="0" algn="ctr">
              <a:buNone/>
            </a:pPr>
            <a:r>
              <a:rPr lang="en-US" sz="3500" dirty="0"/>
              <a:t>Do good and avoid bad. God will be pleased and help you.</a:t>
            </a:r>
          </a:p>
          <a:p>
            <a:pPr marL="0" indent="0" algn="ctr">
              <a:buNone/>
            </a:pPr>
            <a:endParaRPr lang="en-US" sz="3500" dirty="0"/>
          </a:p>
        </p:txBody>
      </p:sp>
      <p:sp>
        <p:nvSpPr>
          <p:cNvPr id="5" name="Text Placeholder 4">
            <a:extLst>
              <a:ext uri="{FF2B5EF4-FFF2-40B4-BE49-F238E27FC236}">
                <a16:creationId xmlns:a16="http://schemas.microsoft.com/office/drawing/2014/main" id="{6131DE8A-A054-4E93-3944-77B62380F4DC}"/>
              </a:ext>
            </a:extLst>
          </p:cNvPr>
          <p:cNvSpPr>
            <a:spLocks noGrp="1"/>
          </p:cNvSpPr>
          <p:nvPr>
            <p:ph type="body" sz="quarter" idx="3"/>
          </p:nvPr>
        </p:nvSpPr>
        <p:spPr>
          <a:xfrm>
            <a:off x="8247062" y="1371600"/>
            <a:ext cx="3488394" cy="1112620"/>
          </a:xfrm>
          <a:solidFill>
            <a:schemeClr val="accent3">
              <a:lumMod val="20000"/>
              <a:lumOff val="80000"/>
            </a:schemeClr>
          </a:solidFill>
          <a:ln>
            <a:solidFill>
              <a:schemeClr val="tx1"/>
            </a:solidFill>
          </a:ln>
        </p:spPr>
        <p:txBody>
          <a:bodyPr>
            <a:noAutofit/>
          </a:bodyPr>
          <a:lstStyle/>
          <a:p>
            <a:pPr algn="ctr"/>
            <a:r>
              <a:rPr lang="en-US" sz="3000" dirty="0">
                <a:solidFill>
                  <a:schemeClr val="tx1">
                    <a:lumMod val="50000"/>
                    <a:lumOff val="50000"/>
                  </a:schemeClr>
                </a:solidFill>
              </a:rPr>
              <a:t>Kingdom of Satan</a:t>
            </a:r>
          </a:p>
          <a:p>
            <a:pPr algn="ctr"/>
            <a:r>
              <a:rPr lang="en-US" sz="3000" dirty="0"/>
              <a:t>REBELLION</a:t>
            </a:r>
          </a:p>
        </p:txBody>
      </p:sp>
      <p:sp>
        <p:nvSpPr>
          <p:cNvPr id="6" name="Content Placeholder 5">
            <a:extLst>
              <a:ext uri="{FF2B5EF4-FFF2-40B4-BE49-F238E27FC236}">
                <a16:creationId xmlns:a16="http://schemas.microsoft.com/office/drawing/2014/main" id="{ACF16D55-EFCB-BD32-AB5F-A876ED45CACA}"/>
              </a:ext>
            </a:extLst>
          </p:cNvPr>
          <p:cNvSpPr>
            <a:spLocks noGrp="1"/>
          </p:cNvSpPr>
          <p:nvPr>
            <p:ph sz="quarter" idx="4"/>
          </p:nvPr>
        </p:nvSpPr>
        <p:spPr>
          <a:xfrm>
            <a:off x="8142093" y="2712750"/>
            <a:ext cx="3603735" cy="3684588"/>
          </a:xfrm>
        </p:spPr>
        <p:txBody>
          <a:bodyPr>
            <a:noAutofit/>
          </a:bodyPr>
          <a:lstStyle/>
          <a:p>
            <a:pPr marL="0" indent="0" algn="r">
              <a:buNone/>
            </a:pPr>
            <a:r>
              <a:rPr lang="en-US" sz="3500" dirty="0"/>
              <a:t>We don’t need to be clean/accepted by “God”.</a:t>
            </a:r>
          </a:p>
          <a:p>
            <a:pPr marL="0" indent="0" algn="r">
              <a:buNone/>
            </a:pPr>
            <a:endParaRPr lang="en-US" sz="1000" dirty="0"/>
          </a:p>
          <a:p>
            <a:pPr marL="0" indent="0" algn="r">
              <a:buNone/>
            </a:pPr>
            <a:r>
              <a:rPr lang="en-US" sz="3500" dirty="0"/>
              <a:t>We don’t need to change. What we do is who we are. Clean is a myth.</a:t>
            </a:r>
          </a:p>
          <a:p>
            <a:pPr marL="0" indent="0" algn="r">
              <a:buNone/>
            </a:pPr>
            <a:r>
              <a:rPr lang="en-US" sz="3500" dirty="0"/>
              <a:t> </a:t>
            </a:r>
          </a:p>
        </p:txBody>
      </p:sp>
      <p:sp>
        <p:nvSpPr>
          <p:cNvPr id="7" name="Content Placeholder 5">
            <a:extLst>
              <a:ext uri="{FF2B5EF4-FFF2-40B4-BE49-F238E27FC236}">
                <a16:creationId xmlns:a16="http://schemas.microsoft.com/office/drawing/2014/main" id="{2220D2C3-221E-5DF4-F440-BEE906710A74}"/>
              </a:ext>
            </a:extLst>
          </p:cNvPr>
          <p:cNvSpPr txBox="1">
            <a:spLocks/>
          </p:cNvSpPr>
          <p:nvPr/>
        </p:nvSpPr>
        <p:spPr>
          <a:xfrm>
            <a:off x="368660" y="2713831"/>
            <a:ext cx="3793437" cy="3684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500" dirty="0"/>
              <a:t>God’s King comes with the power &amp; sacrifice to clean us</a:t>
            </a:r>
          </a:p>
          <a:p>
            <a:pPr marL="0" indent="0">
              <a:buFont typeface="Arial" panose="020B0604020202020204" pitchFamily="34" charset="0"/>
              <a:buNone/>
            </a:pPr>
            <a:endParaRPr lang="en-US" sz="1000" dirty="0"/>
          </a:p>
          <a:p>
            <a:pPr marL="0" indent="0">
              <a:buNone/>
            </a:pPr>
            <a:r>
              <a:rPr lang="en-US" sz="3500" dirty="0"/>
              <a:t>Who Jesus is and what He does for us changes what we do.</a:t>
            </a:r>
          </a:p>
          <a:p>
            <a:pPr marL="0" indent="0">
              <a:buFont typeface="Arial" panose="020B0604020202020204" pitchFamily="34" charset="0"/>
              <a:buNone/>
            </a:pPr>
            <a:endParaRPr lang="en-US" sz="3500" dirty="0"/>
          </a:p>
        </p:txBody>
      </p:sp>
      <p:sp>
        <p:nvSpPr>
          <p:cNvPr id="11" name="Text Placeholder 4">
            <a:extLst>
              <a:ext uri="{FF2B5EF4-FFF2-40B4-BE49-F238E27FC236}">
                <a16:creationId xmlns:a16="http://schemas.microsoft.com/office/drawing/2014/main" id="{844E8B50-9E74-6253-80A3-EB3AD004EBB0}"/>
              </a:ext>
            </a:extLst>
          </p:cNvPr>
          <p:cNvSpPr txBox="1">
            <a:spLocks/>
          </p:cNvSpPr>
          <p:nvPr/>
        </p:nvSpPr>
        <p:spPr>
          <a:xfrm>
            <a:off x="421350" y="1371600"/>
            <a:ext cx="3488394" cy="1112620"/>
          </a:xfrm>
          <a:prstGeom prst="rect">
            <a:avLst/>
          </a:prstGeom>
          <a:solidFill>
            <a:schemeClr val="accent4">
              <a:lumMod val="20000"/>
              <a:lumOff val="80000"/>
            </a:schemeClr>
          </a:solidFill>
          <a:ln>
            <a:solidFill>
              <a:schemeClr val="tx1"/>
            </a:soli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000" dirty="0">
                <a:solidFill>
                  <a:schemeClr val="tx1">
                    <a:lumMod val="50000"/>
                    <a:lumOff val="50000"/>
                  </a:schemeClr>
                </a:solidFill>
              </a:rPr>
              <a:t>Kingdom of God</a:t>
            </a:r>
          </a:p>
          <a:p>
            <a:pPr algn="ctr"/>
            <a:r>
              <a:rPr lang="en-US" sz="3000" dirty="0"/>
              <a:t>REDEEMER</a:t>
            </a:r>
          </a:p>
        </p:txBody>
      </p:sp>
      <p:sp>
        <p:nvSpPr>
          <p:cNvPr id="12" name="Text Placeholder 4">
            <a:extLst>
              <a:ext uri="{FF2B5EF4-FFF2-40B4-BE49-F238E27FC236}">
                <a16:creationId xmlns:a16="http://schemas.microsoft.com/office/drawing/2014/main" id="{181D37C3-7470-8ACB-3529-45610BEBDC6A}"/>
              </a:ext>
            </a:extLst>
          </p:cNvPr>
          <p:cNvSpPr txBox="1">
            <a:spLocks/>
          </p:cNvSpPr>
          <p:nvPr/>
        </p:nvSpPr>
        <p:spPr>
          <a:xfrm>
            <a:off x="4344577" y="1371600"/>
            <a:ext cx="3488394" cy="1112620"/>
          </a:xfrm>
          <a:prstGeom prst="rect">
            <a:avLst/>
          </a:prstGeom>
          <a:solidFill>
            <a:schemeClr val="accent6">
              <a:lumMod val="20000"/>
              <a:lumOff val="80000"/>
            </a:schemeClr>
          </a:solidFill>
          <a:ln>
            <a:solidFill>
              <a:schemeClr val="tx1"/>
            </a:solidFill>
          </a:ln>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3000" dirty="0">
                <a:solidFill>
                  <a:schemeClr val="tx1">
                    <a:lumMod val="50000"/>
                    <a:lumOff val="50000"/>
                  </a:schemeClr>
                </a:solidFill>
              </a:rPr>
              <a:t>This World</a:t>
            </a:r>
          </a:p>
          <a:p>
            <a:pPr algn="ctr"/>
            <a:r>
              <a:rPr lang="en-US" sz="3000" dirty="0"/>
              <a:t>RELIGION</a:t>
            </a:r>
          </a:p>
        </p:txBody>
      </p:sp>
      <p:sp>
        <p:nvSpPr>
          <p:cNvPr id="2" name="Title 1">
            <a:extLst>
              <a:ext uri="{FF2B5EF4-FFF2-40B4-BE49-F238E27FC236}">
                <a16:creationId xmlns:a16="http://schemas.microsoft.com/office/drawing/2014/main" id="{D9A805F9-AB2E-E64D-1302-50DF4D5AFFA2}"/>
              </a:ext>
            </a:extLst>
          </p:cNvPr>
          <p:cNvSpPr>
            <a:spLocks noGrp="1"/>
          </p:cNvSpPr>
          <p:nvPr>
            <p:ph type="title"/>
          </p:nvPr>
        </p:nvSpPr>
        <p:spPr>
          <a:xfrm>
            <a:off x="830974" y="336668"/>
            <a:ext cx="10515600" cy="662782"/>
          </a:xfrm>
        </p:spPr>
        <p:txBody>
          <a:bodyPr anchor="t">
            <a:normAutofit fontScale="90000"/>
          </a:bodyPr>
          <a:lstStyle/>
          <a:p>
            <a:pPr algn="ctr"/>
            <a:r>
              <a:rPr lang="en-US" dirty="0"/>
              <a:t> </a:t>
            </a:r>
            <a:r>
              <a:rPr lang="en-US" b="1" dirty="0"/>
              <a:t>“What can I do to feel clean again?”</a:t>
            </a:r>
            <a:endParaRPr lang="en-US" dirty="0"/>
          </a:p>
        </p:txBody>
      </p:sp>
    </p:spTree>
    <p:extLst>
      <p:ext uri="{BB962C8B-B14F-4D97-AF65-F5344CB8AC3E}">
        <p14:creationId xmlns:p14="http://schemas.microsoft.com/office/powerpoint/2010/main" val="2627956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48E39-7898-66BB-EC1D-CE1777D8184F}"/>
              </a:ext>
            </a:extLst>
          </p:cNvPr>
          <p:cNvSpPr>
            <a:spLocks noGrp="1"/>
          </p:cNvSpPr>
          <p:nvPr>
            <p:ph type="title"/>
          </p:nvPr>
        </p:nvSpPr>
        <p:spPr>
          <a:xfrm>
            <a:off x="838200" y="826532"/>
            <a:ext cx="10515600" cy="1325563"/>
          </a:xfrm>
        </p:spPr>
        <p:txBody>
          <a:bodyPr anchor="t">
            <a:normAutofit fontScale="90000"/>
          </a:bodyPr>
          <a:lstStyle/>
          <a:p>
            <a:r>
              <a:rPr lang="en-US" sz="3900" b="1" dirty="0">
                <a:latin typeface="GOTHAM-BOOK" panose="02000504050000020004" pitchFamily="2" charset="0"/>
              </a:rPr>
              <a:t>V1-5 | Pharisees (Outward In)</a:t>
            </a:r>
            <a:br>
              <a:rPr lang="en-US" sz="3900" b="1" dirty="0"/>
            </a:br>
            <a:r>
              <a:rPr lang="en-US" sz="3900" i="1" dirty="0"/>
              <a:t>You are defiled when you don’t follow religious tradition</a:t>
            </a:r>
            <a:br>
              <a:rPr lang="en-US" dirty="0"/>
            </a:br>
            <a:br>
              <a:rPr lang="en-US" dirty="0"/>
            </a:br>
            <a:r>
              <a:rPr lang="en-US" sz="3900" b="1" dirty="0">
                <a:latin typeface="GOTHAM-BOOK" panose="02000504050000020004" pitchFamily="2" charset="0"/>
              </a:rPr>
              <a:t>V6-8 | Jesus (Inward First)</a:t>
            </a:r>
            <a:br>
              <a:rPr lang="en-US" sz="3900" dirty="0"/>
            </a:br>
            <a:r>
              <a:rPr lang="en-US" sz="3900" i="1" dirty="0"/>
              <a:t>Your heart comes before your traditions in being restored  </a:t>
            </a:r>
            <a:br>
              <a:rPr lang="en-US" sz="3900" dirty="0"/>
            </a:br>
            <a:br>
              <a:rPr lang="en-US" sz="3900" dirty="0"/>
            </a:br>
            <a:r>
              <a:rPr lang="en-US" sz="3900" b="1" dirty="0">
                <a:latin typeface="GOTHAM-BOOK" panose="02000504050000020004" pitchFamily="2" charset="0"/>
              </a:rPr>
              <a:t>v9-13 | Jesus (Outward Exposed)</a:t>
            </a:r>
            <a:br>
              <a:rPr lang="en-US" sz="3900" dirty="0"/>
            </a:br>
            <a:r>
              <a:rPr lang="en-US" sz="3900" i="1" dirty="0"/>
              <a:t>Your “clean” money traditions are hiding an unclean heart</a:t>
            </a:r>
            <a:br>
              <a:rPr lang="en-US" sz="3900" dirty="0"/>
            </a:br>
            <a:br>
              <a:rPr lang="en-US" sz="3900" b="1" dirty="0"/>
            </a:br>
            <a:r>
              <a:rPr lang="en-US" sz="3900" b="1" dirty="0">
                <a:latin typeface="GOTHAM-BOOK" panose="02000504050000020004" pitchFamily="2" charset="0"/>
              </a:rPr>
              <a:t>v14-23 | Jesus (Inward Out)</a:t>
            </a:r>
            <a:br>
              <a:rPr lang="en-US" sz="3900" b="1" dirty="0">
                <a:latin typeface="GOTHAM-BOOK" panose="02000504050000020004" pitchFamily="2" charset="0"/>
              </a:rPr>
            </a:br>
            <a:r>
              <a:rPr lang="en-US" sz="3900" b="1" i="1" dirty="0">
                <a:latin typeface="GOTHAM-BOOK" panose="02000504050000020004" pitchFamily="2" charset="0"/>
              </a:rPr>
              <a:t>“</a:t>
            </a:r>
            <a:r>
              <a:rPr lang="en-US" sz="3900" i="1" dirty="0"/>
              <a:t>What comes out of a person is what defiles him/her” </a:t>
            </a:r>
            <a:br>
              <a:rPr lang="en-US" sz="3900" dirty="0"/>
            </a:b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665964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1138</Words>
  <Application>Microsoft Macintosh PowerPoint</Application>
  <PresentationFormat>Widescreen</PresentationFormat>
  <Paragraphs>82</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GOTHAM-BOOK</vt:lpstr>
      <vt:lpstr>Office Theme</vt:lpstr>
      <vt:lpstr>PowerPoint Presentation</vt:lpstr>
      <vt:lpstr>You can’t see the Kingdom but you can see its results</vt:lpstr>
      <vt:lpstr>“Money will buy you a bed, but not a good night’s sleep, a house but not a home, a companion but not a friend.”  Zig Ziglar  </vt:lpstr>
      <vt:lpstr>The One Question Of Mark 7 “What can I do to feel clean again?”   After what I have done or been through how can I ever feel forgiven, valuable, free, whole?  </vt:lpstr>
      <vt:lpstr> “What can I do to feel clean again?”</vt:lpstr>
      <vt:lpstr> “What can I do to feel clean again?”</vt:lpstr>
      <vt:lpstr> “What can I do to feel clean again?”</vt:lpstr>
      <vt:lpstr> “What can I do to feel clean again?”</vt:lpstr>
      <vt:lpstr>V1-5 | Pharisees (Outward In) You are defiled when you don’t follow religious tradition  V6-8 | Jesus (Inward First) Your heart comes before your traditions in being restored    v9-13 | Jesus (Outward Exposed) Your “clean” money traditions are hiding an unclean heart  v14-23 | Jesus (Inward Out) “What comes out of a person is what defiles him/her”       </vt:lpstr>
      <vt:lpstr>And from there Jesus arose and went away to the Gentile region of Tyre and Sidon [unclean place]… But immediately a woman whose little daughter had an unclean spirit heard of Jesus and came and fell down at his feet. Now the woman was a Gentile, a Syrophoenician [unclean people] by birth. And she begged Him to cast the demon out of her daughter.”  Mark 7:24-26 </vt:lpstr>
      <vt:lpstr>And Jesus said to her, “Let the children of the home be fed first, for it is not right to take the children’s bread and throw it to the little dogs [pets] of the home.” But she answered him, “Yes, Lord; yet even those little dogs under the table eat the children’s crumbs.” And Jesus replied, “For this statement [heart] you may go your way; the demon has left your daughter.” And she went home and found the child lying in bed and the demon gone.  Mark 7:27-30  </vt:lpstr>
      <vt:lpstr>The One Question Of Mark 7 “What can I do to feel clean again?”   Forget how you look and the labels you or the world have given you and come to Jesus unclean</vt:lpstr>
      <vt:lpstr>Wait for my cue   https://youtu.be/WQA6fbSoq-g?si=Vqncjop1puQ8Zv9C </vt:lpstr>
      <vt:lpstr>The One Question Of Mark 7 “What can I do to feel clean again?”   Forget how you look and the labels you or the world have given you and come to Jesus unclean</vt:lpstr>
      <vt:lpstr>Jesus gave his life to free us from every kind of sin, to cleanse us, and to make us his very own people, totally committed to doing good deeds - Titus 2:14  For God presented Jesus as the sacrifice for sin. People are made right with God when they believe that Jesus sacrificed his life, shedding his blood - Rom 3:25      </vt:lpstr>
      <vt:lpstr>Under the old religious system, the blood of animal sacrifices could temporarily cleanse people’s bodies from ceremonial impurity. How much more the blood of Christ will purify our consciences from sinful deeds so that we can worship the living God. . . For Christ died to set them free from the penalty of the sins they had committed  Hebrews 9:13-20      </vt:lpstr>
      <vt:lpstr>Jesus personally carried our sins in his body on the cross so that we can be dead to sin and live for what is right.  By his wounds you are healed. Once you were like sheep who wandered away.  But now you have turned to your Shepherd, the Guardian of your souls  1 Peter 2:24      </vt:lpstr>
      <vt:lpstr>The One Question Of Mark 7 “What can I do to feel clean again?”   Forget how you look and the labels you or the world have given you and come to Jesus unclean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means the king is coming</dc:title>
  <dc:creator>Shawn Franco</dc:creator>
  <cp:lastModifiedBy>Shawn Franco</cp:lastModifiedBy>
  <cp:revision>3</cp:revision>
  <dcterms:created xsi:type="dcterms:W3CDTF">2023-11-29T17:43:06Z</dcterms:created>
  <dcterms:modified xsi:type="dcterms:W3CDTF">2023-11-30T20:48:31Z</dcterms:modified>
</cp:coreProperties>
</file>