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Lst>
  <p:notesMasterIdLst>
    <p:notesMasterId r:id="rId36"/>
  </p:notesMasterIdLst>
  <p:sldIdLst>
    <p:sldId id="256" r:id="rId2"/>
    <p:sldId id="365" r:id="rId3"/>
    <p:sldId id="386" r:id="rId4"/>
    <p:sldId id="364" r:id="rId5"/>
    <p:sldId id="371" r:id="rId6"/>
    <p:sldId id="372" r:id="rId7"/>
    <p:sldId id="402" r:id="rId8"/>
    <p:sldId id="406" r:id="rId9"/>
    <p:sldId id="407" r:id="rId10"/>
    <p:sldId id="408" r:id="rId11"/>
    <p:sldId id="409" r:id="rId12"/>
    <p:sldId id="360" r:id="rId13"/>
    <p:sldId id="387" r:id="rId14"/>
    <p:sldId id="405" r:id="rId15"/>
    <p:sldId id="412" r:id="rId16"/>
    <p:sldId id="411" r:id="rId17"/>
    <p:sldId id="410" r:id="rId18"/>
    <p:sldId id="357" r:id="rId19"/>
    <p:sldId id="379" r:id="rId20"/>
    <p:sldId id="392" r:id="rId21"/>
    <p:sldId id="397" r:id="rId22"/>
    <p:sldId id="398" r:id="rId23"/>
    <p:sldId id="399" r:id="rId24"/>
    <p:sldId id="374" r:id="rId25"/>
    <p:sldId id="388" r:id="rId26"/>
    <p:sldId id="389" r:id="rId27"/>
    <p:sldId id="390" r:id="rId28"/>
    <p:sldId id="391" r:id="rId29"/>
    <p:sldId id="375" r:id="rId30"/>
    <p:sldId id="373" r:id="rId31"/>
    <p:sldId id="393" r:id="rId32"/>
    <p:sldId id="394" r:id="rId33"/>
    <p:sldId id="395" r:id="rId34"/>
    <p:sldId id="396" r:id="rId3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2C26"/>
    <a:srgbClr val="E994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87"/>
    <p:restoredTop sz="78095" autoAdjust="0"/>
  </p:normalViewPr>
  <p:slideViewPr>
    <p:cSldViewPr snapToGrid="0" showGuides="1">
      <p:cViewPr varScale="1">
        <p:scale>
          <a:sx n="98" d="100"/>
          <a:sy n="98" d="100"/>
        </p:scale>
        <p:origin x="189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1T12:04:45.759"/>
    </inkml:context>
    <inkml:brush xml:id="br0">
      <inkml:brushProperty name="width" value="0.1" units="cm"/>
      <inkml:brushProperty name="height" value="0.1" units="cm"/>
      <inkml:brushProperty name="color" value="#E71224"/>
    </inkml:brush>
  </inkml:definitions>
  <inkml:trace contextRef="#ctx0" brushRef="#br0">2702 133 24575,'-40'0'0,"-86"3"0,108-1 0,0 0 0,1 1 0,-1 1 0,1 1 0,-17 7 0,-3 1 0,-1-2 0,-76 13 0,69-16 0,-19 1 0,-1-4 0,-125-5 0,81-2 0,-996 2 0,1081 1 0,0 1 0,0 1 0,1 1 0,-26 8 0,-91 35 0,121-40 0,-1 1 0,1 1 0,1 0 0,-1 2 0,-19 14 0,-65 57 0,72-55 0,25-22 0,1 0 0,-1 0 0,1 1 0,0 0 0,1 0 0,-1 0 0,1 1 0,0-1 0,1 1 0,0 0 0,-3 10 0,0 3 0,2 0 0,-4 37 0,1 4 0,1-26 0,1 0 0,2 0 0,3 53 0,1-67 0,2 0 0,0 0 0,2 0 0,0-1 0,2 0 0,0 0 0,12 23 0,-5-15 0,1-1 0,2-1 0,23 30 0,-28-42 0,0-1 0,1 0 0,0-1 0,1 0 0,0-1 0,1-1 0,17 9 0,44 19 0,-32-17 0,57 36 0,-84-47 0,1-1 0,0 0 0,0-2 0,29 9 0,34 14 0,57 27 0,-80-35 0,68 36 0,-87-39 0,1-2 0,72 21 0,-26-10 0,-52-16 0,1-1 0,1-2 0,-1-2 0,1-1 0,0-1 0,52-1 0,1378-8 0,-1253 4 0,-199 0 0,0 0 0,0-1 0,0 0 0,0-2 0,0 1 0,-1-2 0,1 0 0,-1 0 0,0-1 0,0-1 0,0 0 0,-1-1 0,0 0 0,-1-1 0,1 0 0,-1-1 0,-1 0 0,0-1 0,10-11 0,5-7 0,-14 17 0,-1 0 0,0-1 0,0 0 0,-1 0 0,0-1 0,-2 0 0,1-1 0,-2 0 0,8-21 0,-5 2 0,1 0 0,2 0 0,2 1 0,0 0 0,2 1 0,20-28 0,-27 45 0,-1 1 0,0-1 0,-1-1 0,-1 1 0,0-1 0,-1 0 0,6-27 0,0-13 0,-2 0 0,4-96 0,-13 122 0,0 2 0,-5-53 0,3 71 0,0-1 0,0 1 0,-1 0 0,0 0 0,-1 1 0,1-1 0,-2 1 0,1-1 0,-10-11 0,-22-21 0,-1 1 0,-74-60 0,52 49 0,-33-17 0,53 41 0,-33-14 0,16 10 0,-13-5 0,51 28 0,0 0 0,1-2 0,0 0 0,-16-13 0,18 12 0,-1 0 0,0 2 0,0 0 0,-1 1 0,0 1 0,-29-9 0,18 7 0,-40-21 0,53 23 0,0 1 0,0 0 0,-1 1 0,0 0 0,0 2 0,-1 0 0,-17-1 0,-119 2 0,91 4 0,24 1-4,1 1 0,0 3-1,-54 15 1,15-3-1344,48-13-5478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E95D75BD-5737-8741-9059-3A5032980BC8}" type="datetimeFigureOut">
              <a:rPr lang="en-US" smtClean="0"/>
              <a:t>11/24/23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8770FACF-37A8-574E-B69D-44748C58B935}" type="slidenum">
              <a:rPr lang="en-US" smtClean="0"/>
              <a:t>‹#›</a:t>
            </a:fld>
            <a:endParaRPr lang="en-US"/>
          </a:p>
        </p:txBody>
      </p:sp>
    </p:spTree>
    <p:extLst>
      <p:ext uri="{BB962C8B-B14F-4D97-AF65-F5344CB8AC3E}">
        <p14:creationId xmlns:p14="http://schemas.microsoft.com/office/powerpoint/2010/main" val="316878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0FACF-37A8-574E-B69D-44748C58B935}" type="slidenum">
              <a:rPr lang="en-US" smtClean="0"/>
              <a:t>1</a:t>
            </a:fld>
            <a:endParaRPr lang="en-US"/>
          </a:p>
        </p:txBody>
      </p:sp>
    </p:spTree>
    <p:extLst>
      <p:ext uri="{BB962C8B-B14F-4D97-AF65-F5344CB8AC3E}">
        <p14:creationId xmlns:p14="http://schemas.microsoft.com/office/powerpoint/2010/main" val="3570575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0FACF-37A8-574E-B69D-44748C58B935}" type="slidenum">
              <a:rPr lang="en-US" smtClean="0"/>
              <a:t>10</a:t>
            </a:fld>
            <a:endParaRPr lang="en-US"/>
          </a:p>
        </p:txBody>
      </p:sp>
    </p:spTree>
    <p:extLst>
      <p:ext uri="{BB962C8B-B14F-4D97-AF65-F5344CB8AC3E}">
        <p14:creationId xmlns:p14="http://schemas.microsoft.com/office/powerpoint/2010/main" val="1482777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0FACF-37A8-574E-B69D-44748C58B935}" type="slidenum">
              <a:rPr lang="en-US" smtClean="0"/>
              <a:t>11</a:t>
            </a:fld>
            <a:endParaRPr lang="en-US"/>
          </a:p>
        </p:txBody>
      </p:sp>
    </p:spTree>
    <p:extLst>
      <p:ext uri="{BB962C8B-B14F-4D97-AF65-F5344CB8AC3E}">
        <p14:creationId xmlns:p14="http://schemas.microsoft.com/office/powerpoint/2010/main" val="124368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8770FACF-37A8-574E-B69D-44748C58B935}" type="slidenum">
              <a:rPr lang="en-US" smtClean="0"/>
              <a:t>12</a:t>
            </a:fld>
            <a:endParaRPr lang="en-US"/>
          </a:p>
        </p:txBody>
      </p:sp>
    </p:spTree>
    <p:extLst>
      <p:ext uri="{BB962C8B-B14F-4D97-AF65-F5344CB8AC3E}">
        <p14:creationId xmlns:p14="http://schemas.microsoft.com/office/powerpoint/2010/main" val="1590861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8770FACF-37A8-574E-B69D-44748C58B935}" type="slidenum">
              <a:rPr lang="en-US" smtClean="0"/>
              <a:t>13</a:t>
            </a:fld>
            <a:endParaRPr lang="en-US"/>
          </a:p>
        </p:txBody>
      </p:sp>
    </p:spTree>
    <p:extLst>
      <p:ext uri="{BB962C8B-B14F-4D97-AF65-F5344CB8AC3E}">
        <p14:creationId xmlns:p14="http://schemas.microsoft.com/office/powerpoint/2010/main" val="1195801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0FACF-37A8-574E-B69D-44748C58B935}" type="slidenum">
              <a:rPr lang="en-US" smtClean="0"/>
              <a:t>14</a:t>
            </a:fld>
            <a:endParaRPr lang="en-US"/>
          </a:p>
        </p:txBody>
      </p:sp>
    </p:spTree>
    <p:extLst>
      <p:ext uri="{BB962C8B-B14F-4D97-AF65-F5344CB8AC3E}">
        <p14:creationId xmlns:p14="http://schemas.microsoft.com/office/powerpoint/2010/main" val="2000868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0FACF-37A8-574E-B69D-44748C58B935}" type="slidenum">
              <a:rPr lang="en-US" smtClean="0"/>
              <a:t>15</a:t>
            </a:fld>
            <a:endParaRPr lang="en-US"/>
          </a:p>
        </p:txBody>
      </p:sp>
    </p:spTree>
    <p:extLst>
      <p:ext uri="{BB962C8B-B14F-4D97-AF65-F5344CB8AC3E}">
        <p14:creationId xmlns:p14="http://schemas.microsoft.com/office/powerpoint/2010/main" val="1784128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0FACF-37A8-574E-B69D-44748C58B935}" type="slidenum">
              <a:rPr lang="en-US" smtClean="0"/>
              <a:t>16</a:t>
            </a:fld>
            <a:endParaRPr lang="en-US"/>
          </a:p>
        </p:txBody>
      </p:sp>
    </p:spTree>
    <p:extLst>
      <p:ext uri="{BB962C8B-B14F-4D97-AF65-F5344CB8AC3E}">
        <p14:creationId xmlns:p14="http://schemas.microsoft.com/office/powerpoint/2010/main" val="2595067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0FACF-37A8-574E-B69D-44748C58B935}" type="slidenum">
              <a:rPr lang="en-US" smtClean="0"/>
              <a:t>17</a:t>
            </a:fld>
            <a:endParaRPr lang="en-US"/>
          </a:p>
        </p:txBody>
      </p:sp>
    </p:spTree>
    <p:extLst>
      <p:ext uri="{BB962C8B-B14F-4D97-AF65-F5344CB8AC3E}">
        <p14:creationId xmlns:p14="http://schemas.microsoft.com/office/powerpoint/2010/main" val="275703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0FACF-37A8-574E-B69D-44748C58B935}" type="slidenum">
              <a:rPr lang="en-US" smtClean="0"/>
              <a:t>24</a:t>
            </a:fld>
            <a:endParaRPr lang="en-US"/>
          </a:p>
        </p:txBody>
      </p:sp>
    </p:spTree>
    <p:extLst>
      <p:ext uri="{BB962C8B-B14F-4D97-AF65-F5344CB8AC3E}">
        <p14:creationId xmlns:p14="http://schemas.microsoft.com/office/powerpoint/2010/main" val="1240953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0FACF-37A8-574E-B69D-44748C58B935}" type="slidenum">
              <a:rPr lang="en-US" smtClean="0"/>
              <a:t>29</a:t>
            </a:fld>
            <a:endParaRPr lang="en-US"/>
          </a:p>
        </p:txBody>
      </p:sp>
    </p:spTree>
    <p:extLst>
      <p:ext uri="{BB962C8B-B14F-4D97-AF65-F5344CB8AC3E}">
        <p14:creationId xmlns:p14="http://schemas.microsoft.com/office/powerpoint/2010/main" val="4212847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0FACF-37A8-574E-B69D-44748C58B935}" type="slidenum">
              <a:rPr lang="en-US" smtClean="0"/>
              <a:t>2</a:t>
            </a:fld>
            <a:endParaRPr lang="en-US"/>
          </a:p>
        </p:txBody>
      </p:sp>
    </p:spTree>
    <p:extLst>
      <p:ext uri="{BB962C8B-B14F-4D97-AF65-F5344CB8AC3E}">
        <p14:creationId xmlns:p14="http://schemas.microsoft.com/office/powerpoint/2010/main" val="1920592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0FACF-37A8-574E-B69D-44748C58B935}" type="slidenum">
              <a:rPr lang="en-US" smtClean="0"/>
              <a:t>30</a:t>
            </a:fld>
            <a:endParaRPr lang="en-US"/>
          </a:p>
        </p:txBody>
      </p:sp>
    </p:spTree>
    <p:extLst>
      <p:ext uri="{BB962C8B-B14F-4D97-AF65-F5344CB8AC3E}">
        <p14:creationId xmlns:p14="http://schemas.microsoft.com/office/powerpoint/2010/main" val="2415812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0FACF-37A8-574E-B69D-44748C58B935}" type="slidenum">
              <a:rPr lang="en-US" smtClean="0"/>
              <a:t>31</a:t>
            </a:fld>
            <a:endParaRPr lang="en-US"/>
          </a:p>
        </p:txBody>
      </p:sp>
    </p:spTree>
    <p:extLst>
      <p:ext uri="{BB962C8B-B14F-4D97-AF65-F5344CB8AC3E}">
        <p14:creationId xmlns:p14="http://schemas.microsoft.com/office/powerpoint/2010/main" val="3266153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0FACF-37A8-574E-B69D-44748C58B935}" type="slidenum">
              <a:rPr lang="en-US" smtClean="0"/>
              <a:t>32</a:t>
            </a:fld>
            <a:endParaRPr lang="en-US"/>
          </a:p>
        </p:txBody>
      </p:sp>
    </p:spTree>
    <p:extLst>
      <p:ext uri="{BB962C8B-B14F-4D97-AF65-F5344CB8AC3E}">
        <p14:creationId xmlns:p14="http://schemas.microsoft.com/office/powerpoint/2010/main" val="4126916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0FACF-37A8-574E-B69D-44748C58B935}" type="slidenum">
              <a:rPr lang="en-US" smtClean="0"/>
              <a:t>33</a:t>
            </a:fld>
            <a:endParaRPr lang="en-US"/>
          </a:p>
        </p:txBody>
      </p:sp>
    </p:spTree>
    <p:extLst>
      <p:ext uri="{BB962C8B-B14F-4D97-AF65-F5344CB8AC3E}">
        <p14:creationId xmlns:p14="http://schemas.microsoft.com/office/powerpoint/2010/main" val="2175275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8770FACF-37A8-574E-B69D-44748C58B935}" type="slidenum">
              <a:rPr lang="en-US" smtClean="0"/>
              <a:t>34</a:t>
            </a:fld>
            <a:endParaRPr lang="en-US"/>
          </a:p>
        </p:txBody>
      </p:sp>
    </p:spTree>
    <p:extLst>
      <p:ext uri="{BB962C8B-B14F-4D97-AF65-F5344CB8AC3E}">
        <p14:creationId xmlns:p14="http://schemas.microsoft.com/office/powerpoint/2010/main" val="166783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0FACF-37A8-574E-B69D-44748C58B935}" type="slidenum">
              <a:rPr lang="en-US" smtClean="0"/>
              <a:t>3</a:t>
            </a:fld>
            <a:endParaRPr lang="en-US"/>
          </a:p>
        </p:txBody>
      </p:sp>
    </p:spTree>
    <p:extLst>
      <p:ext uri="{BB962C8B-B14F-4D97-AF65-F5344CB8AC3E}">
        <p14:creationId xmlns:p14="http://schemas.microsoft.com/office/powerpoint/2010/main" val="1092393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8770FACF-37A8-574E-B69D-44748C58B935}" type="slidenum">
              <a:rPr lang="en-US" smtClean="0"/>
              <a:t>4</a:t>
            </a:fld>
            <a:endParaRPr lang="en-US"/>
          </a:p>
        </p:txBody>
      </p:sp>
    </p:spTree>
    <p:extLst>
      <p:ext uri="{BB962C8B-B14F-4D97-AF65-F5344CB8AC3E}">
        <p14:creationId xmlns:p14="http://schemas.microsoft.com/office/powerpoint/2010/main" val="2285331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8770FACF-37A8-574E-B69D-44748C58B935}" type="slidenum">
              <a:rPr lang="en-US" smtClean="0"/>
              <a:t>5</a:t>
            </a:fld>
            <a:endParaRPr lang="en-US"/>
          </a:p>
        </p:txBody>
      </p:sp>
    </p:spTree>
    <p:extLst>
      <p:ext uri="{BB962C8B-B14F-4D97-AF65-F5344CB8AC3E}">
        <p14:creationId xmlns:p14="http://schemas.microsoft.com/office/powerpoint/2010/main" val="905356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p:txBody>
      </p:sp>
      <p:sp>
        <p:nvSpPr>
          <p:cNvPr id="4" name="Slide Number Placeholder 3"/>
          <p:cNvSpPr>
            <a:spLocks noGrp="1"/>
          </p:cNvSpPr>
          <p:nvPr>
            <p:ph type="sldNum" sz="quarter" idx="5"/>
          </p:nvPr>
        </p:nvSpPr>
        <p:spPr/>
        <p:txBody>
          <a:bodyPr/>
          <a:lstStyle/>
          <a:p>
            <a:fld id="{8770FACF-37A8-574E-B69D-44748C58B935}" type="slidenum">
              <a:rPr lang="en-US" smtClean="0"/>
              <a:t>6</a:t>
            </a:fld>
            <a:endParaRPr lang="en-US"/>
          </a:p>
        </p:txBody>
      </p:sp>
    </p:spTree>
    <p:extLst>
      <p:ext uri="{BB962C8B-B14F-4D97-AF65-F5344CB8AC3E}">
        <p14:creationId xmlns:p14="http://schemas.microsoft.com/office/powerpoint/2010/main" val="2727055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0FACF-37A8-574E-B69D-44748C58B935}" type="slidenum">
              <a:rPr lang="en-US" smtClean="0"/>
              <a:t>7</a:t>
            </a:fld>
            <a:endParaRPr lang="en-US"/>
          </a:p>
        </p:txBody>
      </p:sp>
    </p:spTree>
    <p:extLst>
      <p:ext uri="{BB962C8B-B14F-4D97-AF65-F5344CB8AC3E}">
        <p14:creationId xmlns:p14="http://schemas.microsoft.com/office/powerpoint/2010/main" val="2271829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0FACF-37A8-574E-B69D-44748C58B935}" type="slidenum">
              <a:rPr lang="en-US" smtClean="0"/>
              <a:t>8</a:t>
            </a:fld>
            <a:endParaRPr lang="en-US"/>
          </a:p>
        </p:txBody>
      </p:sp>
    </p:spTree>
    <p:extLst>
      <p:ext uri="{BB962C8B-B14F-4D97-AF65-F5344CB8AC3E}">
        <p14:creationId xmlns:p14="http://schemas.microsoft.com/office/powerpoint/2010/main" val="3058391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0FACF-37A8-574E-B69D-44748C58B935}" type="slidenum">
              <a:rPr lang="en-US" smtClean="0"/>
              <a:t>9</a:t>
            </a:fld>
            <a:endParaRPr lang="en-US"/>
          </a:p>
        </p:txBody>
      </p:sp>
    </p:spTree>
    <p:extLst>
      <p:ext uri="{BB962C8B-B14F-4D97-AF65-F5344CB8AC3E}">
        <p14:creationId xmlns:p14="http://schemas.microsoft.com/office/powerpoint/2010/main" val="2680975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270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3" descr="A black background with a cross&#10;&#10;Description automatically generated">
            <a:extLst>
              <a:ext uri="{FF2B5EF4-FFF2-40B4-BE49-F238E27FC236}">
                <a16:creationId xmlns:a16="http://schemas.microsoft.com/office/drawing/2014/main" id="{74830152-3EAE-5E9F-4830-C506EB3FB493}"/>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7392D4E6-B911-B998-F416-4AA9FC02CDC9}"/>
              </a:ext>
            </a:extLst>
          </p:cNvPr>
          <p:cNvSpPr>
            <a:spLocks noGrp="1"/>
          </p:cNvSpPr>
          <p:nvPr>
            <p:ph type="body" sz="quarter" idx="10" hasCustomPrompt="1"/>
          </p:nvPr>
        </p:nvSpPr>
        <p:spPr>
          <a:xfrm>
            <a:off x="2686843" y="1620562"/>
            <a:ext cx="6818313" cy="3011487"/>
          </a:xfrm>
          <a:prstGeom prst="rect">
            <a:avLst/>
          </a:prstGeom>
        </p:spPr>
        <p:txBody>
          <a:bodyPr anchor="ctr"/>
          <a:lstStyle>
            <a:lvl1pPr marL="0" indent="0" algn="ctr">
              <a:lnSpc>
                <a:spcPct val="100000"/>
              </a:lnSpc>
              <a:buNone/>
              <a:defRPr sz="11500" b="1" i="0" spc="300">
                <a:solidFill>
                  <a:srgbClr val="D02C26"/>
                </a:solidFill>
                <a:latin typeface="Swiss 721 Black" panose="020B0904030502020204" pitchFamily="34" charset="2"/>
              </a:defRPr>
            </a:lvl1pPr>
          </a:lstStyle>
          <a:p>
            <a:pPr lvl="0"/>
            <a:r>
              <a:rPr lang="en-US" dirty="0"/>
              <a:t>MAIN</a:t>
            </a:r>
          </a:p>
          <a:p>
            <a:pPr lvl="0"/>
            <a:r>
              <a:rPr lang="en-US" dirty="0"/>
              <a:t>POINT</a:t>
            </a:r>
          </a:p>
        </p:txBody>
      </p:sp>
    </p:spTree>
    <p:extLst>
      <p:ext uri="{BB962C8B-B14F-4D97-AF65-F5344CB8AC3E}">
        <p14:creationId xmlns:p14="http://schemas.microsoft.com/office/powerpoint/2010/main" val="4005690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6" name="Picture 5" descr="A black background with a cross&#10;&#10;Description automatically generated">
            <a:extLst>
              <a:ext uri="{FF2B5EF4-FFF2-40B4-BE49-F238E27FC236}">
                <a16:creationId xmlns:a16="http://schemas.microsoft.com/office/drawing/2014/main" id="{D8543AA3-09D9-6144-2BFC-3D4573A84415}"/>
              </a:ext>
            </a:extLst>
          </p:cNvPr>
          <p:cNvPicPr>
            <a:picLocks noChangeAspect="1"/>
          </p:cNvPicPr>
          <p:nvPr/>
        </p:nvPicPr>
        <p:blipFill>
          <a:blip r:embed="rId2"/>
          <a:stretch>
            <a:fillRect/>
          </a:stretch>
        </p:blipFill>
        <p:spPr>
          <a:xfrm>
            <a:off x="0" y="0"/>
            <a:ext cx="12192000" cy="6858000"/>
          </a:xfrm>
          <a:prstGeom prst="rect">
            <a:avLst/>
          </a:prstGeom>
        </p:spPr>
      </p:pic>
      <p:sp>
        <p:nvSpPr>
          <p:cNvPr id="13" name="Text Placeholder 12">
            <a:extLst>
              <a:ext uri="{FF2B5EF4-FFF2-40B4-BE49-F238E27FC236}">
                <a16:creationId xmlns:a16="http://schemas.microsoft.com/office/drawing/2014/main" id="{7392D4E6-B911-B998-F416-4AA9FC02CDC9}"/>
              </a:ext>
            </a:extLst>
          </p:cNvPr>
          <p:cNvSpPr>
            <a:spLocks noGrp="1"/>
          </p:cNvSpPr>
          <p:nvPr>
            <p:ph type="body" sz="quarter" idx="10" hasCustomPrompt="1"/>
          </p:nvPr>
        </p:nvSpPr>
        <p:spPr>
          <a:xfrm>
            <a:off x="2686843" y="1620562"/>
            <a:ext cx="6818313" cy="3011487"/>
          </a:xfrm>
          <a:prstGeom prst="rect">
            <a:avLst/>
          </a:prstGeom>
        </p:spPr>
        <p:txBody>
          <a:bodyPr anchor="ctr"/>
          <a:lstStyle>
            <a:lvl1pPr marL="0" indent="0" algn="ctr">
              <a:lnSpc>
                <a:spcPct val="100000"/>
              </a:lnSpc>
              <a:buNone/>
              <a:defRPr sz="11500" b="1" i="0" spc="300">
                <a:solidFill>
                  <a:srgbClr val="D02C26"/>
                </a:solidFill>
                <a:latin typeface="Swiss 721 Black" panose="020B0904030502020204" pitchFamily="34" charset="2"/>
              </a:defRPr>
            </a:lvl1pPr>
          </a:lstStyle>
          <a:p>
            <a:pPr lvl="0"/>
            <a:r>
              <a:rPr lang="en-US" dirty="0"/>
              <a:t>MAIN</a:t>
            </a:r>
          </a:p>
          <a:p>
            <a:pPr lvl="0"/>
            <a:r>
              <a:rPr lang="en-US" dirty="0"/>
              <a:t>POINT</a:t>
            </a:r>
          </a:p>
        </p:txBody>
      </p:sp>
    </p:spTree>
    <p:extLst>
      <p:ext uri="{BB962C8B-B14F-4D97-AF65-F5344CB8AC3E}">
        <p14:creationId xmlns:p14="http://schemas.microsoft.com/office/powerpoint/2010/main" val="4197488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3" name="Picture 2" descr="A black background with a cross&#10;&#10;Description automatically generated">
            <a:extLst>
              <a:ext uri="{FF2B5EF4-FFF2-40B4-BE49-F238E27FC236}">
                <a16:creationId xmlns:a16="http://schemas.microsoft.com/office/drawing/2014/main" id="{4B2B1E24-1272-A7FB-DB94-6933808BB081}"/>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 Placeholder 11">
            <a:extLst>
              <a:ext uri="{FF2B5EF4-FFF2-40B4-BE49-F238E27FC236}">
                <a16:creationId xmlns:a16="http://schemas.microsoft.com/office/drawing/2014/main" id="{15BFF45B-D9EE-904C-81A0-6FC49E91506B}"/>
              </a:ext>
            </a:extLst>
          </p:cNvPr>
          <p:cNvSpPr>
            <a:spLocks noGrp="1"/>
          </p:cNvSpPr>
          <p:nvPr>
            <p:ph type="body" sz="quarter" idx="10" hasCustomPrompt="1"/>
          </p:nvPr>
        </p:nvSpPr>
        <p:spPr>
          <a:xfrm>
            <a:off x="565150" y="1222656"/>
            <a:ext cx="10904538" cy="954087"/>
          </a:xfrm>
          <a:prstGeom prst="rect">
            <a:avLst/>
          </a:prstGeom>
        </p:spPr>
        <p:txBody>
          <a:bodyPr anchor="ctr"/>
          <a:lstStyle>
            <a:lvl1pPr marL="0" indent="0" algn="ctr">
              <a:buNone/>
              <a:defRPr sz="5400" b="1" i="0" u="none" spc="300">
                <a:solidFill>
                  <a:srgbClr val="D02C26"/>
                </a:solidFill>
                <a:latin typeface="Swiss 721 Black" panose="020B0904030502020204" pitchFamily="34" charset="2"/>
              </a:defRPr>
            </a:lvl1pPr>
          </a:lstStyle>
          <a:p>
            <a:pPr lvl="0"/>
            <a:r>
              <a:rPr lang="en-US" dirty="0"/>
              <a:t>SCRIPTURE REFERANCE</a:t>
            </a:r>
          </a:p>
        </p:txBody>
      </p:sp>
      <p:sp>
        <p:nvSpPr>
          <p:cNvPr id="14" name="Text Placeholder 13">
            <a:extLst>
              <a:ext uri="{FF2B5EF4-FFF2-40B4-BE49-F238E27FC236}">
                <a16:creationId xmlns:a16="http://schemas.microsoft.com/office/drawing/2014/main" id="{54A5E55F-F335-7364-7DD7-56ACB303190A}"/>
              </a:ext>
            </a:extLst>
          </p:cNvPr>
          <p:cNvSpPr>
            <a:spLocks noGrp="1"/>
          </p:cNvSpPr>
          <p:nvPr>
            <p:ph type="body" sz="quarter" idx="11"/>
          </p:nvPr>
        </p:nvSpPr>
        <p:spPr>
          <a:xfrm>
            <a:off x="565150" y="2384706"/>
            <a:ext cx="10904538" cy="3535327"/>
          </a:xfrm>
          <a:prstGeom prst="rect">
            <a:avLst/>
          </a:prstGeom>
        </p:spPr>
        <p:txBody>
          <a:bodyPr/>
          <a:lstStyle>
            <a:lvl1pPr marL="0" indent="0">
              <a:buNone/>
              <a:defRPr b="0" i="0">
                <a:solidFill>
                  <a:schemeClr val="bg1"/>
                </a:solidFill>
                <a:latin typeface="Gotham-MediumItalic" pitchFamily="2" charset="0"/>
                <a:cs typeface="Gotham-MediumItalic" pitchFamily="2" charset="0"/>
              </a:defRPr>
            </a:lvl1pPr>
            <a:lvl2pPr marL="457200" indent="0">
              <a:buNone/>
              <a:defRPr b="0" i="0">
                <a:solidFill>
                  <a:schemeClr val="bg1"/>
                </a:solidFill>
                <a:latin typeface="Gotham-MediumItalic" pitchFamily="2" charset="0"/>
                <a:cs typeface="Gotham-MediumItalic" pitchFamily="2" charset="0"/>
              </a:defRPr>
            </a:lvl2pPr>
            <a:lvl3pPr marL="914400" indent="0">
              <a:buNone/>
              <a:defRPr b="0" i="0">
                <a:solidFill>
                  <a:schemeClr val="bg1"/>
                </a:solidFill>
                <a:latin typeface="Gotham-MediumItalic" pitchFamily="2" charset="0"/>
                <a:cs typeface="Gotham-MediumItalic" pitchFamily="2" charset="0"/>
              </a:defRPr>
            </a:lvl3pPr>
            <a:lvl4pPr marL="1371600" indent="0">
              <a:buNone/>
              <a:defRPr b="0" i="0">
                <a:solidFill>
                  <a:schemeClr val="bg1"/>
                </a:solidFill>
                <a:latin typeface="Gotham-MediumItalic" pitchFamily="2" charset="0"/>
                <a:cs typeface="Gotham-MediumItalic" pitchFamily="2" charset="0"/>
              </a:defRPr>
            </a:lvl4pPr>
            <a:lvl5pPr marL="1828800" indent="0">
              <a:buNone/>
              <a:defRPr b="0" i="0">
                <a:solidFill>
                  <a:schemeClr val="bg1"/>
                </a:solidFill>
                <a:latin typeface="Gotham-MediumItalic" pitchFamily="2" charset="0"/>
                <a:cs typeface="Gotham-MediumItalic"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5867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4" name="Picture 3" descr="A black background with a cross&#10;&#10;Description automatically generated">
            <a:extLst>
              <a:ext uri="{FF2B5EF4-FFF2-40B4-BE49-F238E27FC236}">
                <a16:creationId xmlns:a16="http://schemas.microsoft.com/office/drawing/2014/main" id="{021812CA-CB22-020A-C037-EE720A411991}"/>
              </a:ext>
            </a:extLst>
          </p:cNvPr>
          <p:cNvPicPr>
            <a:picLocks noChangeAspect="1"/>
          </p:cNvPicPr>
          <p:nvPr/>
        </p:nvPicPr>
        <p:blipFill>
          <a:blip r:embed="rId2"/>
          <a:stretch>
            <a:fillRect/>
          </a:stretch>
        </p:blipFill>
        <p:spPr>
          <a:xfrm>
            <a:off x="0" y="0"/>
            <a:ext cx="12192000" cy="6858000"/>
          </a:xfrm>
          <a:prstGeom prst="rect">
            <a:avLst/>
          </a:prstGeom>
        </p:spPr>
      </p:pic>
      <p:sp>
        <p:nvSpPr>
          <p:cNvPr id="12" name="Text Placeholder 11">
            <a:extLst>
              <a:ext uri="{FF2B5EF4-FFF2-40B4-BE49-F238E27FC236}">
                <a16:creationId xmlns:a16="http://schemas.microsoft.com/office/drawing/2014/main" id="{15BFF45B-D9EE-904C-81A0-6FC49E91506B}"/>
              </a:ext>
            </a:extLst>
          </p:cNvPr>
          <p:cNvSpPr>
            <a:spLocks noGrp="1"/>
          </p:cNvSpPr>
          <p:nvPr>
            <p:ph type="body" sz="quarter" idx="10" hasCustomPrompt="1"/>
          </p:nvPr>
        </p:nvSpPr>
        <p:spPr>
          <a:xfrm>
            <a:off x="565150" y="1222656"/>
            <a:ext cx="10904538" cy="954087"/>
          </a:xfrm>
          <a:prstGeom prst="rect">
            <a:avLst/>
          </a:prstGeom>
        </p:spPr>
        <p:txBody>
          <a:bodyPr anchor="ctr"/>
          <a:lstStyle>
            <a:lvl1pPr marL="0" indent="0" algn="ctr">
              <a:buNone/>
              <a:defRPr sz="5400" b="1" i="0" u="none" spc="300">
                <a:solidFill>
                  <a:srgbClr val="D02C26"/>
                </a:solidFill>
                <a:latin typeface="Swiss 721 Black" panose="020B0904030502020204" pitchFamily="34" charset="2"/>
              </a:defRPr>
            </a:lvl1pPr>
          </a:lstStyle>
          <a:p>
            <a:pPr lvl="0"/>
            <a:r>
              <a:rPr lang="en-US" dirty="0"/>
              <a:t>SCRIPTURE REFERANCE</a:t>
            </a:r>
          </a:p>
        </p:txBody>
      </p:sp>
      <p:sp>
        <p:nvSpPr>
          <p:cNvPr id="14" name="Text Placeholder 13">
            <a:extLst>
              <a:ext uri="{FF2B5EF4-FFF2-40B4-BE49-F238E27FC236}">
                <a16:creationId xmlns:a16="http://schemas.microsoft.com/office/drawing/2014/main" id="{54A5E55F-F335-7364-7DD7-56ACB303190A}"/>
              </a:ext>
            </a:extLst>
          </p:cNvPr>
          <p:cNvSpPr>
            <a:spLocks noGrp="1"/>
          </p:cNvSpPr>
          <p:nvPr>
            <p:ph type="body" sz="quarter" idx="11"/>
          </p:nvPr>
        </p:nvSpPr>
        <p:spPr>
          <a:xfrm>
            <a:off x="565150" y="2384706"/>
            <a:ext cx="10904538" cy="3535327"/>
          </a:xfrm>
          <a:prstGeom prst="rect">
            <a:avLst/>
          </a:prstGeom>
        </p:spPr>
        <p:txBody>
          <a:bodyPr/>
          <a:lstStyle>
            <a:lvl1pPr marL="0" indent="0">
              <a:buNone/>
              <a:defRPr b="0" i="0">
                <a:solidFill>
                  <a:schemeClr val="bg1"/>
                </a:solidFill>
                <a:latin typeface="Gotham-MediumItalic" pitchFamily="2" charset="0"/>
                <a:cs typeface="Gotham-MediumItalic" pitchFamily="2" charset="0"/>
              </a:defRPr>
            </a:lvl1pPr>
            <a:lvl2pPr marL="457200" indent="0">
              <a:buNone/>
              <a:defRPr b="0" i="0">
                <a:solidFill>
                  <a:schemeClr val="bg1"/>
                </a:solidFill>
                <a:latin typeface="Gotham-MediumItalic" pitchFamily="2" charset="0"/>
                <a:cs typeface="Gotham-MediumItalic" pitchFamily="2" charset="0"/>
              </a:defRPr>
            </a:lvl2pPr>
            <a:lvl3pPr marL="914400" indent="0">
              <a:buNone/>
              <a:defRPr b="0" i="0">
                <a:solidFill>
                  <a:schemeClr val="bg1"/>
                </a:solidFill>
                <a:latin typeface="Gotham-MediumItalic" pitchFamily="2" charset="0"/>
                <a:cs typeface="Gotham-MediumItalic" pitchFamily="2" charset="0"/>
              </a:defRPr>
            </a:lvl3pPr>
            <a:lvl4pPr marL="1371600" indent="0">
              <a:buNone/>
              <a:defRPr b="0" i="0">
                <a:solidFill>
                  <a:schemeClr val="bg1"/>
                </a:solidFill>
                <a:latin typeface="Gotham-MediumItalic" pitchFamily="2" charset="0"/>
                <a:cs typeface="Gotham-MediumItalic" pitchFamily="2" charset="0"/>
              </a:defRPr>
            </a:lvl4pPr>
            <a:lvl5pPr marL="1828800" indent="0">
              <a:buNone/>
              <a:defRPr b="0" i="0">
                <a:solidFill>
                  <a:schemeClr val="bg1"/>
                </a:solidFill>
                <a:latin typeface="Gotham-MediumItalic" pitchFamily="2" charset="0"/>
                <a:cs typeface="Gotham-MediumItalic"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37872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black background with red text and a fingerprint&#10;&#10;Description automatically generated">
            <a:extLst>
              <a:ext uri="{FF2B5EF4-FFF2-40B4-BE49-F238E27FC236}">
                <a16:creationId xmlns:a16="http://schemas.microsoft.com/office/drawing/2014/main" id="{3545B783-0D7A-113C-0D34-232C974DFAF4}"/>
              </a:ext>
            </a:extLst>
          </p:cNvPr>
          <p:cNvPicPr>
            <a:picLocks noChangeAspect="1"/>
          </p:cNvPicPr>
          <p:nvPr/>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3046320778"/>
      </p:ext>
    </p:extLst>
  </p:cSld>
  <p:clrMap bg1="lt1" tx1="dk1" bg2="lt2" tx2="dk2" accent1="accent1" accent2="accent2" accent3="accent3" accent4="accent4" accent5="accent5" accent6="accent6" hlink="hlink" folHlink="folHlink"/>
  <p:sldLayoutIdLst>
    <p:sldLayoutId id="2147483658" r:id="rId1"/>
    <p:sldLayoutId id="2147483656" r:id="rId2"/>
    <p:sldLayoutId id="2147483659" r:id="rId3"/>
    <p:sldLayoutId id="2147483657" r:id="rId4"/>
    <p:sldLayoutId id="214748366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436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228607" y="751314"/>
            <a:ext cx="11790939" cy="1846659"/>
          </a:xfrm>
          <a:prstGeom prst="rect">
            <a:avLst/>
          </a:prstGeom>
        </p:spPr>
        <p:txBody>
          <a:bodyPr wrap="square" lIns="0" tIns="0" rIns="0" bIns="0" rtlCol="0" anchor="t">
            <a:spAutoFit/>
          </a:bodyPr>
          <a:lstStyle/>
          <a:p>
            <a:pPr algn="ctr"/>
            <a:r>
              <a:rPr lang="en-US" sz="6000" dirty="0">
                <a:solidFill>
                  <a:srgbClr val="D02C26"/>
                </a:solidFill>
                <a:latin typeface="Anton"/>
              </a:rPr>
              <a:t>Who’s there and what did they know?	</a:t>
            </a:r>
          </a:p>
        </p:txBody>
      </p:sp>
      <p:sp>
        <p:nvSpPr>
          <p:cNvPr id="5" name="TextBox 4">
            <a:extLst>
              <a:ext uri="{FF2B5EF4-FFF2-40B4-BE49-F238E27FC236}">
                <a16:creationId xmlns:a16="http://schemas.microsoft.com/office/drawing/2014/main" id="{E3BA9A60-BCC3-E4AC-9A9F-FA1B7C6C755C}"/>
              </a:ext>
            </a:extLst>
          </p:cNvPr>
          <p:cNvSpPr txBox="1"/>
          <p:nvPr/>
        </p:nvSpPr>
        <p:spPr>
          <a:xfrm>
            <a:off x="398260" y="1783752"/>
            <a:ext cx="10612970" cy="3046988"/>
          </a:xfrm>
          <a:prstGeom prst="rect">
            <a:avLst/>
          </a:prstGeom>
          <a:noFill/>
        </p:spPr>
        <p:txBody>
          <a:bodyPr wrap="none" rtlCol="0">
            <a:spAutoFit/>
          </a:bodyPr>
          <a:lstStyle/>
          <a:p>
            <a:r>
              <a:rPr lang="en-US" sz="3200" dirty="0">
                <a:solidFill>
                  <a:schemeClr val="bg1"/>
                </a:solidFill>
                <a:latin typeface="Helvetica" panose="020B0604020202020204" pitchFamily="34" charset="0"/>
                <a:cs typeface="Helvetica" panose="020B0604020202020204" pitchFamily="34" charset="0"/>
              </a:rPr>
              <a:t>The crowd</a:t>
            </a:r>
          </a:p>
          <a:p>
            <a:r>
              <a:rPr lang="en-US" sz="3200" dirty="0">
                <a:solidFill>
                  <a:schemeClr val="bg1"/>
                </a:solidFill>
                <a:latin typeface="Helvetica" panose="020B0604020202020204" pitchFamily="34" charset="0"/>
                <a:cs typeface="Helvetica" panose="020B0604020202020204" pitchFamily="34" charset="0"/>
              </a:rPr>
              <a:t>	- Experiencing Jesus’ compassion, healing, teaching</a:t>
            </a:r>
          </a:p>
          <a:p>
            <a:r>
              <a:rPr lang="en-US" sz="3200" dirty="0">
                <a:solidFill>
                  <a:schemeClr val="bg1"/>
                </a:solidFill>
                <a:latin typeface="Helvetica" panose="020B0604020202020204" pitchFamily="34" charset="0"/>
                <a:cs typeface="Helvetica" panose="020B0604020202020204" pitchFamily="34" charset="0"/>
              </a:rPr>
              <a:t>The disciples</a:t>
            </a:r>
          </a:p>
          <a:p>
            <a:r>
              <a:rPr lang="en-US" sz="3200" dirty="0">
                <a:solidFill>
                  <a:schemeClr val="bg1"/>
                </a:solidFill>
                <a:latin typeface="Helvetica" panose="020B0604020202020204" pitchFamily="34" charset="0"/>
                <a:cs typeface="Helvetica" panose="020B0604020202020204" pitchFamily="34" charset="0"/>
              </a:rPr>
              <a:t>	- awareness of the situation; world’s focus</a:t>
            </a:r>
          </a:p>
          <a:p>
            <a:r>
              <a:rPr lang="en-US" sz="3200" dirty="0">
                <a:solidFill>
                  <a:schemeClr val="bg1"/>
                </a:solidFill>
                <a:latin typeface="Helvetica" panose="020B0604020202020204" pitchFamily="34" charset="0"/>
                <a:cs typeface="Helvetica" panose="020B0604020202020204" pitchFamily="34" charset="0"/>
              </a:rPr>
              <a:t>The little boy</a:t>
            </a:r>
          </a:p>
          <a:p>
            <a:r>
              <a:rPr lang="en-US" sz="3200" dirty="0">
                <a:solidFill>
                  <a:schemeClr val="bg1"/>
                </a:solidFill>
                <a:latin typeface="Helvetica" panose="020B0604020202020204" pitchFamily="34" charset="0"/>
                <a:cs typeface="Helvetica" panose="020B0604020202020204" pitchFamily="34" charset="0"/>
              </a:rPr>
              <a:t>	- 2 fish and 5 loaves in his lunch bag</a:t>
            </a:r>
          </a:p>
        </p:txBody>
      </p:sp>
    </p:spTree>
    <p:extLst>
      <p:ext uri="{BB962C8B-B14F-4D97-AF65-F5344CB8AC3E}">
        <p14:creationId xmlns:p14="http://schemas.microsoft.com/office/powerpoint/2010/main" val="2778853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228607" y="751314"/>
            <a:ext cx="11790939" cy="1846659"/>
          </a:xfrm>
          <a:prstGeom prst="rect">
            <a:avLst/>
          </a:prstGeom>
        </p:spPr>
        <p:txBody>
          <a:bodyPr wrap="square" lIns="0" tIns="0" rIns="0" bIns="0" rtlCol="0" anchor="t">
            <a:spAutoFit/>
          </a:bodyPr>
          <a:lstStyle/>
          <a:p>
            <a:pPr algn="ctr"/>
            <a:r>
              <a:rPr lang="en-US" sz="6000" dirty="0">
                <a:solidFill>
                  <a:srgbClr val="D02C26"/>
                </a:solidFill>
                <a:latin typeface="Anton"/>
              </a:rPr>
              <a:t>Who’s there and what did they know?	</a:t>
            </a:r>
          </a:p>
        </p:txBody>
      </p:sp>
      <p:sp>
        <p:nvSpPr>
          <p:cNvPr id="5" name="TextBox 4">
            <a:extLst>
              <a:ext uri="{FF2B5EF4-FFF2-40B4-BE49-F238E27FC236}">
                <a16:creationId xmlns:a16="http://schemas.microsoft.com/office/drawing/2014/main" id="{E3BA9A60-BCC3-E4AC-9A9F-FA1B7C6C755C}"/>
              </a:ext>
            </a:extLst>
          </p:cNvPr>
          <p:cNvSpPr txBox="1"/>
          <p:nvPr/>
        </p:nvSpPr>
        <p:spPr>
          <a:xfrm>
            <a:off x="398260" y="1783752"/>
            <a:ext cx="10612970" cy="4524315"/>
          </a:xfrm>
          <a:prstGeom prst="rect">
            <a:avLst/>
          </a:prstGeom>
          <a:noFill/>
        </p:spPr>
        <p:txBody>
          <a:bodyPr wrap="none" rtlCol="0">
            <a:spAutoFit/>
          </a:bodyPr>
          <a:lstStyle/>
          <a:p>
            <a:r>
              <a:rPr lang="en-US" sz="3200" dirty="0">
                <a:solidFill>
                  <a:schemeClr val="bg1"/>
                </a:solidFill>
                <a:latin typeface="Helvetica" panose="020B0604020202020204" pitchFamily="34" charset="0"/>
                <a:cs typeface="Helvetica" panose="020B0604020202020204" pitchFamily="34" charset="0"/>
              </a:rPr>
              <a:t>The crowd</a:t>
            </a:r>
          </a:p>
          <a:p>
            <a:r>
              <a:rPr lang="en-US" sz="3200" dirty="0">
                <a:solidFill>
                  <a:schemeClr val="bg1"/>
                </a:solidFill>
                <a:latin typeface="Helvetica" panose="020B0604020202020204" pitchFamily="34" charset="0"/>
                <a:cs typeface="Helvetica" panose="020B0604020202020204" pitchFamily="34" charset="0"/>
              </a:rPr>
              <a:t>	- Experiencing Jesus’ compassion, healing, teaching</a:t>
            </a:r>
          </a:p>
          <a:p>
            <a:r>
              <a:rPr lang="en-US" sz="3200" dirty="0">
                <a:solidFill>
                  <a:schemeClr val="bg1"/>
                </a:solidFill>
                <a:latin typeface="Helvetica" panose="020B0604020202020204" pitchFamily="34" charset="0"/>
                <a:cs typeface="Helvetica" panose="020B0604020202020204" pitchFamily="34" charset="0"/>
              </a:rPr>
              <a:t>The disciples</a:t>
            </a:r>
          </a:p>
          <a:p>
            <a:r>
              <a:rPr lang="en-US" sz="3200" dirty="0">
                <a:solidFill>
                  <a:schemeClr val="bg1"/>
                </a:solidFill>
                <a:latin typeface="Helvetica" panose="020B0604020202020204" pitchFamily="34" charset="0"/>
                <a:cs typeface="Helvetica" panose="020B0604020202020204" pitchFamily="34" charset="0"/>
              </a:rPr>
              <a:t>	- awareness of the situation; world’s focus</a:t>
            </a:r>
          </a:p>
          <a:p>
            <a:r>
              <a:rPr lang="en-US" sz="3200" dirty="0">
                <a:solidFill>
                  <a:schemeClr val="bg1"/>
                </a:solidFill>
                <a:latin typeface="Helvetica" panose="020B0604020202020204" pitchFamily="34" charset="0"/>
                <a:cs typeface="Helvetica" panose="020B0604020202020204" pitchFamily="34" charset="0"/>
              </a:rPr>
              <a:t>The little boy</a:t>
            </a:r>
          </a:p>
          <a:p>
            <a:r>
              <a:rPr lang="en-US" sz="3200" dirty="0">
                <a:solidFill>
                  <a:schemeClr val="bg1"/>
                </a:solidFill>
                <a:latin typeface="Helvetica" panose="020B0604020202020204" pitchFamily="34" charset="0"/>
                <a:cs typeface="Helvetica" panose="020B0604020202020204" pitchFamily="34" charset="0"/>
              </a:rPr>
              <a:t>	- 2 fish and 5 loaves in his lunch bag</a:t>
            </a:r>
          </a:p>
          <a:p>
            <a:r>
              <a:rPr lang="en-US" sz="3200" dirty="0">
                <a:solidFill>
                  <a:schemeClr val="bg1"/>
                </a:solidFill>
                <a:latin typeface="Helvetica" panose="020B0604020202020204" pitchFamily="34" charset="0"/>
                <a:cs typeface="Helvetica" panose="020B0604020202020204" pitchFamily="34" charset="0"/>
              </a:rPr>
              <a:t>Jesus</a:t>
            </a:r>
          </a:p>
          <a:p>
            <a:r>
              <a:rPr lang="en-US" sz="3200" dirty="0">
                <a:solidFill>
                  <a:schemeClr val="bg1"/>
                </a:solidFill>
                <a:latin typeface="Helvetica" panose="020B0604020202020204" pitchFamily="34" charset="0"/>
                <a:cs typeface="Helvetica" panose="020B0604020202020204" pitchFamily="34" charset="0"/>
              </a:rPr>
              <a:t>	- “He already knew what he was going to do”</a:t>
            </a:r>
            <a:br>
              <a:rPr lang="en-US" sz="3200" dirty="0">
                <a:solidFill>
                  <a:schemeClr val="bg1"/>
                </a:solidFill>
                <a:latin typeface="Helvetica" panose="020B0604020202020204" pitchFamily="34" charset="0"/>
                <a:cs typeface="Helvetica" panose="020B0604020202020204" pitchFamily="34" charset="0"/>
              </a:rPr>
            </a:br>
            <a:endParaRPr lang="en-US" sz="32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322500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6BCC16D-C745-E62E-7449-9071E971CC32}"/>
              </a:ext>
            </a:extLst>
          </p:cNvPr>
          <p:cNvGraphicFramePr>
            <a:graphicFrameLocks noGrp="1"/>
          </p:cNvGraphicFramePr>
          <p:nvPr/>
        </p:nvGraphicFramePr>
        <p:xfrm>
          <a:off x="0" y="1628106"/>
          <a:ext cx="12192000" cy="5212080"/>
        </p:xfrm>
        <a:graphic>
          <a:graphicData uri="http://schemas.openxmlformats.org/drawingml/2006/table">
            <a:tbl>
              <a:tblPr firstRow="1" bandRow="1">
                <a:tableStyleId>{1FECB4D8-DB02-4DC6-A0A2-4F2EBAE1DC90}</a:tableStyleId>
              </a:tblPr>
              <a:tblGrid>
                <a:gridCol w="3521122">
                  <a:extLst>
                    <a:ext uri="{9D8B030D-6E8A-4147-A177-3AD203B41FA5}">
                      <a16:colId xmlns:a16="http://schemas.microsoft.com/office/drawing/2014/main" val="4277591275"/>
                    </a:ext>
                  </a:extLst>
                </a:gridCol>
                <a:gridCol w="4656725">
                  <a:extLst>
                    <a:ext uri="{9D8B030D-6E8A-4147-A177-3AD203B41FA5}">
                      <a16:colId xmlns:a16="http://schemas.microsoft.com/office/drawing/2014/main" val="2815909503"/>
                    </a:ext>
                  </a:extLst>
                </a:gridCol>
                <a:gridCol w="4014153">
                  <a:extLst>
                    <a:ext uri="{9D8B030D-6E8A-4147-A177-3AD203B41FA5}">
                      <a16:colId xmlns:a16="http://schemas.microsoft.com/office/drawing/2014/main" val="442297465"/>
                    </a:ext>
                  </a:extLst>
                </a:gridCol>
              </a:tblGrid>
              <a:tr h="619931">
                <a:tc>
                  <a:txBody>
                    <a:bodyPr/>
                    <a:lstStyle/>
                    <a:p>
                      <a:pPr algn="ctr"/>
                      <a:r>
                        <a:rPr lang="en-US" sz="3500">
                          <a:solidFill>
                            <a:schemeClr val="tx1"/>
                          </a:solidFill>
                        </a:rPr>
                        <a:t>Kingdom Of God </a:t>
                      </a:r>
                      <a:endParaRPr lang="en-US"/>
                    </a:p>
                  </a:txBody>
                  <a:tcPr>
                    <a:solidFill>
                      <a:schemeClr val="accent4">
                        <a:lumMod val="40000"/>
                        <a:lumOff val="60000"/>
                      </a:schemeClr>
                    </a:solidFill>
                  </a:tcPr>
                </a:tc>
                <a:tc>
                  <a:txBody>
                    <a:bodyPr/>
                    <a:lstStyle/>
                    <a:p>
                      <a:pPr lvl="0" algn="ctr">
                        <a:buNone/>
                      </a:pPr>
                      <a:r>
                        <a:rPr lang="en-US" sz="3500" dirty="0">
                          <a:solidFill>
                            <a:schemeClr val="tx1"/>
                          </a:solidFill>
                        </a:rPr>
                        <a:t>Kingdom Of This World</a:t>
                      </a:r>
                      <a:endParaRPr lang="en-US" dirty="0"/>
                    </a:p>
                  </a:txBody>
                  <a:tcPr>
                    <a:solidFill>
                      <a:schemeClr val="accent5">
                        <a:lumMod val="40000"/>
                        <a:lumOff val="60000"/>
                      </a:schemeClr>
                    </a:solidFill>
                  </a:tcPr>
                </a:tc>
                <a:tc>
                  <a:txBody>
                    <a:bodyPr/>
                    <a:lstStyle/>
                    <a:p>
                      <a:pPr lvl="0" algn="ctr">
                        <a:buNone/>
                      </a:pPr>
                      <a:r>
                        <a:rPr lang="en-US" sz="3500">
                          <a:solidFill>
                            <a:schemeClr val="tx1"/>
                          </a:solidFill>
                        </a:rPr>
                        <a:t>Kingdom Of Satan</a:t>
                      </a:r>
                      <a:endParaRPr lang="en-US"/>
                    </a:p>
                  </a:txBody>
                  <a:tcPr>
                    <a:solidFill>
                      <a:schemeClr val="bg1">
                        <a:lumMod val="85000"/>
                      </a:schemeClr>
                    </a:solidFill>
                  </a:tcPr>
                </a:tc>
                <a:extLst>
                  <a:ext uri="{0D108BD9-81ED-4DB2-BD59-A6C34878D82A}">
                    <a16:rowId xmlns:a16="http://schemas.microsoft.com/office/drawing/2014/main" val="3544856846"/>
                  </a:ext>
                </a:extLst>
              </a:tr>
              <a:tr h="650172">
                <a:tc>
                  <a:txBody>
                    <a:bodyPr/>
                    <a:lstStyle/>
                    <a:p>
                      <a:pPr lvl="0" algn="ctr">
                        <a:buNone/>
                      </a:pPr>
                      <a:r>
                        <a:rPr lang="en-US" sz="3700" dirty="0"/>
                        <a:t>Gives Life</a:t>
                      </a:r>
                      <a:endParaRPr lang="en-US" dirty="0"/>
                    </a:p>
                  </a:txBody>
                  <a:tcPr>
                    <a:solidFill>
                      <a:schemeClr val="accent4">
                        <a:lumMod val="20000"/>
                        <a:lumOff val="80000"/>
                      </a:schemeClr>
                    </a:solidFill>
                  </a:tcPr>
                </a:tc>
                <a:tc>
                  <a:txBody>
                    <a:bodyPr/>
                    <a:lstStyle/>
                    <a:p>
                      <a:pPr lvl="0" algn="ctr">
                        <a:buNone/>
                      </a:pPr>
                      <a:r>
                        <a:rPr lang="en-US" sz="3700" dirty="0"/>
                        <a:t>Empty</a:t>
                      </a:r>
                      <a:endParaRPr lang="en-US" dirty="0"/>
                    </a:p>
                  </a:txBody>
                  <a:tcPr>
                    <a:solidFill>
                      <a:schemeClr val="accent5">
                        <a:lumMod val="20000"/>
                        <a:lumOff val="80000"/>
                      </a:schemeClr>
                    </a:solidFill>
                  </a:tcPr>
                </a:tc>
                <a:tc>
                  <a:txBody>
                    <a:bodyPr/>
                    <a:lstStyle/>
                    <a:p>
                      <a:pPr lvl="0" algn="ctr">
                        <a:buNone/>
                      </a:pPr>
                      <a:r>
                        <a:rPr lang="en-US" sz="3700" dirty="0"/>
                        <a:t>Takes Life [Death] </a:t>
                      </a:r>
                      <a:endParaRPr lang="en-US" dirty="0"/>
                    </a:p>
                  </a:txBody>
                  <a:tcPr>
                    <a:solidFill>
                      <a:schemeClr val="bg1">
                        <a:lumMod val="95000"/>
                      </a:schemeClr>
                    </a:solidFill>
                  </a:tcPr>
                </a:tc>
                <a:extLst>
                  <a:ext uri="{0D108BD9-81ED-4DB2-BD59-A6C34878D82A}">
                    <a16:rowId xmlns:a16="http://schemas.microsoft.com/office/drawing/2014/main" val="2772781203"/>
                  </a:ext>
                </a:extLst>
              </a:tr>
              <a:tr h="650172">
                <a:tc>
                  <a:txBody>
                    <a:bodyPr/>
                    <a:lstStyle/>
                    <a:p>
                      <a:pPr lvl="0" algn="ctr">
                        <a:buNone/>
                      </a:pPr>
                      <a:r>
                        <a:rPr lang="en-US" sz="3700" dirty="0"/>
                        <a:t>Holy Spirit</a:t>
                      </a:r>
                      <a:endParaRPr lang="en-US" dirty="0"/>
                    </a:p>
                  </a:txBody>
                  <a:tcPr>
                    <a:solidFill>
                      <a:schemeClr val="accent4">
                        <a:lumMod val="20000"/>
                        <a:lumOff val="80000"/>
                      </a:schemeClr>
                    </a:solidFill>
                  </a:tcPr>
                </a:tc>
                <a:tc>
                  <a:txBody>
                    <a:bodyPr/>
                    <a:lstStyle/>
                    <a:p>
                      <a:pPr lvl="0" algn="ctr">
                        <a:buNone/>
                      </a:pPr>
                      <a:r>
                        <a:rPr lang="en-US" sz="3700"/>
                        <a:t>Sinful Flesh</a:t>
                      </a:r>
                      <a:endParaRPr lang="en-US"/>
                    </a:p>
                  </a:txBody>
                  <a:tcPr>
                    <a:solidFill>
                      <a:schemeClr val="accent5">
                        <a:lumMod val="20000"/>
                        <a:lumOff val="80000"/>
                      </a:schemeClr>
                    </a:solidFill>
                  </a:tcPr>
                </a:tc>
                <a:tc>
                  <a:txBody>
                    <a:bodyPr/>
                    <a:lstStyle/>
                    <a:p>
                      <a:pPr lvl="0" algn="ctr">
                        <a:buNone/>
                      </a:pPr>
                      <a:r>
                        <a:rPr lang="en-US" sz="3700"/>
                        <a:t>Unclean Spirits</a:t>
                      </a:r>
                      <a:endParaRPr lang="en-US"/>
                    </a:p>
                  </a:txBody>
                  <a:tcPr>
                    <a:solidFill>
                      <a:schemeClr val="bg1">
                        <a:lumMod val="95000"/>
                      </a:schemeClr>
                    </a:solidFill>
                  </a:tcPr>
                </a:tc>
                <a:extLst>
                  <a:ext uri="{0D108BD9-81ED-4DB2-BD59-A6C34878D82A}">
                    <a16:rowId xmlns:a16="http://schemas.microsoft.com/office/drawing/2014/main" val="1188475436"/>
                  </a:ext>
                </a:extLst>
              </a:tr>
              <a:tr h="650172">
                <a:tc>
                  <a:txBody>
                    <a:bodyPr/>
                    <a:lstStyle/>
                    <a:p>
                      <a:pPr lvl="0" algn="ctr">
                        <a:buNone/>
                      </a:pPr>
                      <a:r>
                        <a:rPr lang="en-US" sz="3700" dirty="0"/>
                        <a:t>God’s Freedom</a:t>
                      </a:r>
                    </a:p>
                  </a:txBody>
                  <a:tcPr>
                    <a:solidFill>
                      <a:schemeClr val="accent4">
                        <a:lumMod val="20000"/>
                        <a:lumOff val="80000"/>
                      </a:schemeClr>
                    </a:solidFill>
                  </a:tcPr>
                </a:tc>
                <a:tc>
                  <a:txBody>
                    <a:bodyPr/>
                    <a:lstStyle/>
                    <a:p>
                      <a:pPr lvl="0" algn="ctr">
                        <a:buNone/>
                      </a:pPr>
                      <a:r>
                        <a:rPr lang="en-US" sz="3700" dirty="0"/>
                        <a:t>My Control [Fear]</a:t>
                      </a:r>
                    </a:p>
                  </a:txBody>
                  <a:tcPr>
                    <a:solidFill>
                      <a:schemeClr val="accent5">
                        <a:lumMod val="20000"/>
                        <a:lumOff val="80000"/>
                      </a:schemeClr>
                    </a:solidFill>
                  </a:tcPr>
                </a:tc>
                <a:tc>
                  <a:txBody>
                    <a:bodyPr/>
                    <a:lstStyle/>
                    <a:p>
                      <a:pPr lvl="0" algn="ctr">
                        <a:buNone/>
                      </a:pPr>
                      <a:r>
                        <a:rPr lang="en-US" sz="3700" dirty="0"/>
                        <a:t>Satan’s Slavery</a:t>
                      </a:r>
                    </a:p>
                  </a:txBody>
                  <a:tcPr>
                    <a:solidFill>
                      <a:schemeClr val="bg1">
                        <a:lumMod val="95000"/>
                      </a:schemeClr>
                    </a:solidFill>
                  </a:tcPr>
                </a:tc>
                <a:extLst>
                  <a:ext uri="{0D108BD9-81ED-4DB2-BD59-A6C34878D82A}">
                    <a16:rowId xmlns:a16="http://schemas.microsoft.com/office/drawing/2014/main" val="347781839"/>
                  </a:ext>
                </a:extLst>
              </a:tr>
              <a:tr h="650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700" dirty="0"/>
                        <a:t>Abundance</a:t>
                      </a:r>
                    </a:p>
                  </a:txBody>
                  <a:tcPr>
                    <a:solidFill>
                      <a:schemeClr val="accent4">
                        <a:lumMod val="20000"/>
                        <a:lumOff val="80000"/>
                      </a:schemeClr>
                    </a:solidFill>
                  </a:tcPr>
                </a:tc>
                <a:tc>
                  <a:txBody>
                    <a:bodyPr/>
                    <a:lstStyle/>
                    <a:p>
                      <a:pPr lvl="0" algn="ctr">
                        <a:buNone/>
                      </a:pPr>
                      <a:r>
                        <a:rPr lang="en-US" sz="3700" dirty="0"/>
                        <a:t>Scarcity</a:t>
                      </a:r>
                    </a:p>
                  </a:txBody>
                  <a:tcPr>
                    <a:solidFill>
                      <a:schemeClr val="accent5">
                        <a:lumMod val="20000"/>
                        <a:lumOff val="80000"/>
                      </a:schemeClr>
                    </a:solidFill>
                  </a:tcPr>
                </a:tc>
                <a:tc>
                  <a:txBody>
                    <a:bodyPr/>
                    <a:lstStyle/>
                    <a:p>
                      <a:pPr lvl="0" algn="ctr">
                        <a:buNone/>
                      </a:pPr>
                      <a:r>
                        <a:rPr lang="en-US" sz="3700" dirty="0"/>
                        <a:t>Debt</a:t>
                      </a:r>
                    </a:p>
                  </a:txBody>
                  <a:tcPr>
                    <a:solidFill>
                      <a:schemeClr val="bg1">
                        <a:lumMod val="95000"/>
                      </a:schemeClr>
                    </a:solidFill>
                  </a:tcPr>
                </a:tc>
                <a:extLst>
                  <a:ext uri="{0D108BD9-81ED-4DB2-BD59-A6C34878D82A}">
                    <a16:rowId xmlns:a16="http://schemas.microsoft.com/office/drawing/2014/main" val="817138967"/>
                  </a:ext>
                </a:extLst>
              </a:tr>
              <a:tr h="650172">
                <a:tc>
                  <a:txBody>
                    <a:bodyPr/>
                    <a:lstStyle/>
                    <a:p>
                      <a:pPr lvl="0" algn="ctr">
                        <a:buNone/>
                      </a:pPr>
                      <a:r>
                        <a:rPr lang="en-US" sz="3700" dirty="0"/>
                        <a:t>Abundance</a:t>
                      </a:r>
                    </a:p>
                  </a:txBody>
                  <a:tcPr>
                    <a:solidFill>
                      <a:schemeClr val="accent4">
                        <a:lumMod val="20000"/>
                        <a:lumOff val="80000"/>
                      </a:schemeClr>
                    </a:solidFill>
                  </a:tcPr>
                </a:tc>
                <a:tc>
                  <a:txBody>
                    <a:bodyPr/>
                    <a:lstStyle/>
                    <a:p>
                      <a:pPr lvl="0" algn="ctr">
                        <a:buNone/>
                      </a:pPr>
                      <a:r>
                        <a:rPr lang="en-US" sz="3700" dirty="0"/>
                        <a:t>Scarcity</a:t>
                      </a:r>
                    </a:p>
                  </a:txBody>
                  <a:tcPr>
                    <a:solidFill>
                      <a:schemeClr val="accent5">
                        <a:lumMod val="20000"/>
                        <a:lumOff val="80000"/>
                      </a:schemeClr>
                    </a:solidFill>
                  </a:tcPr>
                </a:tc>
                <a:tc>
                  <a:txBody>
                    <a:bodyPr/>
                    <a:lstStyle/>
                    <a:p>
                      <a:pPr lvl="0" algn="ctr">
                        <a:buNone/>
                      </a:pPr>
                      <a:r>
                        <a:rPr lang="en-US" sz="3700" dirty="0"/>
                        <a:t>Debt</a:t>
                      </a:r>
                    </a:p>
                  </a:txBody>
                  <a:tcPr>
                    <a:solidFill>
                      <a:schemeClr val="bg1">
                        <a:lumMod val="95000"/>
                      </a:schemeClr>
                    </a:solidFill>
                  </a:tcPr>
                </a:tc>
                <a:extLst>
                  <a:ext uri="{0D108BD9-81ED-4DB2-BD59-A6C34878D82A}">
                    <a16:rowId xmlns:a16="http://schemas.microsoft.com/office/drawing/2014/main" val="3829378049"/>
                  </a:ext>
                </a:extLst>
              </a:tr>
              <a:tr h="650172">
                <a:tc>
                  <a:txBody>
                    <a:bodyPr/>
                    <a:lstStyle/>
                    <a:p>
                      <a:pPr lvl="0" algn="ctr">
                        <a:buNone/>
                      </a:pPr>
                      <a:r>
                        <a:rPr lang="en-US" sz="3700" dirty="0"/>
                        <a:t>New</a:t>
                      </a:r>
                    </a:p>
                  </a:txBody>
                  <a:tcPr>
                    <a:solidFill>
                      <a:schemeClr val="accent4">
                        <a:lumMod val="20000"/>
                        <a:lumOff val="80000"/>
                      </a:schemeClr>
                    </a:solidFill>
                  </a:tcPr>
                </a:tc>
                <a:tc>
                  <a:txBody>
                    <a:bodyPr/>
                    <a:lstStyle/>
                    <a:p>
                      <a:pPr lvl="0" algn="ctr">
                        <a:buNone/>
                      </a:pPr>
                      <a:r>
                        <a:rPr lang="en-US" sz="3700" dirty="0"/>
                        <a:t>Temporary</a:t>
                      </a:r>
                    </a:p>
                  </a:txBody>
                  <a:tcPr>
                    <a:solidFill>
                      <a:schemeClr val="accent5">
                        <a:lumMod val="20000"/>
                        <a:lumOff val="80000"/>
                      </a:schemeClr>
                    </a:solidFill>
                  </a:tcPr>
                </a:tc>
                <a:tc>
                  <a:txBody>
                    <a:bodyPr/>
                    <a:lstStyle/>
                    <a:p>
                      <a:pPr lvl="0" algn="ctr">
                        <a:buNone/>
                      </a:pPr>
                      <a:r>
                        <a:rPr lang="en-US" sz="3700" dirty="0"/>
                        <a:t>Old</a:t>
                      </a:r>
                    </a:p>
                  </a:txBody>
                  <a:tcPr>
                    <a:solidFill>
                      <a:schemeClr val="bg1">
                        <a:lumMod val="95000"/>
                      </a:schemeClr>
                    </a:solidFill>
                  </a:tcPr>
                </a:tc>
                <a:extLst>
                  <a:ext uri="{0D108BD9-81ED-4DB2-BD59-A6C34878D82A}">
                    <a16:rowId xmlns:a16="http://schemas.microsoft.com/office/drawing/2014/main" val="492505566"/>
                  </a:ext>
                </a:extLst>
              </a:tr>
              <a:tr h="650172">
                <a:tc>
                  <a:txBody>
                    <a:bodyPr/>
                    <a:lstStyle/>
                    <a:p>
                      <a:pPr lvl="0" algn="ctr">
                        <a:buNone/>
                      </a:pPr>
                      <a:r>
                        <a:rPr lang="en-US" sz="3700" dirty="0"/>
                        <a:t>Give</a:t>
                      </a:r>
                    </a:p>
                  </a:txBody>
                  <a:tcPr>
                    <a:solidFill>
                      <a:schemeClr val="accent4">
                        <a:lumMod val="20000"/>
                        <a:lumOff val="80000"/>
                      </a:schemeClr>
                    </a:solidFill>
                  </a:tcPr>
                </a:tc>
                <a:tc>
                  <a:txBody>
                    <a:bodyPr/>
                    <a:lstStyle/>
                    <a:p>
                      <a:pPr lvl="0" algn="ctr">
                        <a:buNone/>
                      </a:pPr>
                      <a:r>
                        <a:rPr lang="en-US" sz="3700" dirty="0"/>
                        <a:t>Hoard </a:t>
                      </a:r>
                    </a:p>
                  </a:txBody>
                  <a:tcPr>
                    <a:solidFill>
                      <a:schemeClr val="accent5">
                        <a:lumMod val="20000"/>
                        <a:lumOff val="80000"/>
                      </a:schemeClr>
                    </a:solidFill>
                  </a:tcPr>
                </a:tc>
                <a:tc>
                  <a:txBody>
                    <a:bodyPr/>
                    <a:lstStyle/>
                    <a:p>
                      <a:pPr lvl="0" algn="ctr">
                        <a:buNone/>
                      </a:pPr>
                      <a:r>
                        <a:rPr lang="en-US" sz="3700" dirty="0"/>
                        <a:t>Steal</a:t>
                      </a:r>
                    </a:p>
                  </a:txBody>
                  <a:tcPr>
                    <a:solidFill>
                      <a:schemeClr val="bg1">
                        <a:lumMod val="95000"/>
                      </a:schemeClr>
                    </a:solidFill>
                  </a:tcPr>
                </a:tc>
                <a:extLst>
                  <a:ext uri="{0D108BD9-81ED-4DB2-BD59-A6C34878D82A}">
                    <a16:rowId xmlns:a16="http://schemas.microsoft.com/office/drawing/2014/main" val="898980769"/>
                  </a:ext>
                </a:extLst>
              </a:tr>
            </a:tbl>
          </a:graphicData>
        </a:graphic>
      </p:graphicFrame>
      <p:sp>
        <p:nvSpPr>
          <p:cNvPr id="2" name="Rectangle 1">
            <a:extLst>
              <a:ext uri="{FF2B5EF4-FFF2-40B4-BE49-F238E27FC236}">
                <a16:creationId xmlns:a16="http://schemas.microsoft.com/office/drawing/2014/main" id="{70D2F326-A8AA-BE07-A373-8D5029BFE07C}"/>
              </a:ext>
            </a:extLst>
          </p:cNvPr>
          <p:cNvSpPr/>
          <p:nvPr/>
        </p:nvSpPr>
        <p:spPr>
          <a:xfrm>
            <a:off x="0" y="4234146"/>
            <a:ext cx="12192000" cy="65509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697D9252-2641-FC01-B312-F07AE97F7550}"/>
              </a:ext>
            </a:extLst>
          </p:cNvPr>
          <p:cNvSpPr>
            <a:spLocks noGrp="1"/>
          </p:cNvSpPr>
          <p:nvPr>
            <p:ph type="body" sz="quarter" idx="10"/>
          </p:nvPr>
        </p:nvSpPr>
        <p:spPr>
          <a:xfrm>
            <a:off x="215293" y="278691"/>
            <a:ext cx="11650642" cy="550649"/>
          </a:xfrm>
        </p:spPr>
        <p:txBody>
          <a:bodyPr anchor="t"/>
          <a:lstStyle/>
          <a:p>
            <a:r>
              <a:rPr lang="en-US" sz="3600" b="0" i="1" dirty="0">
                <a:solidFill>
                  <a:schemeClr val="bg1"/>
                </a:solidFill>
                <a:effectLst/>
                <a:latin typeface="Helvetica" pitchFamily="2" charset="0"/>
              </a:rPr>
              <a:t>Feeding Of 5000 | Thinking </a:t>
            </a:r>
            <a:r>
              <a:rPr lang="en-US" sz="3600" b="0" i="1" dirty="0">
                <a:solidFill>
                  <a:schemeClr val="bg1"/>
                </a:solidFill>
                <a:latin typeface="Helvetica" pitchFamily="2" charset="0"/>
              </a:rPr>
              <a:t>During </a:t>
            </a:r>
            <a:r>
              <a:rPr lang="en-US" sz="3600" b="0" i="1" dirty="0">
                <a:solidFill>
                  <a:schemeClr val="bg1"/>
                </a:solidFill>
                <a:effectLst/>
                <a:latin typeface="Helvetica" pitchFamily="2" charset="0"/>
              </a:rPr>
              <a:t>Great Need</a:t>
            </a:r>
            <a:endParaRPr lang="en-US" sz="3200" dirty="0">
              <a:solidFill>
                <a:schemeClr val="bg1"/>
              </a:solidFill>
              <a:latin typeface="Helvetica" pitchFamily="2" charset="0"/>
            </a:endParaRPr>
          </a:p>
        </p:txBody>
      </p:sp>
      <p:sp>
        <p:nvSpPr>
          <p:cNvPr id="5" name="TextBox 4">
            <a:extLst>
              <a:ext uri="{FF2B5EF4-FFF2-40B4-BE49-F238E27FC236}">
                <a16:creationId xmlns:a16="http://schemas.microsoft.com/office/drawing/2014/main" id="{36387A71-AF91-A9F0-22FC-BEDCD967D6BD}"/>
              </a:ext>
            </a:extLst>
          </p:cNvPr>
          <p:cNvSpPr txBox="1"/>
          <p:nvPr/>
        </p:nvSpPr>
        <p:spPr>
          <a:xfrm>
            <a:off x="829339" y="973014"/>
            <a:ext cx="1612942" cy="707886"/>
          </a:xfrm>
          <a:prstGeom prst="rect">
            <a:avLst/>
          </a:prstGeom>
          <a:noFill/>
        </p:spPr>
        <p:txBody>
          <a:bodyPr wrap="none" rtlCol="0">
            <a:spAutoFit/>
          </a:bodyPr>
          <a:lstStyle/>
          <a:p>
            <a:r>
              <a:rPr lang="en-US" sz="4000" b="1" dirty="0">
                <a:solidFill>
                  <a:schemeClr val="bg1"/>
                </a:solidFill>
                <a:highlight>
                  <a:srgbClr val="D02C26"/>
                </a:highlight>
                <a:latin typeface="FatFrank Heavy" pitchFamily="2" charset="77"/>
              </a:rPr>
              <a:t>JESUS</a:t>
            </a:r>
          </a:p>
        </p:txBody>
      </p:sp>
      <p:sp>
        <p:nvSpPr>
          <p:cNvPr id="6" name="TextBox 5">
            <a:extLst>
              <a:ext uri="{FF2B5EF4-FFF2-40B4-BE49-F238E27FC236}">
                <a16:creationId xmlns:a16="http://schemas.microsoft.com/office/drawing/2014/main" id="{2E24E617-373B-6E0E-F102-14AEE40CA601}"/>
              </a:ext>
            </a:extLst>
          </p:cNvPr>
          <p:cNvSpPr txBox="1"/>
          <p:nvPr/>
        </p:nvSpPr>
        <p:spPr>
          <a:xfrm>
            <a:off x="4259517" y="973014"/>
            <a:ext cx="3562194" cy="707886"/>
          </a:xfrm>
          <a:prstGeom prst="rect">
            <a:avLst/>
          </a:prstGeom>
          <a:noFill/>
        </p:spPr>
        <p:txBody>
          <a:bodyPr wrap="none" rtlCol="0">
            <a:spAutoFit/>
          </a:bodyPr>
          <a:lstStyle/>
          <a:p>
            <a:r>
              <a:rPr lang="en-US" sz="4000" b="1" dirty="0">
                <a:solidFill>
                  <a:schemeClr val="bg1"/>
                </a:solidFill>
                <a:highlight>
                  <a:srgbClr val="D02C26"/>
                </a:highlight>
                <a:latin typeface="FatFrank Heavy" pitchFamily="2" charset="77"/>
              </a:rPr>
              <a:t>THE DISCIPLES</a:t>
            </a:r>
          </a:p>
        </p:txBody>
      </p:sp>
    </p:spTree>
    <p:extLst>
      <p:ext uri="{BB962C8B-B14F-4D97-AF65-F5344CB8AC3E}">
        <p14:creationId xmlns:p14="http://schemas.microsoft.com/office/powerpoint/2010/main" val="2883842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6BCC16D-C745-E62E-7449-9071E971CC32}"/>
              </a:ext>
            </a:extLst>
          </p:cNvPr>
          <p:cNvGraphicFramePr>
            <a:graphicFrameLocks noGrp="1"/>
          </p:cNvGraphicFramePr>
          <p:nvPr/>
        </p:nvGraphicFramePr>
        <p:xfrm>
          <a:off x="0" y="1628106"/>
          <a:ext cx="12192000" cy="5212080"/>
        </p:xfrm>
        <a:graphic>
          <a:graphicData uri="http://schemas.openxmlformats.org/drawingml/2006/table">
            <a:tbl>
              <a:tblPr firstRow="1" bandRow="1">
                <a:tableStyleId>{1FECB4D8-DB02-4DC6-A0A2-4F2EBAE1DC90}</a:tableStyleId>
              </a:tblPr>
              <a:tblGrid>
                <a:gridCol w="3521122">
                  <a:extLst>
                    <a:ext uri="{9D8B030D-6E8A-4147-A177-3AD203B41FA5}">
                      <a16:colId xmlns:a16="http://schemas.microsoft.com/office/drawing/2014/main" val="4277591275"/>
                    </a:ext>
                  </a:extLst>
                </a:gridCol>
                <a:gridCol w="4656725">
                  <a:extLst>
                    <a:ext uri="{9D8B030D-6E8A-4147-A177-3AD203B41FA5}">
                      <a16:colId xmlns:a16="http://schemas.microsoft.com/office/drawing/2014/main" val="2815909503"/>
                    </a:ext>
                  </a:extLst>
                </a:gridCol>
                <a:gridCol w="4014153">
                  <a:extLst>
                    <a:ext uri="{9D8B030D-6E8A-4147-A177-3AD203B41FA5}">
                      <a16:colId xmlns:a16="http://schemas.microsoft.com/office/drawing/2014/main" val="442297465"/>
                    </a:ext>
                  </a:extLst>
                </a:gridCol>
              </a:tblGrid>
              <a:tr h="619931">
                <a:tc>
                  <a:txBody>
                    <a:bodyPr/>
                    <a:lstStyle/>
                    <a:p>
                      <a:pPr algn="ctr"/>
                      <a:r>
                        <a:rPr lang="en-US" sz="3500">
                          <a:solidFill>
                            <a:schemeClr val="tx1"/>
                          </a:solidFill>
                        </a:rPr>
                        <a:t>Kingdom Of God </a:t>
                      </a:r>
                      <a:endParaRPr lang="en-US"/>
                    </a:p>
                  </a:txBody>
                  <a:tcPr>
                    <a:solidFill>
                      <a:schemeClr val="accent4">
                        <a:lumMod val="40000"/>
                        <a:lumOff val="60000"/>
                      </a:schemeClr>
                    </a:solidFill>
                  </a:tcPr>
                </a:tc>
                <a:tc>
                  <a:txBody>
                    <a:bodyPr/>
                    <a:lstStyle/>
                    <a:p>
                      <a:pPr lvl="0" algn="ctr">
                        <a:buNone/>
                      </a:pPr>
                      <a:r>
                        <a:rPr lang="en-US" sz="3500" dirty="0">
                          <a:solidFill>
                            <a:schemeClr val="tx1"/>
                          </a:solidFill>
                        </a:rPr>
                        <a:t>Kingdom Of This World</a:t>
                      </a:r>
                      <a:endParaRPr lang="en-US" dirty="0"/>
                    </a:p>
                  </a:txBody>
                  <a:tcPr>
                    <a:solidFill>
                      <a:schemeClr val="accent5">
                        <a:lumMod val="40000"/>
                        <a:lumOff val="60000"/>
                      </a:schemeClr>
                    </a:solidFill>
                  </a:tcPr>
                </a:tc>
                <a:tc>
                  <a:txBody>
                    <a:bodyPr/>
                    <a:lstStyle/>
                    <a:p>
                      <a:pPr lvl="0" algn="ctr">
                        <a:buNone/>
                      </a:pPr>
                      <a:r>
                        <a:rPr lang="en-US" sz="3500">
                          <a:solidFill>
                            <a:schemeClr val="tx1"/>
                          </a:solidFill>
                        </a:rPr>
                        <a:t>Kingdom Of Satan</a:t>
                      </a:r>
                      <a:endParaRPr lang="en-US"/>
                    </a:p>
                  </a:txBody>
                  <a:tcPr>
                    <a:solidFill>
                      <a:schemeClr val="bg1">
                        <a:lumMod val="85000"/>
                      </a:schemeClr>
                    </a:solidFill>
                  </a:tcPr>
                </a:tc>
                <a:extLst>
                  <a:ext uri="{0D108BD9-81ED-4DB2-BD59-A6C34878D82A}">
                    <a16:rowId xmlns:a16="http://schemas.microsoft.com/office/drawing/2014/main" val="3544856846"/>
                  </a:ext>
                </a:extLst>
              </a:tr>
              <a:tr h="650172">
                <a:tc>
                  <a:txBody>
                    <a:bodyPr/>
                    <a:lstStyle/>
                    <a:p>
                      <a:pPr lvl="0" algn="ctr">
                        <a:buNone/>
                      </a:pPr>
                      <a:r>
                        <a:rPr lang="en-US" sz="3700" dirty="0"/>
                        <a:t>Gives Life</a:t>
                      </a:r>
                      <a:endParaRPr lang="en-US" dirty="0"/>
                    </a:p>
                  </a:txBody>
                  <a:tcPr>
                    <a:solidFill>
                      <a:schemeClr val="accent4">
                        <a:lumMod val="20000"/>
                        <a:lumOff val="80000"/>
                      </a:schemeClr>
                    </a:solidFill>
                  </a:tcPr>
                </a:tc>
                <a:tc>
                  <a:txBody>
                    <a:bodyPr/>
                    <a:lstStyle/>
                    <a:p>
                      <a:pPr lvl="0" algn="ctr">
                        <a:buNone/>
                      </a:pPr>
                      <a:r>
                        <a:rPr lang="en-US" sz="3700" dirty="0"/>
                        <a:t>Empty</a:t>
                      </a:r>
                      <a:endParaRPr lang="en-US" dirty="0"/>
                    </a:p>
                  </a:txBody>
                  <a:tcPr>
                    <a:solidFill>
                      <a:schemeClr val="accent5">
                        <a:lumMod val="20000"/>
                        <a:lumOff val="80000"/>
                      </a:schemeClr>
                    </a:solidFill>
                  </a:tcPr>
                </a:tc>
                <a:tc>
                  <a:txBody>
                    <a:bodyPr/>
                    <a:lstStyle/>
                    <a:p>
                      <a:pPr lvl="0" algn="ctr">
                        <a:buNone/>
                      </a:pPr>
                      <a:r>
                        <a:rPr lang="en-US" sz="3700" dirty="0"/>
                        <a:t>Takes Life [Death] </a:t>
                      </a:r>
                      <a:endParaRPr lang="en-US" dirty="0"/>
                    </a:p>
                  </a:txBody>
                  <a:tcPr>
                    <a:solidFill>
                      <a:schemeClr val="bg1">
                        <a:lumMod val="95000"/>
                      </a:schemeClr>
                    </a:solidFill>
                  </a:tcPr>
                </a:tc>
                <a:extLst>
                  <a:ext uri="{0D108BD9-81ED-4DB2-BD59-A6C34878D82A}">
                    <a16:rowId xmlns:a16="http://schemas.microsoft.com/office/drawing/2014/main" val="2772781203"/>
                  </a:ext>
                </a:extLst>
              </a:tr>
              <a:tr h="650172">
                <a:tc>
                  <a:txBody>
                    <a:bodyPr/>
                    <a:lstStyle/>
                    <a:p>
                      <a:pPr lvl="0" algn="ctr">
                        <a:buNone/>
                      </a:pPr>
                      <a:r>
                        <a:rPr lang="en-US" sz="3700" dirty="0"/>
                        <a:t>Holy Spirit</a:t>
                      </a:r>
                      <a:endParaRPr lang="en-US" dirty="0"/>
                    </a:p>
                  </a:txBody>
                  <a:tcPr>
                    <a:solidFill>
                      <a:schemeClr val="accent4">
                        <a:lumMod val="20000"/>
                        <a:lumOff val="80000"/>
                      </a:schemeClr>
                    </a:solidFill>
                  </a:tcPr>
                </a:tc>
                <a:tc>
                  <a:txBody>
                    <a:bodyPr/>
                    <a:lstStyle/>
                    <a:p>
                      <a:pPr lvl="0" algn="ctr">
                        <a:buNone/>
                      </a:pPr>
                      <a:r>
                        <a:rPr lang="en-US" sz="3700"/>
                        <a:t>Sinful Flesh</a:t>
                      </a:r>
                      <a:endParaRPr lang="en-US"/>
                    </a:p>
                  </a:txBody>
                  <a:tcPr>
                    <a:solidFill>
                      <a:schemeClr val="accent5">
                        <a:lumMod val="20000"/>
                        <a:lumOff val="80000"/>
                      </a:schemeClr>
                    </a:solidFill>
                  </a:tcPr>
                </a:tc>
                <a:tc>
                  <a:txBody>
                    <a:bodyPr/>
                    <a:lstStyle/>
                    <a:p>
                      <a:pPr lvl="0" algn="ctr">
                        <a:buNone/>
                      </a:pPr>
                      <a:r>
                        <a:rPr lang="en-US" sz="3700"/>
                        <a:t>Unclean Spirits</a:t>
                      </a:r>
                      <a:endParaRPr lang="en-US"/>
                    </a:p>
                  </a:txBody>
                  <a:tcPr>
                    <a:solidFill>
                      <a:schemeClr val="bg1">
                        <a:lumMod val="95000"/>
                      </a:schemeClr>
                    </a:solidFill>
                  </a:tcPr>
                </a:tc>
                <a:extLst>
                  <a:ext uri="{0D108BD9-81ED-4DB2-BD59-A6C34878D82A}">
                    <a16:rowId xmlns:a16="http://schemas.microsoft.com/office/drawing/2014/main" val="1188475436"/>
                  </a:ext>
                </a:extLst>
              </a:tr>
              <a:tr h="650172">
                <a:tc>
                  <a:txBody>
                    <a:bodyPr/>
                    <a:lstStyle/>
                    <a:p>
                      <a:pPr lvl="0" algn="ctr">
                        <a:buNone/>
                      </a:pPr>
                      <a:r>
                        <a:rPr lang="en-US" sz="3700" dirty="0"/>
                        <a:t>God’s Freedom</a:t>
                      </a:r>
                    </a:p>
                  </a:txBody>
                  <a:tcPr>
                    <a:solidFill>
                      <a:schemeClr val="accent4">
                        <a:lumMod val="20000"/>
                        <a:lumOff val="80000"/>
                      </a:schemeClr>
                    </a:solidFill>
                  </a:tcPr>
                </a:tc>
                <a:tc>
                  <a:txBody>
                    <a:bodyPr/>
                    <a:lstStyle/>
                    <a:p>
                      <a:pPr lvl="0" algn="ctr">
                        <a:buNone/>
                      </a:pPr>
                      <a:r>
                        <a:rPr lang="en-US" sz="3700" dirty="0"/>
                        <a:t>My Control [Fear]</a:t>
                      </a:r>
                    </a:p>
                  </a:txBody>
                  <a:tcPr>
                    <a:solidFill>
                      <a:schemeClr val="accent5">
                        <a:lumMod val="20000"/>
                        <a:lumOff val="80000"/>
                      </a:schemeClr>
                    </a:solidFill>
                  </a:tcPr>
                </a:tc>
                <a:tc>
                  <a:txBody>
                    <a:bodyPr/>
                    <a:lstStyle/>
                    <a:p>
                      <a:pPr lvl="0" algn="ctr">
                        <a:buNone/>
                      </a:pPr>
                      <a:r>
                        <a:rPr lang="en-US" sz="3700" dirty="0"/>
                        <a:t>Satan’s Slavery</a:t>
                      </a:r>
                    </a:p>
                  </a:txBody>
                  <a:tcPr>
                    <a:solidFill>
                      <a:schemeClr val="bg1">
                        <a:lumMod val="95000"/>
                      </a:schemeClr>
                    </a:solidFill>
                  </a:tcPr>
                </a:tc>
                <a:extLst>
                  <a:ext uri="{0D108BD9-81ED-4DB2-BD59-A6C34878D82A}">
                    <a16:rowId xmlns:a16="http://schemas.microsoft.com/office/drawing/2014/main" val="347781839"/>
                  </a:ext>
                </a:extLst>
              </a:tr>
              <a:tr h="650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700" dirty="0"/>
                        <a:t>Abundance</a:t>
                      </a:r>
                    </a:p>
                  </a:txBody>
                  <a:tcPr>
                    <a:solidFill>
                      <a:schemeClr val="accent4">
                        <a:lumMod val="20000"/>
                        <a:lumOff val="80000"/>
                      </a:schemeClr>
                    </a:solidFill>
                  </a:tcPr>
                </a:tc>
                <a:tc>
                  <a:txBody>
                    <a:bodyPr/>
                    <a:lstStyle/>
                    <a:p>
                      <a:pPr lvl="0" algn="ctr">
                        <a:buNone/>
                      </a:pPr>
                      <a:r>
                        <a:rPr lang="en-US" sz="3700" dirty="0"/>
                        <a:t>Scarcity</a:t>
                      </a:r>
                    </a:p>
                  </a:txBody>
                  <a:tcPr>
                    <a:solidFill>
                      <a:schemeClr val="accent5">
                        <a:lumMod val="20000"/>
                        <a:lumOff val="80000"/>
                      </a:schemeClr>
                    </a:solidFill>
                  </a:tcPr>
                </a:tc>
                <a:tc>
                  <a:txBody>
                    <a:bodyPr/>
                    <a:lstStyle/>
                    <a:p>
                      <a:pPr lvl="0" algn="ctr">
                        <a:buNone/>
                      </a:pPr>
                      <a:r>
                        <a:rPr lang="en-US" sz="3700" dirty="0"/>
                        <a:t>Debt</a:t>
                      </a:r>
                    </a:p>
                  </a:txBody>
                  <a:tcPr>
                    <a:solidFill>
                      <a:schemeClr val="bg1">
                        <a:lumMod val="95000"/>
                      </a:schemeClr>
                    </a:solidFill>
                  </a:tcPr>
                </a:tc>
                <a:extLst>
                  <a:ext uri="{0D108BD9-81ED-4DB2-BD59-A6C34878D82A}">
                    <a16:rowId xmlns:a16="http://schemas.microsoft.com/office/drawing/2014/main" val="817138967"/>
                  </a:ext>
                </a:extLst>
              </a:tr>
              <a:tr h="650172">
                <a:tc>
                  <a:txBody>
                    <a:bodyPr/>
                    <a:lstStyle/>
                    <a:p>
                      <a:pPr lvl="0" algn="ctr">
                        <a:buNone/>
                      </a:pPr>
                      <a:r>
                        <a:rPr lang="en-US" sz="3700" dirty="0"/>
                        <a:t>Abundance</a:t>
                      </a:r>
                    </a:p>
                  </a:txBody>
                  <a:tcPr>
                    <a:solidFill>
                      <a:schemeClr val="accent4">
                        <a:lumMod val="20000"/>
                        <a:lumOff val="80000"/>
                      </a:schemeClr>
                    </a:solidFill>
                  </a:tcPr>
                </a:tc>
                <a:tc>
                  <a:txBody>
                    <a:bodyPr/>
                    <a:lstStyle/>
                    <a:p>
                      <a:pPr lvl="0" algn="ctr">
                        <a:buNone/>
                      </a:pPr>
                      <a:r>
                        <a:rPr lang="en-US" sz="3700" dirty="0"/>
                        <a:t>Scarcity</a:t>
                      </a:r>
                    </a:p>
                  </a:txBody>
                  <a:tcPr>
                    <a:solidFill>
                      <a:schemeClr val="accent5">
                        <a:lumMod val="20000"/>
                        <a:lumOff val="80000"/>
                      </a:schemeClr>
                    </a:solidFill>
                  </a:tcPr>
                </a:tc>
                <a:tc>
                  <a:txBody>
                    <a:bodyPr/>
                    <a:lstStyle/>
                    <a:p>
                      <a:pPr lvl="0" algn="ctr">
                        <a:buNone/>
                      </a:pPr>
                      <a:r>
                        <a:rPr lang="en-US" sz="3700" dirty="0"/>
                        <a:t>Debt</a:t>
                      </a:r>
                    </a:p>
                  </a:txBody>
                  <a:tcPr>
                    <a:solidFill>
                      <a:schemeClr val="bg1">
                        <a:lumMod val="95000"/>
                      </a:schemeClr>
                    </a:solidFill>
                  </a:tcPr>
                </a:tc>
                <a:extLst>
                  <a:ext uri="{0D108BD9-81ED-4DB2-BD59-A6C34878D82A}">
                    <a16:rowId xmlns:a16="http://schemas.microsoft.com/office/drawing/2014/main" val="3829378049"/>
                  </a:ext>
                </a:extLst>
              </a:tr>
              <a:tr h="650172">
                <a:tc>
                  <a:txBody>
                    <a:bodyPr/>
                    <a:lstStyle/>
                    <a:p>
                      <a:pPr lvl="0" algn="ctr">
                        <a:buNone/>
                      </a:pPr>
                      <a:r>
                        <a:rPr lang="en-US" sz="3700" dirty="0"/>
                        <a:t>New</a:t>
                      </a:r>
                    </a:p>
                  </a:txBody>
                  <a:tcPr>
                    <a:solidFill>
                      <a:schemeClr val="accent4">
                        <a:lumMod val="20000"/>
                        <a:lumOff val="80000"/>
                      </a:schemeClr>
                    </a:solidFill>
                  </a:tcPr>
                </a:tc>
                <a:tc>
                  <a:txBody>
                    <a:bodyPr/>
                    <a:lstStyle/>
                    <a:p>
                      <a:pPr lvl="0" algn="ctr">
                        <a:buNone/>
                      </a:pPr>
                      <a:r>
                        <a:rPr lang="en-US" sz="3700" dirty="0"/>
                        <a:t>Temporary</a:t>
                      </a:r>
                    </a:p>
                  </a:txBody>
                  <a:tcPr>
                    <a:solidFill>
                      <a:schemeClr val="accent5">
                        <a:lumMod val="20000"/>
                        <a:lumOff val="80000"/>
                      </a:schemeClr>
                    </a:solidFill>
                  </a:tcPr>
                </a:tc>
                <a:tc>
                  <a:txBody>
                    <a:bodyPr/>
                    <a:lstStyle/>
                    <a:p>
                      <a:pPr lvl="0" algn="ctr">
                        <a:buNone/>
                      </a:pPr>
                      <a:r>
                        <a:rPr lang="en-US" sz="3700" dirty="0"/>
                        <a:t>Old</a:t>
                      </a:r>
                    </a:p>
                  </a:txBody>
                  <a:tcPr>
                    <a:solidFill>
                      <a:schemeClr val="bg1">
                        <a:lumMod val="95000"/>
                      </a:schemeClr>
                    </a:solidFill>
                  </a:tcPr>
                </a:tc>
                <a:extLst>
                  <a:ext uri="{0D108BD9-81ED-4DB2-BD59-A6C34878D82A}">
                    <a16:rowId xmlns:a16="http://schemas.microsoft.com/office/drawing/2014/main" val="492505566"/>
                  </a:ext>
                </a:extLst>
              </a:tr>
              <a:tr h="650172">
                <a:tc>
                  <a:txBody>
                    <a:bodyPr/>
                    <a:lstStyle/>
                    <a:p>
                      <a:pPr lvl="0" algn="ctr">
                        <a:buNone/>
                      </a:pPr>
                      <a:r>
                        <a:rPr lang="en-US" sz="3700" dirty="0"/>
                        <a:t>Give</a:t>
                      </a:r>
                    </a:p>
                  </a:txBody>
                  <a:tcPr>
                    <a:solidFill>
                      <a:schemeClr val="accent4">
                        <a:lumMod val="20000"/>
                        <a:lumOff val="80000"/>
                      </a:schemeClr>
                    </a:solidFill>
                  </a:tcPr>
                </a:tc>
                <a:tc>
                  <a:txBody>
                    <a:bodyPr/>
                    <a:lstStyle/>
                    <a:p>
                      <a:pPr lvl="0" algn="ctr">
                        <a:buNone/>
                      </a:pPr>
                      <a:r>
                        <a:rPr lang="en-US" sz="3700" dirty="0"/>
                        <a:t>Hoard </a:t>
                      </a:r>
                    </a:p>
                  </a:txBody>
                  <a:tcPr>
                    <a:solidFill>
                      <a:schemeClr val="accent5">
                        <a:lumMod val="20000"/>
                        <a:lumOff val="80000"/>
                      </a:schemeClr>
                    </a:solidFill>
                  </a:tcPr>
                </a:tc>
                <a:tc>
                  <a:txBody>
                    <a:bodyPr/>
                    <a:lstStyle/>
                    <a:p>
                      <a:pPr lvl="0" algn="ctr">
                        <a:buNone/>
                      </a:pPr>
                      <a:r>
                        <a:rPr lang="en-US" sz="3700" dirty="0"/>
                        <a:t>Steal</a:t>
                      </a:r>
                    </a:p>
                  </a:txBody>
                  <a:tcPr>
                    <a:solidFill>
                      <a:schemeClr val="bg1">
                        <a:lumMod val="95000"/>
                      </a:schemeClr>
                    </a:solidFill>
                  </a:tcPr>
                </a:tc>
                <a:extLst>
                  <a:ext uri="{0D108BD9-81ED-4DB2-BD59-A6C34878D82A}">
                    <a16:rowId xmlns:a16="http://schemas.microsoft.com/office/drawing/2014/main" val="898980769"/>
                  </a:ext>
                </a:extLst>
              </a:tr>
            </a:tbl>
          </a:graphicData>
        </a:graphic>
      </p:graphicFrame>
      <p:sp>
        <p:nvSpPr>
          <p:cNvPr id="2" name="Rectangle 1">
            <a:extLst>
              <a:ext uri="{FF2B5EF4-FFF2-40B4-BE49-F238E27FC236}">
                <a16:creationId xmlns:a16="http://schemas.microsoft.com/office/drawing/2014/main" id="{70D2F326-A8AA-BE07-A373-8D5029BFE07C}"/>
              </a:ext>
            </a:extLst>
          </p:cNvPr>
          <p:cNvSpPr/>
          <p:nvPr/>
        </p:nvSpPr>
        <p:spPr>
          <a:xfrm>
            <a:off x="0" y="4234146"/>
            <a:ext cx="12192000" cy="65509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Text Placeholder 1">
            <a:extLst>
              <a:ext uri="{FF2B5EF4-FFF2-40B4-BE49-F238E27FC236}">
                <a16:creationId xmlns:a16="http://schemas.microsoft.com/office/drawing/2014/main" id="{697D9252-2641-FC01-B312-F07AE97F7550}"/>
              </a:ext>
            </a:extLst>
          </p:cNvPr>
          <p:cNvSpPr>
            <a:spLocks noGrp="1"/>
          </p:cNvSpPr>
          <p:nvPr>
            <p:ph type="body" sz="quarter" idx="10"/>
          </p:nvPr>
        </p:nvSpPr>
        <p:spPr>
          <a:xfrm>
            <a:off x="215293" y="278691"/>
            <a:ext cx="11650642" cy="550649"/>
          </a:xfrm>
        </p:spPr>
        <p:txBody>
          <a:bodyPr anchor="t"/>
          <a:lstStyle/>
          <a:p>
            <a:r>
              <a:rPr lang="en-US" sz="3600" b="0" i="1" dirty="0">
                <a:solidFill>
                  <a:schemeClr val="bg1"/>
                </a:solidFill>
                <a:effectLst/>
                <a:latin typeface="Helvetica" pitchFamily="2" charset="0"/>
              </a:rPr>
              <a:t>Feeding Of 5000 | Thinking </a:t>
            </a:r>
            <a:r>
              <a:rPr lang="en-US" sz="3600" b="0" i="1" dirty="0">
                <a:solidFill>
                  <a:schemeClr val="bg1"/>
                </a:solidFill>
                <a:latin typeface="Helvetica" pitchFamily="2" charset="0"/>
              </a:rPr>
              <a:t>During </a:t>
            </a:r>
            <a:r>
              <a:rPr lang="en-US" sz="3600" b="0" i="1" dirty="0">
                <a:solidFill>
                  <a:schemeClr val="bg1"/>
                </a:solidFill>
                <a:effectLst/>
                <a:latin typeface="Helvetica" pitchFamily="2" charset="0"/>
              </a:rPr>
              <a:t>Great Need</a:t>
            </a:r>
            <a:endParaRPr lang="en-US" sz="3200" dirty="0">
              <a:solidFill>
                <a:schemeClr val="bg1"/>
              </a:solidFill>
              <a:latin typeface="Helvetica" pitchFamily="2" charset="0"/>
            </a:endParaRPr>
          </a:p>
        </p:txBody>
      </p:sp>
      <p:sp>
        <p:nvSpPr>
          <p:cNvPr id="5" name="TextBox 4">
            <a:extLst>
              <a:ext uri="{FF2B5EF4-FFF2-40B4-BE49-F238E27FC236}">
                <a16:creationId xmlns:a16="http://schemas.microsoft.com/office/drawing/2014/main" id="{36387A71-AF91-A9F0-22FC-BEDCD967D6BD}"/>
              </a:ext>
            </a:extLst>
          </p:cNvPr>
          <p:cNvSpPr txBox="1"/>
          <p:nvPr/>
        </p:nvSpPr>
        <p:spPr>
          <a:xfrm>
            <a:off x="829339" y="973014"/>
            <a:ext cx="1612942" cy="707886"/>
          </a:xfrm>
          <a:prstGeom prst="rect">
            <a:avLst/>
          </a:prstGeom>
          <a:noFill/>
        </p:spPr>
        <p:txBody>
          <a:bodyPr wrap="none" rtlCol="0">
            <a:spAutoFit/>
          </a:bodyPr>
          <a:lstStyle/>
          <a:p>
            <a:r>
              <a:rPr lang="en-US" sz="4000" b="1" dirty="0">
                <a:solidFill>
                  <a:schemeClr val="bg1"/>
                </a:solidFill>
                <a:highlight>
                  <a:srgbClr val="D02C26"/>
                </a:highlight>
                <a:latin typeface="FatFrank Heavy" pitchFamily="2" charset="77"/>
              </a:rPr>
              <a:t>JESUS</a:t>
            </a:r>
          </a:p>
        </p:txBody>
      </p:sp>
      <p:sp>
        <p:nvSpPr>
          <p:cNvPr id="6" name="TextBox 5">
            <a:extLst>
              <a:ext uri="{FF2B5EF4-FFF2-40B4-BE49-F238E27FC236}">
                <a16:creationId xmlns:a16="http://schemas.microsoft.com/office/drawing/2014/main" id="{2E24E617-373B-6E0E-F102-14AEE40CA601}"/>
              </a:ext>
            </a:extLst>
          </p:cNvPr>
          <p:cNvSpPr txBox="1"/>
          <p:nvPr/>
        </p:nvSpPr>
        <p:spPr>
          <a:xfrm>
            <a:off x="4259517" y="973014"/>
            <a:ext cx="3562194" cy="707886"/>
          </a:xfrm>
          <a:prstGeom prst="rect">
            <a:avLst/>
          </a:prstGeom>
          <a:noFill/>
        </p:spPr>
        <p:txBody>
          <a:bodyPr wrap="none" rtlCol="0">
            <a:spAutoFit/>
          </a:bodyPr>
          <a:lstStyle/>
          <a:p>
            <a:r>
              <a:rPr lang="en-US" sz="4000" b="1" dirty="0">
                <a:solidFill>
                  <a:schemeClr val="bg1"/>
                </a:solidFill>
                <a:highlight>
                  <a:srgbClr val="D02C26"/>
                </a:highlight>
                <a:latin typeface="FatFrank Heavy" pitchFamily="2" charset="77"/>
              </a:rPr>
              <a:t>THE DISCIPLES</a:t>
            </a:r>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48BDBDB6-1373-C1C6-5087-714C6E0BCF47}"/>
                  </a:ext>
                </a:extLst>
              </p14:cNvPr>
              <p14:cNvContentPartPr/>
              <p14:nvPr/>
            </p14:nvContentPartPr>
            <p14:xfrm>
              <a:off x="996766" y="6200455"/>
              <a:ext cx="1384200" cy="659520"/>
            </p14:xfrm>
          </p:contentPart>
        </mc:Choice>
        <mc:Fallback xmlns="">
          <p:pic>
            <p:nvPicPr>
              <p:cNvPr id="8" name="Ink 7">
                <a:extLst>
                  <a:ext uri="{FF2B5EF4-FFF2-40B4-BE49-F238E27FC236}">
                    <a16:creationId xmlns:a16="http://schemas.microsoft.com/office/drawing/2014/main" id="{48BDBDB6-1373-C1C6-5087-714C6E0BCF47}"/>
                  </a:ext>
                </a:extLst>
              </p:cNvPr>
              <p:cNvPicPr/>
              <p:nvPr/>
            </p:nvPicPr>
            <p:blipFill>
              <a:blip r:embed="rId4"/>
              <a:stretch>
                <a:fillRect/>
              </a:stretch>
            </p:blipFill>
            <p:spPr>
              <a:xfrm>
                <a:off x="979126" y="6182455"/>
                <a:ext cx="1419840" cy="695160"/>
              </a:xfrm>
              <a:prstGeom prst="rect">
                <a:avLst/>
              </a:prstGeom>
            </p:spPr>
          </p:pic>
        </mc:Fallback>
      </mc:AlternateContent>
      <p:sp>
        <p:nvSpPr>
          <p:cNvPr id="9" name="TextBox 8">
            <a:extLst>
              <a:ext uri="{FF2B5EF4-FFF2-40B4-BE49-F238E27FC236}">
                <a16:creationId xmlns:a16="http://schemas.microsoft.com/office/drawing/2014/main" id="{8BCED83C-8CDD-5203-B410-A2969E43A2FC}"/>
              </a:ext>
            </a:extLst>
          </p:cNvPr>
          <p:cNvSpPr txBox="1"/>
          <p:nvPr/>
        </p:nvSpPr>
        <p:spPr>
          <a:xfrm>
            <a:off x="2456286" y="6353908"/>
            <a:ext cx="1783630" cy="584775"/>
          </a:xfrm>
          <a:prstGeom prst="rect">
            <a:avLst/>
          </a:prstGeom>
          <a:noFill/>
        </p:spPr>
        <p:txBody>
          <a:bodyPr wrap="none" rtlCol="0">
            <a:spAutoFit/>
          </a:bodyPr>
          <a:lstStyle/>
          <a:p>
            <a:r>
              <a:rPr lang="en-US" sz="3200" b="1" dirty="0">
                <a:solidFill>
                  <a:srgbClr val="FF0000"/>
                </a:solidFill>
              </a:rPr>
              <a:t>Little Boy</a:t>
            </a:r>
          </a:p>
        </p:txBody>
      </p:sp>
    </p:spTree>
    <p:extLst>
      <p:ext uri="{BB962C8B-B14F-4D97-AF65-F5344CB8AC3E}">
        <p14:creationId xmlns:p14="http://schemas.microsoft.com/office/powerpoint/2010/main" val="3435595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228608" y="751314"/>
            <a:ext cx="11538284" cy="923330"/>
          </a:xfrm>
          <a:prstGeom prst="rect">
            <a:avLst/>
          </a:prstGeom>
        </p:spPr>
        <p:txBody>
          <a:bodyPr wrap="square" lIns="0" tIns="0" rIns="0" bIns="0" rtlCol="0" anchor="t">
            <a:spAutoFit/>
          </a:bodyPr>
          <a:lstStyle/>
          <a:p>
            <a:pPr algn="ctr"/>
            <a:r>
              <a:rPr lang="en-US" sz="6000" dirty="0">
                <a:solidFill>
                  <a:srgbClr val="D02C26"/>
                </a:solidFill>
                <a:latin typeface="Anton"/>
              </a:rPr>
              <a:t>My little “Am I…” statements</a:t>
            </a:r>
          </a:p>
        </p:txBody>
      </p:sp>
    </p:spTree>
    <p:extLst>
      <p:ext uri="{BB962C8B-B14F-4D97-AF65-F5344CB8AC3E}">
        <p14:creationId xmlns:p14="http://schemas.microsoft.com/office/powerpoint/2010/main" val="787899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228608" y="751314"/>
            <a:ext cx="11538284" cy="923330"/>
          </a:xfrm>
          <a:prstGeom prst="rect">
            <a:avLst/>
          </a:prstGeom>
        </p:spPr>
        <p:txBody>
          <a:bodyPr wrap="square" lIns="0" tIns="0" rIns="0" bIns="0" rtlCol="0" anchor="t">
            <a:spAutoFit/>
          </a:bodyPr>
          <a:lstStyle/>
          <a:p>
            <a:pPr algn="ctr"/>
            <a:r>
              <a:rPr lang="en-US" sz="6000" dirty="0">
                <a:solidFill>
                  <a:srgbClr val="D02C26"/>
                </a:solidFill>
                <a:latin typeface="Anton"/>
              </a:rPr>
              <a:t>My little “Am I…” statements</a:t>
            </a:r>
          </a:p>
        </p:txBody>
      </p:sp>
      <p:sp>
        <p:nvSpPr>
          <p:cNvPr id="5" name="TextBox 4">
            <a:extLst>
              <a:ext uri="{FF2B5EF4-FFF2-40B4-BE49-F238E27FC236}">
                <a16:creationId xmlns:a16="http://schemas.microsoft.com/office/drawing/2014/main" id="{E3BA9A60-BCC3-E4AC-9A9F-FA1B7C6C755C}"/>
              </a:ext>
            </a:extLst>
          </p:cNvPr>
          <p:cNvSpPr txBox="1"/>
          <p:nvPr/>
        </p:nvSpPr>
        <p:spPr>
          <a:xfrm>
            <a:off x="398260" y="1783752"/>
            <a:ext cx="8896987" cy="1569660"/>
          </a:xfrm>
          <a:prstGeom prst="rect">
            <a:avLst/>
          </a:prstGeom>
          <a:noFill/>
        </p:spPr>
        <p:txBody>
          <a:bodyPr wrap="none" rtlCol="0">
            <a:spAutoFit/>
          </a:bodyPr>
          <a:lstStyle/>
          <a:p>
            <a:r>
              <a:rPr lang="en-US" sz="3200" dirty="0">
                <a:solidFill>
                  <a:schemeClr val="bg1"/>
                </a:solidFill>
                <a:latin typeface="Helvetica" panose="020B0604020202020204" pitchFamily="34" charset="0"/>
                <a:cs typeface="Helvetica" panose="020B0604020202020204" pitchFamily="34" charset="0"/>
              </a:rPr>
              <a:t>The crowd</a:t>
            </a:r>
          </a:p>
          <a:p>
            <a:r>
              <a:rPr lang="en-US" sz="3200" dirty="0">
                <a:solidFill>
                  <a:schemeClr val="bg1"/>
                </a:solidFill>
                <a:latin typeface="Helvetica" panose="020B0604020202020204" pitchFamily="34" charset="0"/>
                <a:cs typeface="Helvetica" panose="020B0604020202020204" pitchFamily="34" charset="0"/>
              </a:rPr>
              <a:t>	- Seeking Jesus?  What did I come to see?</a:t>
            </a:r>
          </a:p>
          <a:p>
            <a:endParaRPr lang="en-US" sz="32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337240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228608" y="751314"/>
            <a:ext cx="11538284" cy="923330"/>
          </a:xfrm>
          <a:prstGeom prst="rect">
            <a:avLst/>
          </a:prstGeom>
        </p:spPr>
        <p:txBody>
          <a:bodyPr wrap="square" lIns="0" tIns="0" rIns="0" bIns="0" rtlCol="0" anchor="t">
            <a:spAutoFit/>
          </a:bodyPr>
          <a:lstStyle/>
          <a:p>
            <a:pPr algn="ctr"/>
            <a:r>
              <a:rPr lang="en-US" sz="6000" dirty="0">
                <a:solidFill>
                  <a:srgbClr val="D02C26"/>
                </a:solidFill>
                <a:latin typeface="Anton"/>
              </a:rPr>
              <a:t>My little “Am I…” statements</a:t>
            </a:r>
          </a:p>
        </p:txBody>
      </p:sp>
      <p:sp>
        <p:nvSpPr>
          <p:cNvPr id="5" name="TextBox 4">
            <a:extLst>
              <a:ext uri="{FF2B5EF4-FFF2-40B4-BE49-F238E27FC236}">
                <a16:creationId xmlns:a16="http://schemas.microsoft.com/office/drawing/2014/main" id="{E3BA9A60-BCC3-E4AC-9A9F-FA1B7C6C755C}"/>
              </a:ext>
            </a:extLst>
          </p:cNvPr>
          <p:cNvSpPr txBox="1"/>
          <p:nvPr/>
        </p:nvSpPr>
        <p:spPr>
          <a:xfrm>
            <a:off x="398260" y="1783752"/>
            <a:ext cx="11811247" cy="3046988"/>
          </a:xfrm>
          <a:prstGeom prst="rect">
            <a:avLst/>
          </a:prstGeom>
          <a:noFill/>
        </p:spPr>
        <p:txBody>
          <a:bodyPr wrap="none" rtlCol="0">
            <a:spAutoFit/>
          </a:bodyPr>
          <a:lstStyle/>
          <a:p>
            <a:r>
              <a:rPr lang="en-US" sz="3200" dirty="0">
                <a:solidFill>
                  <a:schemeClr val="bg1"/>
                </a:solidFill>
                <a:latin typeface="Helvetica" panose="020B0604020202020204" pitchFamily="34" charset="0"/>
                <a:cs typeface="Helvetica" panose="020B0604020202020204" pitchFamily="34" charset="0"/>
              </a:rPr>
              <a:t>The crowd</a:t>
            </a:r>
          </a:p>
          <a:p>
            <a:r>
              <a:rPr lang="en-US" sz="3200" dirty="0">
                <a:solidFill>
                  <a:schemeClr val="bg1"/>
                </a:solidFill>
                <a:latin typeface="Helvetica" panose="020B0604020202020204" pitchFamily="34" charset="0"/>
                <a:cs typeface="Helvetica" panose="020B0604020202020204" pitchFamily="34" charset="0"/>
              </a:rPr>
              <a:t>	- Seeking Jesus?  What did I come to see?</a:t>
            </a:r>
          </a:p>
          <a:p>
            <a:endParaRPr lang="en-US" sz="3200" dirty="0">
              <a:solidFill>
                <a:schemeClr val="bg1"/>
              </a:solidFill>
              <a:latin typeface="Helvetica" panose="020B0604020202020204" pitchFamily="34" charset="0"/>
              <a:cs typeface="Helvetica" panose="020B0604020202020204" pitchFamily="34" charset="0"/>
            </a:endParaRPr>
          </a:p>
          <a:p>
            <a:r>
              <a:rPr lang="en-US" sz="3200" dirty="0">
                <a:solidFill>
                  <a:schemeClr val="bg1"/>
                </a:solidFill>
                <a:latin typeface="Helvetica" panose="020B0604020202020204" pitchFamily="34" charset="0"/>
                <a:cs typeface="Helvetica" panose="020B0604020202020204" pitchFamily="34" charset="0"/>
              </a:rPr>
              <a:t>The disciples</a:t>
            </a:r>
          </a:p>
          <a:p>
            <a:r>
              <a:rPr lang="en-US" sz="3200" dirty="0">
                <a:solidFill>
                  <a:schemeClr val="bg1"/>
                </a:solidFill>
                <a:latin typeface="Helvetica" panose="020B0604020202020204" pitchFamily="34" charset="0"/>
                <a:cs typeface="Helvetica" panose="020B0604020202020204" pitchFamily="34" charset="0"/>
              </a:rPr>
              <a:t>	- trying to solve issues in my abilities or in faith in the Lord?</a:t>
            </a:r>
          </a:p>
          <a:p>
            <a:endParaRPr lang="en-US" sz="32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054292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228608" y="751314"/>
            <a:ext cx="11538284" cy="923330"/>
          </a:xfrm>
          <a:prstGeom prst="rect">
            <a:avLst/>
          </a:prstGeom>
        </p:spPr>
        <p:txBody>
          <a:bodyPr wrap="square" lIns="0" tIns="0" rIns="0" bIns="0" rtlCol="0" anchor="t">
            <a:spAutoFit/>
          </a:bodyPr>
          <a:lstStyle/>
          <a:p>
            <a:pPr algn="ctr"/>
            <a:r>
              <a:rPr lang="en-US" sz="6000" dirty="0">
                <a:solidFill>
                  <a:srgbClr val="D02C26"/>
                </a:solidFill>
                <a:latin typeface="Anton"/>
              </a:rPr>
              <a:t>My little “Am I…” statements</a:t>
            </a:r>
          </a:p>
        </p:txBody>
      </p:sp>
      <p:sp>
        <p:nvSpPr>
          <p:cNvPr id="5" name="TextBox 4">
            <a:extLst>
              <a:ext uri="{FF2B5EF4-FFF2-40B4-BE49-F238E27FC236}">
                <a16:creationId xmlns:a16="http://schemas.microsoft.com/office/drawing/2014/main" id="{E3BA9A60-BCC3-E4AC-9A9F-FA1B7C6C755C}"/>
              </a:ext>
            </a:extLst>
          </p:cNvPr>
          <p:cNvSpPr txBox="1"/>
          <p:nvPr/>
        </p:nvSpPr>
        <p:spPr>
          <a:xfrm>
            <a:off x="398260" y="1783752"/>
            <a:ext cx="11811247" cy="4031873"/>
          </a:xfrm>
          <a:prstGeom prst="rect">
            <a:avLst/>
          </a:prstGeom>
          <a:noFill/>
        </p:spPr>
        <p:txBody>
          <a:bodyPr wrap="none" rtlCol="0">
            <a:spAutoFit/>
          </a:bodyPr>
          <a:lstStyle/>
          <a:p>
            <a:r>
              <a:rPr lang="en-US" sz="3200" dirty="0">
                <a:solidFill>
                  <a:schemeClr val="bg1"/>
                </a:solidFill>
                <a:latin typeface="Helvetica" panose="020B0604020202020204" pitchFamily="34" charset="0"/>
                <a:cs typeface="Helvetica" panose="020B0604020202020204" pitchFamily="34" charset="0"/>
              </a:rPr>
              <a:t>The crowd</a:t>
            </a:r>
          </a:p>
          <a:p>
            <a:r>
              <a:rPr lang="en-US" sz="3200" dirty="0">
                <a:solidFill>
                  <a:schemeClr val="bg1"/>
                </a:solidFill>
                <a:latin typeface="Helvetica" panose="020B0604020202020204" pitchFamily="34" charset="0"/>
                <a:cs typeface="Helvetica" panose="020B0604020202020204" pitchFamily="34" charset="0"/>
              </a:rPr>
              <a:t>	- Seeking Jesus?  What did I come to see?</a:t>
            </a:r>
          </a:p>
          <a:p>
            <a:endParaRPr lang="en-US" sz="3200" dirty="0">
              <a:solidFill>
                <a:schemeClr val="bg1"/>
              </a:solidFill>
              <a:latin typeface="Helvetica" panose="020B0604020202020204" pitchFamily="34" charset="0"/>
              <a:cs typeface="Helvetica" panose="020B0604020202020204" pitchFamily="34" charset="0"/>
            </a:endParaRPr>
          </a:p>
          <a:p>
            <a:r>
              <a:rPr lang="en-US" sz="3200" dirty="0">
                <a:solidFill>
                  <a:schemeClr val="bg1"/>
                </a:solidFill>
                <a:latin typeface="Helvetica" panose="020B0604020202020204" pitchFamily="34" charset="0"/>
                <a:cs typeface="Helvetica" panose="020B0604020202020204" pitchFamily="34" charset="0"/>
              </a:rPr>
              <a:t>The disciples</a:t>
            </a:r>
          </a:p>
          <a:p>
            <a:r>
              <a:rPr lang="en-US" sz="3200" dirty="0">
                <a:solidFill>
                  <a:schemeClr val="bg1"/>
                </a:solidFill>
                <a:latin typeface="Helvetica" panose="020B0604020202020204" pitchFamily="34" charset="0"/>
                <a:cs typeface="Helvetica" panose="020B0604020202020204" pitchFamily="34" charset="0"/>
              </a:rPr>
              <a:t>	- trying to solve issues in my abilities or in faith in the Lord?</a:t>
            </a:r>
          </a:p>
          <a:p>
            <a:endParaRPr lang="en-US" sz="3200" dirty="0">
              <a:solidFill>
                <a:schemeClr val="bg1"/>
              </a:solidFill>
              <a:latin typeface="Helvetica" panose="020B0604020202020204" pitchFamily="34" charset="0"/>
              <a:cs typeface="Helvetica" panose="020B0604020202020204" pitchFamily="34" charset="0"/>
            </a:endParaRPr>
          </a:p>
          <a:p>
            <a:r>
              <a:rPr lang="en-US" sz="3200" dirty="0">
                <a:solidFill>
                  <a:schemeClr val="bg1"/>
                </a:solidFill>
                <a:latin typeface="Helvetica" panose="020B0604020202020204" pitchFamily="34" charset="0"/>
                <a:cs typeface="Helvetica" panose="020B0604020202020204" pitchFamily="34" charset="0"/>
              </a:rPr>
              <a:t>The little boy</a:t>
            </a:r>
          </a:p>
          <a:p>
            <a:r>
              <a:rPr lang="en-US" sz="3200" dirty="0">
                <a:solidFill>
                  <a:schemeClr val="bg1"/>
                </a:solidFill>
                <a:latin typeface="Helvetica" panose="020B0604020202020204" pitchFamily="34" charset="0"/>
                <a:cs typeface="Helvetica" panose="020B0604020202020204" pitchFamily="34" charset="0"/>
              </a:rPr>
              <a:t>	- Unaware of what Jesus is going to do through me?</a:t>
            </a:r>
          </a:p>
        </p:txBody>
      </p:sp>
    </p:spTree>
    <p:extLst>
      <p:ext uri="{BB962C8B-B14F-4D97-AF65-F5344CB8AC3E}">
        <p14:creationId xmlns:p14="http://schemas.microsoft.com/office/powerpoint/2010/main" val="902694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624468" y="383324"/>
            <a:ext cx="10943064" cy="923330"/>
          </a:xfrm>
          <a:prstGeom prst="rect">
            <a:avLst/>
          </a:prstGeom>
        </p:spPr>
        <p:txBody>
          <a:bodyPr wrap="square" lIns="0" tIns="0" rIns="0" bIns="0" rtlCol="0" anchor="t">
            <a:spAutoFit/>
          </a:bodyPr>
          <a:lstStyle/>
          <a:p>
            <a:pPr algn="ctr"/>
            <a:r>
              <a:rPr lang="en-US" sz="6000" dirty="0">
                <a:solidFill>
                  <a:srgbClr val="D02C26"/>
                </a:solidFill>
                <a:latin typeface="Anton"/>
              </a:rPr>
              <a:t>John</a:t>
            </a:r>
            <a:endParaRPr lang="en-US" sz="6000" dirty="0">
              <a:solidFill>
                <a:schemeClr val="bg1">
                  <a:lumMod val="85000"/>
                </a:schemeClr>
              </a:solidFill>
              <a:latin typeface="Anton"/>
            </a:endParaRPr>
          </a:p>
        </p:txBody>
      </p:sp>
      <p:sp>
        <p:nvSpPr>
          <p:cNvPr id="2" name="TextBox 7">
            <a:extLst>
              <a:ext uri="{FF2B5EF4-FFF2-40B4-BE49-F238E27FC236}">
                <a16:creationId xmlns:a16="http://schemas.microsoft.com/office/drawing/2014/main" id="{39AEC8E7-54DD-1CE1-F9DE-79DA21414DD0}"/>
              </a:ext>
            </a:extLst>
          </p:cNvPr>
          <p:cNvSpPr txBox="1"/>
          <p:nvPr/>
        </p:nvSpPr>
        <p:spPr>
          <a:xfrm>
            <a:off x="223024" y="1674644"/>
            <a:ext cx="11630721" cy="4955203"/>
          </a:xfrm>
          <a:prstGeom prst="rect">
            <a:avLst/>
          </a:prstGeom>
        </p:spPr>
        <p:txBody>
          <a:bodyPr wrap="square" lIns="0" tIns="0" rIns="0" bIns="0" rtlCol="0" anchor="t">
            <a:spAutoFit/>
          </a:bodyPr>
          <a:lstStyle/>
          <a:p>
            <a:r>
              <a:rPr lang="en-US" sz="4400" dirty="0">
                <a:solidFill>
                  <a:schemeClr val="bg1"/>
                </a:solidFill>
                <a:latin typeface="FatFrank Heavy" pitchFamily="2" charset="77"/>
              </a:rPr>
              <a:t>John 6:35</a:t>
            </a:r>
          </a:p>
          <a:p>
            <a:r>
              <a:rPr lang="en-US" sz="5400" dirty="0">
                <a:solidFill>
                  <a:schemeClr val="bg1"/>
                </a:solidFill>
                <a:latin typeface="FatFrank Heavy" pitchFamily="2" charset="77"/>
              </a:rPr>
              <a:t>	</a:t>
            </a:r>
            <a:r>
              <a:rPr lang="en-US" sz="3600" dirty="0">
                <a:solidFill>
                  <a:schemeClr val="bg1"/>
                </a:solidFill>
                <a:latin typeface="FatFrank Heavy" pitchFamily="2" charset="77"/>
              </a:rPr>
              <a:t>“Jesus said to them, ‘I am the bread of life.  The </a:t>
            </a:r>
            <a:r>
              <a:rPr lang="en-US" sz="3600" u="sng" dirty="0">
                <a:solidFill>
                  <a:schemeClr val="bg1"/>
                </a:solidFill>
                <a:latin typeface="FatFrank Heavy" pitchFamily="2" charset="77"/>
              </a:rPr>
              <a:t>one who comes to me </a:t>
            </a:r>
            <a:r>
              <a:rPr lang="en-US" sz="3600" dirty="0">
                <a:solidFill>
                  <a:srgbClr val="D02C26"/>
                </a:solidFill>
                <a:latin typeface="FatFrank Heavy" pitchFamily="2" charset="77"/>
              </a:rPr>
              <a:t>will never become hungry</a:t>
            </a:r>
            <a:r>
              <a:rPr lang="en-US" sz="3600" dirty="0">
                <a:solidFill>
                  <a:schemeClr val="bg1"/>
                </a:solidFill>
                <a:latin typeface="FatFrank Heavy" pitchFamily="2" charset="77"/>
              </a:rPr>
              <a:t>, and the </a:t>
            </a:r>
            <a:r>
              <a:rPr lang="en-US" sz="3600" u="sng" dirty="0">
                <a:solidFill>
                  <a:schemeClr val="bg1"/>
                </a:solidFill>
                <a:latin typeface="FatFrank Heavy" pitchFamily="2" charset="77"/>
              </a:rPr>
              <a:t>one who believes in me</a:t>
            </a:r>
            <a:r>
              <a:rPr lang="en-US" sz="3600" dirty="0">
                <a:solidFill>
                  <a:schemeClr val="bg1"/>
                </a:solidFill>
                <a:latin typeface="FatFrank Heavy" pitchFamily="2" charset="77"/>
              </a:rPr>
              <a:t> will </a:t>
            </a:r>
            <a:r>
              <a:rPr lang="en-US" sz="3600" dirty="0">
                <a:solidFill>
                  <a:srgbClr val="D02C26"/>
                </a:solidFill>
                <a:latin typeface="FatFrank Heavy" pitchFamily="2" charset="77"/>
              </a:rPr>
              <a:t>never become thirsty</a:t>
            </a:r>
            <a:r>
              <a:rPr lang="en-US" sz="3600" dirty="0">
                <a:solidFill>
                  <a:schemeClr val="bg1"/>
                </a:solidFill>
                <a:latin typeface="FatFrank Heavy" pitchFamily="2" charset="77"/>
              </a:rPr>
              <a:t>.’”</a:t>
            </a:r>
          </a:p>
          <a:p>
            <a:endParaRPr lang="en-US" sz="3600" dirty="0">
              <a:solidFill>
                <a:schemeClr val="bg1"/>
              </a:solidFill>
              <a:latin typeface="FatFrank Heavy" pitchFamily="2" charset="77"/>
            </a:endParaRPr>
          </a:p>
          <a:p>
            <a:r>
              <a:rPr lang="en-US" sz="4400" dirty="0">
                <a:solidFill>
                  <a:schemeClr val="bg1"/>
                </a:solidFill>
                <a:latin typeface="FatFrank Heavy" pitchFamily="2" charset="77"/>
              </a:rPr>
              <a:t>John 7:38</a:t>
            </a:r>
          </a:p>
          <a:p>
            <a:r>
              <a:rPr lang="en-US" sz="3600" dirty="0">
                <a:solidFill>
                  <a:schemeClr val="bg1"/>
                </a:solidFill>
                <a:latin typeface="FatFrank Heavy" pitchFamily="2" charset="77"/>
              </a:rPr>
              <a:t>	“</a:t>
            </a:r>
            <a:r>
              <a:rPr lang="en-US" sz="3600" u="sng" dirty="0">
                <a:solidFill>
                  <a:schemeClr val="bg1"/>
                </a:solidFill>
                <a:latin typeface="FatFrank Heavy" pitchFamily="2" charset="77"/>
              </a:rPr>
              <a:t>Whoever believes in me</a:t>
            </a:r>
            <a:r>
              <a:rPr lang="en-US" sz="3600" dirty="0">
                <a:solidFill>
                  <a:schemeClr val="bg1"/>
                </a:solidFill>
                <a:latin typeface="FatFrank Heavy" pitchFamily="2" charset="77"/>
              </a:rPr>
              <a:t>, as scripture says, rivers of living waters </a:t>
            </a:r>
            <a:r>
              <a:rPr lang="en-US" sz="3600" dirty="0">
                <a:solidFill>
                  <a:srgbClr val="D02C26"/>
                </a:solidFill>
                <a:latin typeface="FatFrank Heavy" pitchFamily="2" charset="77"/>
              </a:rPr>
              <a:t>will flow through them</a:t>
            </a:r>
            <a:r>
              <a:rPr lang="en-US" sz="3600" dirty="0">
                <a:solidFill>
                  <a:schemeClr val="bg1"/>
                </a:solidFill>
                <a:latin typeface="FatFrank Heavy" pitchFamily="2" charset="77"/>
              </a:rPr>
              <a:t>.”</a:t>
            </a:r>
            <a:endParaRPr lang="en-US" sz="3600" dirty="0">
              <a:solidFill>
                <a:schemeClr val="bg1"/>
              </a:solidFill>
              <a:latin typeface="Arial Nova"/>
            </a:endParaRPr>
          </a:p>
        </p:txBody>
      </p:sp>
    </p:spTree>
    <p:extLst>
      <p:ext uri="{BB962C8B-B14F-4D97-AF65-F5344CB8AC3E}">
        <p14:creationId xmlns:p14="http://schemas.microsoft.com/office/powerpoint/2010/main" val="1572228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39282D-45F0-40C1-6EB5-E7272DC2254F}"/>
              </a:ext>
            </a:extLst>
          </p:cNvPr>
          <p:cNvSpPr>
            <a:spLocks noGrp="1"/>
          </p:cNvSpPr>
          <p:nvPr>
            <p:ph type="body" sz="quarter" idx="10"/>
          </p:nvPr>
        </p:nvSpPr>
        <p:spPr>
          <a:xfrm>
            <a:off x="490731" y="247805"/>
            <a:ext cx="10904538" cy="954087"/>
          </a:xfrm>
        </p:spPr>
        <p:txBody>
          <a:bodyPr/>
          <a:lstStyle/>
          <a:p>
            <a:r>
              <a:rPr lang="en-US" sz="5400" dirty="0">
                <a:solidFill>
                  <a:srgbClr val="D02C26"/>
                </a:solidFill>
                <a:latin typeface="Anton"/>
              </a:rPr>
              <a:t>The Pathway</a:t>
            </a:r>
            <a:endParaRPr lang="en-US" sz="5400" dirty="0">
              <a:solidFill>
                <a:schemeClr val="bg1">
                  <a:lumMod val="85000"/>
                </a:schemeClr>
              </a:solidFill>
              <a:latin typeface="Anton"/>
            </a:endParaRPr>
          </a:p>
        </p:txBody>
      </p:sp>
      <p:sp>
        <p:nvSpPr>
          <p:cNvPr id="5" name="Text Placeholder 4">
            <a:extLst>
              <a:ext uri="{FF2B5EF4-FFF2-40B4-BE49-F238E27FC236}">
                <a16:creationId xmlns:a16="http://schemas.microsoft.com/office/drawing/2014/main" id="{3A10B022-D45A-DF1B-C235-9D7209A42E46}"/>
              </a:ext>
            </a:extLst>
          </p:cNvPr>
          <p:cNvSpPr>
            <a:spLocks noGrp="1"/>
          </p:cNvSpPr>
          <p:nvPr>
            <p:ph type="body" sz="quarter" idx="11"/>
          </p:nvPr>
        </p:nvSpPr>
        <p:spPr>
          <a:xfrm>
            <a:off x="490730" y="1201892"/>
            <a:ext cx="11418771" cy="5656107"/>
          </a:xfrm>
        </p:spPr>
        <p:txBody>
          <a:bodyPr/>
          <a:lstStyle/>
          <a:p>
            <a:pPr marL="514350" indent="-514350">
              <a:buFont typeface="+mj-lt"/>
              <a:buAutoNum type="arabicPeriod"/>
            </a:pPr>
            <a:r>
              <a:rPr lang="en-US" dirty="0"/>
              <a:t>Be devoted to God’s Word</a:t>
            </a:r>
            <a:br>
              <a:rPr lang="en-US" dirty="0"/>
            </a:br>
            <a:r>
              <a:rPr lang="en-US" dirty="0">
                <a:solidFill>
                  <a:srgbClr val="FF0000"/>
                </a:solidFill>
              </a:rPr>
              <a:t>Discipleship Pathway</a:t>
            </a:r>
          </a:p>
          <a:p>
            <a:pPr marL="514350" indent="-514350">
              <a:buFont typeface="+mj-lt"/>
              <a:buAutoNum type="arabicPeriod"/>
            </a:pPr>
            <a:r>
              <a:rPr lang="en-US" dirty="0"/>
              <a:t>Be Devoted to Fellowship</a:t>
            </a:r>
            <a:br>
              <a:rPr lang="en-US" dirty="0"/>
            </a:br>
            <a:r>
              <a:rPr lang="en-US" dirty="0">
                <a:solidFill>
                  <a:srgbClr val="FF0000"/>
                </a:solidFill>
              </a:rPr>
              <a:t>Small Groups</a:t>
            </a:r>
          </a:p>
          <a:p>
            <a:pPr marL="514350" indent="-514350">
              <a:buFont typeface="+mj-lt"/>
              <a:buAutoNum type="arabicPeriod"/>
            </a:pPr>
            <a:r>
              <a:rPr lang="en-US" dirty="0"/>
              <a:t>Be Active in Corporate Worship and Prayer</a:t>
            </a:r>
            <a:br>
              <a:rPr lang="en-US" dirty="0"/>
            </a:br>
            <a:r>
              <a:rPr lang="en-US" dirty="0">
                <a:solidFill>
                  <a:srgbClr val="FF0000"/>
                </a:solidFill>
              </a:rPr>
              <a:t>Sunday Worship | Calls to Prayer</a:t>
            </a:r>
          </a:p>
          <a:p>
            <a:pPr marL="514350" indent="-514350">
              <a:buFont typeface="+mj-lt"/>
              <a:buAutoNum type="arabicPeriod"/>
            </a:pPr>
            <a:r>
              <a:rPr lang="en-US" dirty="0"/>
              <a:t>Love Those Different than Yourself</a:t>
            </a:r>
            <a:br>
              <a:rPr lang="en-US" dirty="0"/>
            </a:br>
            <a:r>
              <a:rPr lang="en-US" dirty="0">
                <a:solidFill>
                  <a:srgbClr val="FF0000"/>
                </a:solidFill>
              </a:rPr>
              <a:t>Bilingual Ministry | Hospitality</a:t>
            </a:r>
          </a:p>
          <a:p>
            <a:pPr marL="514350" indent="-514350">
              <a:buFont typeface="+mj-lt"/>
              <a:buAutoNum type="arabicPeriod"/>
            </a:pPr>
            <a:r>
              <a:rPr lang="en-US" dirty="0"/>
              <a:t>Find Calling and Serve the Kingdom</a:t>
            </a:r>
            <a:br>
              <a:rPr lang="en-US" dirty="0"/>
            </a:br>
            <a:r>
              <a:rPr lang="en-US" dirty="0">
                <a:solidFill>
                  <a:srgbClr val="FF0000"/>
                </a:solidFill>
              </a:rPr>
              <a:t>Ministry Teams | Missions</a:t>
            </a:r>
          </a:p>
          <a:p>
            <a:pPr marL="514350" indent="-514350">
              <a:buFont typeface="+mj-lt"/>
              <a:buAutoNum type="arabicPeriod"/>
            </a:pPr>
            <a:r>
              <a:rPr lang="en-US" dirty="0"/>
              <a:t>Win the Lost, Especially the Next Generation</a:t>
            </a:r>
            <a:br>
              <a:rPr lang="en-US" dirty="0"/>
            </a:br>
            <a:r>
              <a:rPr lang="en-US" dirty="0">
                <a:solidFill>
                  <a:srgbClr val="FF0000"/>
                </a:solidFill>
              </a:rPr>
              <a:t>Kids &amp; Youth Ministry | Personal Witnessing | </a:t>
            </a:r>
            <a:r>
              <a:rPr lang="en-US" dirty="0" err="1">
                <a:solidFill>
                  <a:srgbClr val="FF0000"/>
                </a:solidFill>
              </a:rPr>
              <a:t>Outeach</a:t>
            </a:r>
            <a:endParaRPr lang="en-US" dirty="0">
              <a:solidFill>
                <a:srgbClr val="FF0000"/>
              </a:solidFill>
            </a:endParaRPr>
          </a:p>
        </p:txBody>
      </p:sp>
    </p:spTree>
    <p:extLst>
      <p:ext uri="{BB962C8B-B14F-4D97-AF65-F5344CB8AC3E}">
        <p14:creationId xmlns:p14="http://schemas.microsoft.com/office/powerpoint/2010/main" val="2259444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1505906" y="1942917"/>
            <a:ext cx="9180187" cy="1661993"/>
          </a:xfrm>
          <a:prstGeom prst="rect">
            <a:avLst/>
          </a:prstGeom>
        </p:spPr>
        <p:txBody>
          <a:bodyPr wrap="square" lIns="0" tIns="0" rIns="0" bIns="0" rtlCol="0" anchor="t">
            <a:spAutoFit/>
          </a:bodyPr>
          <a:lstStyle/>
          <a:p>
            <a:pPr algn="ctr"/>
            <a:r>
              <a:rPr lang="en-US" sz="6000" dirty="0">
                <a:solidFill>
                  <a:srgbClr val="D02C26"/>
                </a:solidFill>
                <a:latin typeface="Anton"/>
              </a:rPr>
              <a:t>Jesus feeds 5,000 men</a:t>
            </a:r>
          </a:p>
          <a:p>
            <a:pPr algn="ctr"/>
            <a:r>
              <a:rPr lang="en-US" sz="4800" dirty="0">
                <a:solidFill>
                  <a:schemeClr val="bg1"/>
                </a:solidFill>
                <a:latin typeface="Helvetica" panose="020B0604020202020204" pitchFamily="34" charset="0"/>
                <a:cs typeface="Helvetica" panose="020B0604020202020204" pitchFamily="34" charset="0"/>
              </a:rPr>
              <a:t>Mark </a:t>
            </a:r>
            <a:r>
              <a:rPr lang="en-US" sz="4000" dirty="0">
                <a:solidFill>
                  <a:schemeClr val="bg1"/>
                </a:solidFill>
                <a:latin typeface="Helvetica" panose="020B0604020202020204" pitchFamily="34" charset="0"/>
                <a:cs typeface="Helvetica" panose="020B0604020202020204" pitchFamily="34" charset="0"/>
              </a:rPr>
              <a:t>6:30-44</a:t>
            </a:r>
          </a:p>
        </p:txBody>
      </p:sp>
    </p:spTree>
    <p:extLst>
      <p:ext uri="{BB962C8B-B14F-4D97-AF65-F5344CB8AC3E}">
        <p14:creationId xmlns:p14="http://schemas.microsoft.com/office/powerpoint/2010/main" val="3642614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1" y="751314"/>
            <a:ext cx="11345779" cy="1077218"/>
          </a:xfrm>
          <a:prstGeom prst="rect">
            <a:avLst/>
          </a:prstGeom>
        </p:spPr>
        <p:txBody>
          <a:bodyPr wrap="square" lIns="0" tIns="0" rIns="0" bIns="0" rtlCol="0" anchor="t">
            <a:spAutoFit/>
          </a:bodyPr>
          <a:lstStyle/>
          <a:p>
            <a:pPr algn="ctr"/>
            <a:r>
              <a:rPr lang="en-US" sz="7000" dirty="0">
                <a:solidFill>
                  <a:srgbClr val="D02C26"/>
                </a:solidFill>
                <a:latin typeface="Anton"/>
              </a:rPr>
              <a:t>Daily walk</a:t>
            </a:r>
          </a:p>
        </p:txBody>
      </p:sp>
      <p:sp>
        <p:nvSpPr>
          <p:cNvPr id="5" name="TextBox 7">
            <a:extLst>
              <a:ext uri="{FF2B5EF4-FFF2-40B4-BE49-F238E27FC236}">
                <a16:creationId xmlns:a16="http://schemas.microsoft.com/office/drawing/2014/main" id="{977F03AD-C53A-E5AD-847B-0BA78BF2249D}"/>
              </a:ext>
            </a:extLst>
          </p:cNvPr>
          <p:cNvSpPr txBox="1"/>
          <p:nvPr/>
        </p:nvSpPr>
        <p:spPr>
          <a:xfrm>
            <a:off x="423110" y="1828532"/>
            <a:ext cx="11345779" cy="1031051"/>
          </a:xfrm>
          <a:prstGeom prst="rect">
            <a:avLst/>
          </a:prstGeom>
        </p:spPr>
        <p:txBody>
          <a:bodyPr wrap="square" lIns="0" tIns="0" rIns="0" bIns="0" rtlCol="0" anchor="t">
            <a:spAutoFit/>
          </a:bodyPr>
          <a:lstStyle/>
          <a:p>
            <a:endParaRPr lang="en-US" sz="3200" dirty="0">
              <a:solidFill>
                <a:schemeClr val="bg1"/>
              </a:solidFill>
              <a:latin typeface="Arial Nova"/>
            </a:endParaRPr>
          </a:p>
          <a:p>
            <a:endParaRPr lang="en-US" sz="3500" dirty="0">
              <a:solidFill>
                <a:schemeClr val="bg1"/>
              </a:solidFill>
              <a:latin typeface="Arial Nova"/>
            </a:endParaRPr>
          </a:p>
        </p:txBody>
      </p:sp>
    </p:spTree>
    <p:extLst>
      <p:ext uri="{BB962C8B-B14F-4D97-AF65-F5344CB8AC3E}">
        <p14:creationId xmlns:p14="http://schemas.microsoft.com/office/powerpoint/2010/main" val="2095809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1" y="751314"/>
            <a:ext cx="11345779" cy="1077218"/>
          </a:xfrm>
          <a:prstGeom prst="rect">
            <a:avLst/>
          </a:prstGeom>
        </p:spPr>
        <p:txBody>
          <a:bodyPr wrap="square" lIns="0" tIns="0" rIns="0" bIns="0" rtlCol="0" anchor="t">
            <a:spAutoFit/>
          </a:bodyPr>
          <a:lstStyle/>
          <a:p>
            <a:pPr algn="ctr"/>
            <a:r>
              <a:rPr lang="en-US" sz="7000" dirty="0">
                <a:solidFill>
                  <a:srgbClr val="D02C26"/>
                </a:solidFill>
                <a:latin typeface="Anton"/>
              </a:rPr>
              <a:t>Daily walk</a:t>
            </a:r>
          </a:p>
        </p:txBody>
      </p:sp>
      <p:sp>
        <p:nvSpPr>
          <p:cNvPr id="5" name="TextBox 7">
            <a:extLst>
              <a:ext uri="{FF2B5EF4-FFF2-40B4-BE49-F238E27FC236}">
                <a16:creationId xmlns:a16="http://schemas.microsoft.com/office/drawing/2014/main" id="{977F03AD-C53A-E5AD-847B-0BA78BF2249D}"/>
              </a:ext>
            </a:extLst>
          </p:cNvPr>
          <p:cNvSpPr txBox="1"/>
          <p:nvPr/>
        </p:nvSpPr>
        <p:spPr>
          <a:xfrm>
            <a:off x="423110" y="1828532"/>
            <a:ext cx="11345779" cy="3000821"/>
          </a:xfrm>
          <a:prstGeom prst="rect">
            <a:avLst/>
          </a:prstGeom>
        </p:spPr>
        <p:txBody>
          <a:bodyPr wrap="square" lIns="0" tIns="0" rIns="0" bIns="0" rtlCol="0" anchor="t">
            <a:spAutoFit/>
          </a:bodyPr>
          <a:lstStyle/>
          <a:p>
            <a:r>
              <a:rPr lang="en-US" sz="3200" dirty="0">
                <a:solidFill>
                  <a:schemeClr val="bg1"/>
                </a:solidFill>
                <a:latin typeface="Arial Nova"/>
              </a:rPr>
              <a:t>Quiet time in PRAYER, alone, still…</a:t>
            </a:r>
          </a:p>
          <a:p>
            <a:r>
              <a:rPr lang="en-US" sz="3200" dirty="0">
                <a:solidFill>
                  <a:schemeClr val="bg1"/>
                </a:solidFill>
                <a:latin typeface="Arial Nova"/>
              </a:rPr>
              <a:t>	- meditation and a conversation</a:t>
            </a:r>
          </a:p>
          <a:p>
            <a:r>
              <a:rPr lang="en-US" sz="3200" dirty="0">
                <a:solidFill>
                  <a:schemeClr val="bg1"/>
                </a:solidFill>
                <a:latin typeface="Arial Nova"/>
              </a:rPr>
              <a:t>	- thanksgiving first before petitions</a:t>
            </a:r>
          </a:p>
          <a:p>
            <a:endParaRPr lang="en-US" sz="3200" dirty="0">
              <a:solidFill>
                <a:schemeClr val="bg1"/>
              </a:solidFill>
              <a:latin typeface="Arial Nova"/>
            </a:endParaRPr>
          </a:p>
          <a:p>
            <a:endParaRPr lang="en-US" sz="3200" dirty="0">
              <a:solidFill>
                <a:schemeClr val="bg1"/>
              </a:solidFill>
              <a:latin typeface="Arial Nova"/>
            </a:endParaRPr>
          </a:p>
          <a:p>
            <a:endParaRPr lang="en-US" sz="3500" dirty="0">
              <a:solidFill>
                <a:schemeClr val="bg1"/>
              </a:solidFill>
              <a:latin typeface="Arial Nova"/>
            </a:endParaRPr>
          </a:p>
        </p:txBody>
      </p:sp>
    </p:spTree>
    <p:extLst>
      <p:ext uri="{BB962C8B-B14F-4D97-AF65-F5344CB8AC3E}">
        <p14:creationId xmlns:p14="http://schemas.microsoft.com/office/powerpoint/2010/main" val="2911595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1" y="751314"/>
            <a:ext cx="11345779" cy="1077218"/>
          </a:xfrm>
          <a:prstGeom prst="rect">
            <a:avLst/>
          </a:prstGeom>
        </p:spPr>
        <p:txBody>
          <a:bodyPr wrap="square" lIns="0" tIns="0" rIns="0" bIns="0" rtlCol="0" anchor="t">
            <a:spAutoFit/>
          </a:bodyPr>
          <a:lstStyle/>
          <a:p>
            <a:pPr algn="ctr"/>
            <a:r>
              <a:rPr lang="en-US" sz="7000" dirty="0">
                <a:solidFill>
                  <a:srgbClr val="D02C26"/>
                </a:solidFill>
                <a:latin typeface="Anton"/>
              </a:rPr>
              <a:t>Daily walk</a:t>
            </a:r>
          </a:p>
        </p:txBody>
      </p:sp>
      <p:sp>
        <p:nvSpPr>
          <p:cNvPr id="5" name="TextBox 7">
            <a:extLst>
              <a:ext uri="{FF2B5EF4-FFF2-40B4-BE49-F238E27FC236}">
                <a16:creationId xmlns:a16="http://schemas.microsoft.com/office/drawing/2014/main" id="{977F03AD-C53A-E5AD-847B-0BA78BF2249D}"/>
              </a:ext>
            </a:extLst>
          </p:cNvPr>
          <p:cNvSpPr txBox="1"/>
          <p:nvPr/>
        </p:nvSpPr>
        <p:spPr>
          <a:xfrm>
            <a:off x="423110" y="1828532"/>
            <a:ext cx="11345779" cy="4478149"/>
          </a:xfrm>
          <a:prstGeom prst="rect">
            <a:avLst/>
          </a:prstGeom>
        </p:spPr>
        <p:txBody>
          <a:bodyPr wrap="square" lIns="0" tIns="0" rIns="0" bIns="0" rtlCol="0" anchor="t">
            <a:spAutoFit/>
          </a:bodyPr>
          <a:lstStyle/>
          <a:p>
            <a:r>
              <a:rPr lang="en-US" sz="3200" dirty="0">
                <a:solidFill>
                  <a:schemeClr val="bg1"/>
                </a:solidFill>
                <a:latin typeface="Arial Nova"/>
              </a:rPr>
              <a:t>Quiet time in PRAYER, alone, still…</a:t>
            </a:r>
          </a:p>
          <a:p>
            <a:r>
              <a:rPr lang="en-US" sz="3200" dirty="0">
                <a:solidFill>
                  <a:schemeClr val="bg1"/>
                </a:solidFill>
                <a:latin typeface="Arial Nova"/>
              </a:rPr>
              <a:t>	- meditation and a conversation</a:t>
            </a:r>
          </a:p>
          <a:p>
            <a:r>
              <a:rPr lang="en-US" sz="3200" dirty="0">
                <a:solidFill>
                  <a:schemeClr val="bg1"/>
                </a:solidFill>
                <a:latin typeface="Arial Nova"/>
              </a:rPr>
              <a:t>	- thanksgiving first before petitions</a:t>
            </a:r>
          </a:p>
          <a:p>
            <a:endParaRPr lang="en-US" sz="3200" dirty="0">
              <a:solidFill>
                <a:schemeClr val="bg1"/>
              </a:solidFill>
              <a:latin typeface="Arial Nova"/>
            </a:endParaRPr>
          </a:p>
          <a:p>
            <a:r>
              <a:rPr lang="en-US" sz="3200" dirty="0">
                <a:solidFill>
                  <a:schemeClr val="bg1"/>
                </a:solidFill>
                <a:latin typeface="Arial Nova"/>
              </a:rPr>
              <a:t>Word of God…</a:t>
            </a:r>
          </a:p>
          <a:p>
            <a:r>
              <a:rPr lang="en-US" sz="3200" dirty="0">
                <a:solidFill>
                  <a:schemeClr val="bg1"/>
                </a:solidFill>
                <a:latin typeface="Arial Nova"/>
              </a:rPr>
              <a:t>	- go wherever he takes you; read, ponder, reread</a:t>
            </a:r>
          </a:p>
          <a:p>
            <a:endParaRPr lang="en-US" sz="3200" dirty="0">
              <a:solidFill>
                <a:schemeClr val="bg1"/>
              </a:solidFill>
              <a:latin typeface="Arial Nova"/>
            </a:endParaRPr>
          </a:p>
          <a:p>
            <a:endParaRPr lang="en-US" sz="3200" dirty="0">
              <a:solidFill>
                <a:schemeClr val="bg1"/>
              </a:solidFill>
              <a:latin typeface="Arial Nova"/>
            </a:endParaRPr>
          </a:p>
          <a:p>
            <a:endParaRPr lang="en-US" sz="3500" dirty="0">
              <a:solidFill>
                <a:schemeClr val="bg1"/>
              </a:solidFill>
              <a:latin typeface="Arial Nova"/>
            </a:endParaRPr>
          </a:p>
        </p:txBody>
      </p:sp>
    </p:spTree>
    <p:extLst>
      <p:ext uri="{BB962C8B-B14F-4D97-AF65-F5344CB8AC3E}">
        <p14:creationId xmlns:p14="http://schemas.microsoft.com/office/powerpoint/2010/main" val="30098353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1" y="751314"/>
            <a:ext cx="11345779" cy="1077218"/>
          </a:xfrm>
          <a:prstGeom prst="rect">
            <a:avLst/>
          </a:prstGeom>
        </p:spPr>
        <p:txBody>
          <a:bodyPr wrap="square" lIns="0" tIns="0" rIns="0" bIns="0" rtlCol="0" anchor="t">
            <a:spAutoFit/>
          </a:bodyPr>
          <a:lstStyle/>
          <a:p>
            <a:pPr algn="ctr"/>
            <a:r>
              <a:rPr lang="en-US" sz="7000" dirty="0">
                <a:solidFill>
                  <a:srgbClr val="D02C26"/>
                </a:solidFill>
                <a:latin typeface="Anton"/>
              </a:rPr>
              <a:t>Daily walk</a:t>
            </a:r>
          </a:p>
        </p:txBody>
      </p:sp>
      <p:sp>
        <p:nvSpPr>
          <p:cNvPr id="5" name="TextBox 7">
            <a:extLst>
              <a:ext uri="{FF2B5EF4-FFF2-40B4-BE49-F238E27FC236}">
                <a16:creationId xmlns:a16="http://schemas.microsoft.com/office/drawing/2014/main" id="{977F03AD-C53A-E5AD-847B-0BA78BF2249D}"/>
              </a:ext>
            </a:extLst>
          </p:cNvPr>
          <p:cNvSpPr txBox="1"/>
          <p:nvPr/>
        </p:nvSpPr>
        <p:spPr>
          <a:xfrm>
            <a:off x="423110" y="1828532"/>
            <a:ext cx="11345779" cy="4970591"/>
          </a:xfrm>
          <a:prstGeom prst="rect">
            <a:avLst/>
          </a:prstGeom>
        </p:spPr>
        <p:txBody>
          <a:bodyPr wrap="square" lIns="0" tIns="0" rIns="0" bIns="0" rtlCol="0" anchor="t">
            <a:spAutoFit/>
          </a:bodyPr>
          <a:lstStyle/>
          <a:p>
            <a:r>
              <a:rPr lang="en-US" sz="3200" dirty="0">
                <a:solidFill>
                  <a:schemeClr val="bg1"/>
                </a:solidFill>
                <a:latin typeface="Arial Nova"/>
              </a:rPr>
              <a:t>Quiet time in PRAYER, alone, still…</a:t>
            </a:r>
          </a:p>
          <a:p>
            <a:r>
              <a:rPr lang="en-US" sz="3200" dirty="0">
                <a:solidFill>
                  <a:schemeClr val="bg1"/>
                </a:solidFill>
                <a:latin typeface="Arial Nova"/>
              </a:rPr>
              <a:t>	- meditation and a conversation</a:t>
            </a:r>
          </a:p>
          <a:p>
            <a:r>
              <a:rPr lang="en-US" sz="3200" dirty="0">
                <a:solidFill>
                  <a:schemeClr val="bg1"/>
                </a:solidFill>
                <a:latin typeface="Arial Nova"/>
              </a:rPr>
              <a:t>	- thanksgiving first before petitions</a:t>
            </a:r>
          </a:p>
          <a:p>
            <a:endParaRPr lang="en-US" sz="3200" dirty="0">
              <a:solidFill>
                <a:schemeClr val="bg1"/>
              </a:solidFill>
              <a:latin typeface="Arial Nova"/>
            </a:endParaRPr>
          </a:p>
          <a:p>
            <a:r>
              <a:rPr lang="en-US" sz="3200" dirty="0">
                <a:solidFill>
                  <a:schemeClr val="bg1"/>
                </a:solidFill>
                <a:latin typeface="Arial Nova"/>
              </a:rPr>
              <a:t>Word of God…</a:t>
            </a:r>
          </a:p>
          <a:p>
            <a:r>
              <a:rPr lang="en-US" sz="3200" dirty="0">
                <a:solidFill>
                  <a:schemeClr val="bg1"/>
                </a:solidFill>
                <a:latin typeface="Arial Nova"/>
              </a:rPr>
              <a:t>	- go wherever he takes you; read, ponder, reread</a:t>
            </a:r>
          </a:p>
          <a:p>
            <a:endParaRPr lang="en-US" sz="3200" dirty="0">
              <a:solidFill>
                <a:schemeClr val="bg1"/>
              </a:solidFill>
              <a:latin typeface="Arial Nova"/>
            </a:endParaRPr>
          </a:p>
          <a:p>
            <a:r>
              <a:rPr lang="en-US" sz="3200" dirty="0">
                <a:solidFill>
                  <a:schemeClr val="bg1"/>
                </a:solidFill>
                <a:latin typeface="Arial Nova"/>
              </a:rPr>
              <a:t>Take one small step yielding to the nudge of God</a:t>
            </a:r>
          </a:p>
          <a:p>
            <a:endParaRPr lang="en-US" sz="3200" dirty="0">
              <a:solidFill>
                <a:schemeClr val="bg1"/>
              </a:solidFill>
              <a:latin typeface="Arial Nova"/>
            </a:endParaRPr>
          </a:p>
          <a:p>
            <a:endParaRPr lang="en-US" sz="3500" dirty="0">
              <a:solidFill>
                <a:schemeClr val="bg1"/>
              </a:solidFill>
              <a:latin typeface="Arial Nova"/>
            </a:endParaRPr>
          </a:p>
        </p:txBody>
      </p:sp>
    </p:spTree>
    <p:extLst>
      <p:ext uri="{BB962C8B-B14F-4D97-AF65-F5344CB8AC3E}">
        <p14:creationId xmlns:p14="http://schemas.microsoft.com/office/powerpoint/2010/main" val="1118963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228608" y="1689777"/>
            <a:ext cx="11538284" cy="2769989"/>
          </a:xfrm>
          <a:prstGeom prst="rect">
            <a:avLst/>
          </a:prstGeom>
        </p:spPr>
        <p:txBody>
          <a:bodyPr wrap="square" lIns="0" tIns="0" rIns="0" bIns="0" rtlCol="0" anchor="t">
            <a:spAutoFit/>
          </a:bodyPr>
          <a:lstStyle/>
          <a:p>
            <a:pPr algn="ctr"/>
            <a:r>
              <a:rPr lang="en-US" sz="6000" dirty="0">
                <a:solidFill>
                  <a:srgbClr val="D02C26"/>
                </a:solidFill>
                <a:latin typeface="Anton"/>
              </a:rPr>
              <a:t>What is the best I have of me, to sacrifice for the greatness of God within me?</a:t>
            </a:r>
          </a:p>
        </p:txBody>
      </p:sp>
    </p:spTree>
    <p:extLst>
      <p:ext uri="{BB962C8B-B14F-4D97-AF65-F5344CB8AC3E}">
        <p14:creationId xmlns:p14="http://schemas.microsoft.com/office/powerpoint/2010/main" val="286282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1" y="751314"/>
            <a:ext cx="11345779" cy="1077218"/>
          </a:xfrm>
          <a:prstGeom prst="rect">
            <a:avLst/>
          </a:prstGeom>
        </p:spPr>
        <p:txBody>
          <a:bodyPr wrap="square" lIns="0" tIns="0" rIns="0" bIns="0" rtlCol="0" anchor="t">
            <a:spAutoFit/>
          </a:bodyPr>
          <a:lstStyle/>
          <a:p>
            <a:pPr algn="ctr"/>
            <a:r>
              <a:rPr lang="en-US" sz="7000" dirty="0">
                <a:solidFill>
                  <a:srgbClr val="D02C26"/>
                </a:solidFill>
                <a:latin typeface="Anton"/>
              </a:rPr>
              <a:t>What’s in your lunch bag?</a:t>
            </a:r>
          </a:p>
        </p:txBody>
      </p:sp>
      <p:sp>
        <p:nvSpPr>
          <p:cNvPr id="5" name="TextBox 7">
            <a:extLst>
              <a:ext uri="{FF2B5EF4-FFF2-40B4-BE49-F238E27FC236}">
                <a16:creationId xmlns:a16="http://schemas.microsoft.com/office/drawing/2014/main" id="{977F03AD-C53A-E5AD-847B-0BA78BF2249D}"/>
              </a:ext>
            </a:extLst>
          </p:cNvPr>
          <p:cNvSpPr txBox="1"/>
          <p:nvPr/>
        </p:nvSpPr>
        <p:spPr>
          <a:xfrm>
            <a:off x="423110" y="1828532"/>
            <a:ext cx="11345779" cy="1031051"/>
          </a:xfrm>
          <a:prstGeom prst="rect">
            <a:avLst/>
          </a:prstGeom>
        </p:spPr>
        <p:txBody>
          <a:bodyPr wrap="square" lIns="0" tIns="0" rIns="0" bIns="0" rtlCol="0" anchor="t">
            <a:spAutoFit/>
          </a:bodyPr>
          <a:lstStyle/>
          <a:p>
            <a:endParaRPr lang="en-US" sz="3200" dirty="0">
              <a:solidFill>
                <a:schemeClr val="bg1"/>
              </a:solidFill>
              <a:latin typeface="Arial Nova"/>
            </a:endParaRPr>
          </a:p>
          <a:p>
            <a:endParaRPr lang="en-US" sz="3500" dirty="0">
              <a:solidFill>
                <a:schemeClr val="bg1"/>
              </a:solidFill>
              <a:latin typeface="Arial Nova"/>
            </a:endParaRPr>
          </a:p>
        </p:txBody>
      </p:sp>
    </p:spTree>
    <p:extLst>
      <p:ext uri="{BB962C8B-B14F-4D97-AF65-F5344CB8AC3E}">
        <p14:creationId xmlns:p14="http://schemas.microsoft.com/office/powerpoint/2010/main" val="1647872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1" y="751314"/>
            <a:ext cx="11345779" cy="1077218"/>
          </a:xfrm>
          <a:prstGeom prst="rect">
            <a:avLst/>
          </a:prstGeom>
        </p:spPr>
        <p:txBody>
          <a:bodyPr wrap="square" lIns="0" tIns="0" rIns="0" bIns="0" rtlCol="0" anchor="t">
            <a:spAutoFit/>
          </a:bodyPr>
          <a:lstStyle/>
          <a:p>
            <a:pPr algn="ctr"/>
            <a:r>
              <a:rPr lang="en-US" sz="7000" dirty="0">
                <a:solidFill>
                  <a:srgbClr val="D02C26"/>
                </a:solidFill>
                <a:latin typeface="Anton"/>
              </a:rPr>
              <a:t>What’s in your lunch bag?</a:t>
            </a:r>
          </a:p>
        </p:txBody>
      </p:sp>
      <p:sp>
        <p:nvSpPr>
          <p:cNvPr id="5" name="TextBox 7">
            <a:extLst>
              <a:ext uri="{FF2B5EF4-FFF2-40B4-BE49-F238E27FC236}">
                <a16:creationId xmlns:a16="http://schemas.microsoft.com/office/drawing/2014/main" id="{977F03AD-C53A-E5AD-847B-0BA78BF2249D}"/>
              </a:ext>
            </a:extLst>
          </p:cNvPr>
          <p:cNvSpPr txBox="1"/>
          <p:nvPr/>
        </p:nvSpPr>
        <p:spPr>
          <a:xfrm>
            <a:off x="423110" y="1828532"/>
            <a:ext cx="11345779" cy="2508379"/>
          </a:xfrm>
          <a:prstGeom prst="rect">
            <a:avLst/>
          </a:prstGeom>
        </p:spPr>
        <p:txBody>
          <a:bodyPr wrap="square" lIns="0" tIns="0" rIns="0" bIns="0" rtlCol="0" anchor="t">
            <a:spAutoFit/>
          </a:bodyPr>
          <a:lstStyle/>
          <a:p>
            <a:r>
              <a:rPr lang="en-US" sz="3200" dirty="0">
                <a:solidFill>
                  <a:schemeClr val="bg1"/>
                </a:solidFill>
                <a:latin typeface="Arial Nova"/>
              </a:rPr>
              <a:t>Time – </a:t>
            </a:r>
          </a:p>
          <a:p>
            <a:r>
              <a:rPr lang="en-US" sz="3200" dirty="0">
                <a:solidFill>
                  <a:schemeClr val="bg1"/>
                </a:solidFill>
                <a:latin typeface="Arial Nova"/>
              </a:rPr>
              <a:t>	- to seek Jesus, to listen all day; a desire to hear 		his authority; focused - not aware of hunger (crowd)</a:t>
            </a:r>
          </a:p>
          <a:p>
            <a:endParaRPr lang="en-US" sz="3200" dirty="0">
              <a:solidFill>
                <a:schemeClr val="bg1"/>
              </a:solidFill>
              <a:latin typeface="Arial Nova"/>
            </a:endParaRPr>
          </a:p>
          <a:p>
            <a:endParaRPr lang="en-US" sz="3500" dirty="0">
              <a:solidFill>
                <a:schemeClr val="bg1"/>
              </a:solidFill>
              <a:latin typeface="Arial Nova"/>
            </a:endParaRPr>
          </a:p>
        </p:txBody>
      </p:sp>
    </p:spTree>
    <p:extLst>
      <p:ext uri="{BB962C8B-B14F-4D97-AF65-F5344CB8AC3E}">
        <p14:creationId xmlns:p14="http://schemas.microsoft.com/office/powerpoint/2010/main" val="306675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1" y="751314"/>
            <a:ext cx="11345779" cy="1077218"/>
          </a:xfrm>
          <a:prstGeom prst="rect">
            <a:avLst/>
          </a:prstGeom>
        </p:spPr>
        <p:txBody>
          <a:bodyPr wrap="square" lIns="0" tIns="0" rIns="0" bIns="0" rtlCol="0" anchor="t">
            <a:spAutoFit/>
          </a:bodyPr>
          <a:lstStyle/>
          <a:p>
            <a:pPr algn="ctr"/>
            <a:r>
              <a:rPr lang="en-US" sz="7000" dirty="0">
                <a:solidFill>
                  <a:srgbClr val="D02C26"/>
                </a:solidFill>
                <a:latin typeface="Anton"/>
              </a:rPr>
              <a:t>What’s in your lunch bag?</a:t>
            </a:r>
          </a:p>
        </p:txBody>
      </p:sp>
      <p:sp>
        <p:nvSpPr>
          <p:cNvPr id="5" name="TextBox 7">
            <a:extLst>
              <a:ext uri="{FF2B5EF4-FFF2-40B4-BE49-F238E27FC236}">
                <a16:creationId xmlns:a16="http://schemas.microsoft.com/office/drawing/2014/main" id="{977F03AD-C53A-E5AD-847B-0BA78BF2249D}"/>
              </a:ext>
            </a:extLst>
          </p:cNvPr>
          <p:cNvSpPr txBox="1"/>
          <p:nvPr/>
        </p:nvSpPr>
        <p:spPr>
          <a:xfrm>
            <a:off x="423110" y="1828532"/>
            <a:ext cx="11345779" cy="3985706"/>
          </a:xfrm>
          <a:prstGeom prst="rect">
            <a:avLst/>
          </a:prstGeom>
        </p:spPr>
        <p:txBody>
          <a:bodyPr wrap="square" lIns="0" tIns="0" rIns="0" bIns="0" rtlCol="0" anchor="t">
            <a:spAutoFit/>
          </a:bodyPr>
          <a:lstStyle/>
          <a:p>
            <a:r>
              <a:rPr lang="en-US" sz="3200" dirty="0">
                <a:solidFill>
                  <a:schemeClr val="bg1"/>
                </a:solidFill>
                <a:latin typeface="Arial Nova"/>
              </a:rPr>
              <a:t>Time – </a:t>
            </a:r>
          </a:p>
          <a:p>
            <a:r>
              <a:rPr lang="en-US" sz="3200" dirty="0">
                <a:solidFill>
                  <a:schemeClr val="bg1"/>
                </a:solidFill>
                <a:latin typeface="Arial Nova"/>
              </a:rPr>
              <a:t>	- to seek Jesus, to listen all day; a desire to hear 		his authority; focused - not aware of hunger (crowd)</a:t>
            </a:r>
          </a:p>
          <a:p>
            <a:r>
              <a:rPr lang="en-US" sz="3200" dirty="0">
                <a:solidFill>
                  <a:schemeClr val="bg1"/>
                </a:solidFill>
                <a:latin typeface="Arial Nova"/>
              </a:rPr>
              <a:t>Talents – </a:t>
            </a:r>
          </a:p>
          <a:p>
            <a:r>
              <a:rPr lang="en-US" sz="3200" dirty="0">
                <a:solidFill>
                  <a:schemeClr val="bg1"/>
                </a:solidFill>
                <a:latin typeface="Arial Nova"/>
              </a:rPr>
              <a:t>	- skills, knowledge – how do you feed them?; logical, 	sensible, worldly discernment to situation (disciples)</a:t>
            </a:r>
          </a:p>
          <a:p>
            <a:endParaRPr lang="en-US" sz="3200" dirty="0">
              <a:solidFill>
                <a:schemeClr val="bg1"/>
              </a:solidFill>
              <a:latin typeface="Arial Nova"/>
            </a:endParaRPr>
          </a:p>
          <a:p>
            <a:endParaRPr lang="en-US" sz="3500" dirty="0">
              <a:solidFill>
                <a:schemeClr val="bg1"/>
              </a:solidFill>
              <a:latin typeface="Arial Nova"/>
            </a:endParaRPr>
          </a:p>
        </p:txBody>
      </p:sp>
    </p:spTree>
    <p:extLst>
      <p:ext uri="{BB962C8B-B14F-4D97-AF65-F5344CB8AC3E}">
        <p14:creationId xmlns:p14="http://schemas.microsoft.com/office/powerpoint/2010/main" val="948565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1" y="751314"/>
            <a:ext cx="11345779" cy="1077218"/>
          </a:xfrm>
          <a:prstGeom prst="rect">
            <a:avLst/>
          </a:prstGeom>
        </p:spPr>
        <p:txBody>
          <a:bodyPr wrap="square" lIns="0" tIns="0" rIns="0" bIns="0" rtlCol="0" anchor="t">
            <a:spAutoFit/>
          </a:bodyPr>
          <a:lstStyle/>
          <a:p>
            <a:pPr algn="ctr"/>
            <a:r>
              <a:rPr lang="en-US" sz="7000" dirty="0">
                <a:solidFill>
                  <a:srgbClr val="D02C26"/>
                </a:solidFill>
                <a:latin typeface="Anton"/>
              </a:rPr>
              <a:t>What’s in your lunch bag?</a:t>
            </a:r>
          </a:p>
        </p:txBody>
      </p:sp>
      <p:sp>
        <p:nvSpPr>
          <p:cNvPr id="5" name="TextBox 7">
            <a:extLst>
              <a:ext uri="{FF2B5EF4-FFF2-40B4-BE49-F238E27FC236}">
                <a16:creationId xmlns:a16="http://schemas.microsoft.com/office/drawing/2014/main" id="{977F03AD-C53A-E5AD-847B-0BA78BF2249D}"/>
              </a:ext>
            </a:extLst>
          </p:cNvPr>
          <p:cNvSpPr txBox="1"/>
          <p:nvPr/>
        </p:nvSpPr>
        <p:spPr>
          <a:xfrm>
            <a:off x="423110" y="1828532"/>
            <a:ext cx="11345779" cy="5463034"/>
          </a:xfrm>
          <a:prstGeom prst="rect">
            <a:avLst/>
          </a:prstGeom>
        </p:spPr>
        <p:txBody>
          <a:bodyPr wrap="square" lIns="0" tIns="0" rIns="0" bIns="0" rtlCol="0" anchor="t">
            <a:spAutoFit/>
          </a:bodyPr>
          <a:lstStyle/>
          <a:p>
            <a:r>
              <a:rPr lang="en-US" sz="3200" dirty="0">
                <a:solidFill>
                  <a:schemeClr val="bg1"/>
                </a:solidFill>
                <a:latin typeface="Arial Nova"/>
              </a:rPr>
              <a:t>Time – </a:t>
            </a:r>
          </a:p>
          <a:p>
            <a:r>
              <a:rPr lang="en-US" sz="3200" dirty="0">
                <a:solidFill>
                  <a:schemeClr val="bg1"/>
                </a:solidFill>
                <a:latin typeface="Arial Nova"/>
              </a:rPr>
              <a:t>	- to seek Jesus, to listen all day; a desire to hear 		his authority; focused - not aware of hunger (crowd)</a:t>
            </a:r>
          </a:p>
          <a:p>
            <a:r>
              <a:rPr lang="en-US" sz="3200" dirty="0">
                <a:solidFill>
                  <a:schemeClr val="bg1"/>
                </a:solidFill>
                <a:latin typeface="Arial Nova"/>
              </a:rPr>
              <a:t>Talents – </a:t>
            </a:r>
          </a:p>
          <a:p>
            <a:r>
              <a:rPr lang="en-US" sz="3200" dirty="0">
                <a:solidFill>
                  <a:schemeClr val="bg1"/>
                </a:solidFill>
                <a:latin typeface="Arial Nova"/>
              </a:rPr>
              <a:t>	- skills, knowledge – how do you feed them?; logical, 	sensible, worldly discernment to situation (disciples)</a:t>
            </a:r>
          </a:p>
          <a:p>
            <a:r>
              <a:rPr lang="en-US" sz="3200" dirty="0">
                <a:solidFill>
                  <a:schemeClr val="bg1"/>
                </a:solidFill>
                <a:latin typeface="Arial Nova"/>
              </a:rPr>
              <a:t>Treasures –</a:t>
            </a:r>
          </a:p>
          <a:p>
            <a:r>
              <a:rPr lang="en-US" sz="3200" dirty="0">
                <a:solidFill>
                  <a:schemeClr val="bg1"/>
                </a:solidFill>
                <a:latin typeface="Arial Nova"/>
              </a:rPr>
              <a:t>	- Do I have enough for me if I give it all away; am I aware 	of what He can do with what I have (boy)</a:t>
            </a:r>
          </a:p>
          <a:p>
            <a:endParaRPr lang="en-US" sz="3200" dirty="0">
              <a:solidFill>
                <a:schemeClr val="bg1"/>
              </a:solidFill>
              <a:latin typeface="Arial Nova"/>
            </a:endParaRPr>
          </a:p>
          <a:p>
            <a:endParaRPr lang="en-US" sz="3500" dirty="0">
              <a:solidFill>
                <a:schemeClr val="bg1"/>
              </a:solidFill>
              <a:latin typeface="Arial Nova"/>
            </a:endParaRPr>
          </a:p>
        </p:txBody>
      </p:sp>
    </p:spTree>
    <p:extLst>
      <p:ext uri="{BB962C8B-B14F-4D97-AF65-F5344CB8AC3E}">
        <p14:creationId xmlns:p14="http://schemas.microsoft.com/office/powerpoint/2010/main" val="4021060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228608" y="991939"/>
            <a:ext cx="11538284" cy="4616648"/>
          </a:xfrm>
          <a:prstGeom prst="rect">
            <a:avLst/>
          </a:prstGeom>
        </p:spPr>
        <p:txBody>
          <a:bodyPr wrap="square" lIns="0" tIns="0" rIns="0" bIns="0" rtlCol="0" anchor="t">
            <a:spAutoFit/>
          </a:bodyPr>
          <a:lstStyle/>
          <a:p>
            <a:pPr algn="ctr"/>
            <a:r>
              <a:rPr lang="en-US" sz="6000" dirty="0">
                <a:solidFill>
                  <a:srgbClr val="D02C26"/>
                </a:solidFill>
                <a:latin typeface="Anton"/>
              </a:rPr>
              <a:t>“Beware of paying to much attention or going back to what you were or what you know how to do when God wants you to be something you’ve never been before”</a:t>
            </a:r>
          </a:p>
        </p:txBody>
      </p:sp>
    </p:spTree>
    <p:extLst>
      <p:ext uri="{BB962C8B-B14F-4D97-AF65-F5344CB8AC3E}">
        <p14:creationId xmlns:p14="http://schemas.microsoft.com/office/powerpoint/2010/main" val="107921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1505906" y="1389458"/>
            <a:ext cx="9180187" cy="1661993"/>
          </a:xfrm>
          <a:prstGeom prst="rect">
            <a:avLst/>
          </a:prstGeom>
        </p:spPr>
        <p:txBody>
          <a:bodyPr wrap="square" lIns="0" tIns="0" rIns="0" bIns="0" rtlCol="0" anchor="t">
            <a:spAutoFit/>
          </a:bodyPr>
          <a:lstStyle/>
          <a:p>
            <a:pPr algn="ctr"/>
            <a:r>
              <a:rPr lang="en-US" sz="6000" dirty="0">
                <a:solidFill>
                  <a:srgbClr val="D02C26"/>
                </a:solidFill>
                <a:latin typeface="Anton"/>
              </a:rPr>
              <a:t>Jesus feeds 5,000 men</a:t>
            </a:r>
          </a:p>
          <a:p>
            <a:pPr algn="ctr"/>
            <a:r>
              <a:rPr lang="en-US" sz="4800" dirty="0">
                <a:solidFill>
                  <a:schemeClr val="bg1"/>
                </a:solidFill>
                <a:latin typeface="Helvetica" panose="020B0604020202020204" pitchFamily="34" charset="0"/>
                <a:cs typeface="Helvetica" panose="020B0604020202020204" pitchFamily="34" charset="0"/>
              </a:rPr>
              <a:t>Mark </a:t>
            </a:r>
            <a:r>
              <a:rPr lang="en-US" sz="4000" dirty="0">
                <a:solidFill>
                  <a:schemeClr val="bg1"/>
                </a:solidFill>
                <a:latin typeface="Helvetica" panose="020B0604020202020204" pitchFamily="34" charset="0"/>
                <a:cs typeface="Helvetica" panose="020B0604020202020204" pitchFamily="34" charset="0"/>
              </a:rPr>
              <a:t>6:30-44</a:t>
            </a:r>
          </a:p>
        </p:txBody>
      </p:sp>
      <p:sp>
        <p:nvSpPr>
          <p:cNvPr id="14" name="TextBox 14">
            <a:extLst>
              <a:ext uri="{FF2B5EF4-FFF2-40B4-BE49-F238E27FC236}">
                <a16:creationId xmlns:a16="http://schemas.microsoft.com/office/drawing/2014/main" id="{579C366C-9D4D-BE4C-90D1-D8985FEFEE06}"/>
              </a:ext>
            </a:extLst>
          </p:cNvPr>
          <p:cNvSpPr txBox="1"/>
          <p:nvPr/>
        </p:nvSpPr>
        <p:spPr>
          <a:xfrm>
            <a:off x="695918" y="3661019"/>
            <a:ext cx="11171273" cy="1615827"/>
          </a:xfrm>
          <a:prstGeom prst="rect">
            <a:avLst/>
          </a:prstGeom>
        </p:spPr>
        <p:txBody>
          <a:bodyPr wrap="square" lIns="0" tIns="0" rIns="0" bIns="0" rtlCol="0" anchor="t">
            <a:spAutoFit/>
          </a:bodyPr>
          <a:lstStyle/>
          <a:p>
            <a:pPr algn="ctr"/>
            <a:r>
              <a:rPr lang="en-US" sz="3500" dirty="0">
                <a:solidFill>
                  <a:schemeClr val="bg1"/>
                </a:solidFill>
                <a:latin typeface="Helvetica" pitchFamily="2" charset="0"/>
              </a:rPr>
              <a:t>The only miracle recorded in all 4 Gospel accounts</a:t>
            </a:r>
          </a:p>
          <a:p>
            <a:pPr algn="ctr"/>
            <a:r>
              <a:rPr lang="en-US" sz="3500" dirty="0">
                <a:solidFill>
                  <a:schemeClr val="bg1"/>
                </a:solidFill>
                <a:latin typeface="Helvetica" pitchFamily="2" charset="0"/>
              </a:rPr>
              <a:t>(Mt. 14:13-21 | Luke 9:10-17 | John 6:1-15 )</a:t>
            </a:r>
          </a:p>
          <a:p>
            <a:pPr algn="ctr"/>
            <a:endParaRPr lang="en-US" sz="3500" b="1" dirty="0">
              <a:solidFill>
                <a:schemeClr val="bg1"/>
              </a:solidFill>
              <a:latin typeface="Helvetica" pitchFamily="2" charset="0"/>
            </a:endParaRPr>
          </a:p>
        </p:txBody>
      </p:sp>
    </p:spTree>
    <p:extLst>
      <p:ext uri="{BB962C8B-B14F-4D97-AF65-F5344CB8AC3E}">
        <p14:creationId xmlns:p14="http://schemas.microsoft.com/office/powerpoint/2010/main" val="1373467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228608" y="520314"/>
            <a:ext cx="11538284" cy="923330"/>
          </a:xfrm>
          <a:prstGeom prst="rect">
            <a:avLst/>
          </a:prstGeom>
        </p:spPr>
        <p:txBody>
          <a:bodyPr wrap="square" lIns="0" tIns="0" rIns="0" bIns="0" rtlCol="0" anchor="t">
            <a:spAutoFit/>
          </a:bodyPr>
          <a:lstStyle/>
          <a:p>
            <a:pPr algn="ctr"/>
            <a:r>
              <a:rPr lang="en-US" sz="6000" dirty="0">
                <a:solidFill>
                  <a:srgbClr val="D02C26"/>
                </a:solidFill>
                <a:latin typeface="Anton"/>
              </a:rPr>
              <a:t>Things to pray about…</a:t>
            </a:r>
          </a:p>
        </p:txBody>
      </p:sp>
    </p:spTree>
    <p:extLst>
      <p:ext uri="{BB962C8B-B14F-4D97-AF65-F5344CB8AC3E}">
        <p14:creationId xmlns:p14="http://schemas.microsoft.com/office/powerpoint/2010/main" val="597360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228608" y="520314"/>
            <a:ext cx="11538284" cy="923330"/>
          </a:xfrm>
          <a:prstGeom prst="rect">
            <a:avLst/>
          </a:prstGeom>
        </p:spPr>
        <p:txBody>
          <a:bodyPr wrap="square" lIns="0" tIns="0" rIns="0" bIns="0" rtlCol="0" anchor="t">
            <a:spAutoFit/>
          </a:bodyPr>
          <a:lstStyle/>
          <a:p>
            <a:pPr algn="ctr"/>
            <a:r>
              <a:rPr lang="en-US" sz="6000" dirty="0">
                <a:solidFill>
                  <a:srgbClr val="D02C26"/>
                </a:solidFill>
                <a:latin typeface="Anton"/>
              </a:rPr>
              <a:t>Things to pray about…</a:t>
            </a:r>
          </a:p>
        </p:txBody>
      </p:sp>
      <p:sp>
        <p:nvSpPr>
          <p:cNvPr id="5" name="TextBox 4">
            <a:extLst>
              <a:ext uri="{FF2B5EF4-FFF2-40B4-BE49-F238E27FC236}">
                <a16:creationId xmlns:a16="http://schemas.microsoft.com/office/drawing/2014/main" id="{E3BA9A60-BCC3-E4AC-9A9F-FA1B7C6C755C}"/>
              </a:ext>
            </a:extLst>
          </p:cNvPr>
          <p:cNvSpPr txBox="1"/>
          <p:nvPr/>
        </p:nvSpPr>
        <p:spPr>
          <a:xfrm>
            <a:off x="481263" y="1504627"/>
            <a:ext cx="11285629" cy="2677656"/>
          </a:xfrm>
          <a:prstGeom prst="rect">
            <a:avLst/>
          </a:prstGeom>
          <a:noFill/>
        </p:spPr>
        <p:txBody>
          <a:bodyPr wrap="square" rtlCol="0">
            <a:spAutoFit/>
          </a:bodyPr>
          <a:lstStyle/>
          <a:p>
            <a:r>
              <a:rPr lang="en-US" sz="3200" dirty="0">
                <a:solidFill>
                  <a:schemeClr val="bg1"/>
                </a:solidFill>
                <a:latin typeface="Helvetica" panose="020B0604020202020204" pitchFamily="34" charset="0"/>
                <a:cs typeface="Helvetica" panose="020B0604020202020204" pitchFamily="34" charset="0"/>
              </a:rPr>
              <a:t>Am I seeking him, running after him, am I following? And for what?  “He had compassion on them, healed them, welcomed them, taught them about the Kingdom of God”</a:t>
            </a:r>
          </a:p>
          <a:p>
            <a:endParaRPr lang="en-US" sz="3200" dirty="0">
              <a:solidFill>
                <a:schemeClr val="bg1"/>
              </a:solidFill>
              <a:latin typeface="Helvetica" panose="020B0604020202020204" pitchFamily="34" charset="0"/>
              <a:cs typeface="Helvetica" panose="020B0604020202020204" pitchFamily="34" charset="0"/>
            </a:endParaRPr>
          </a:p>
          <a:p>
            <a:endParaRPr lang="en-US" sz="40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759146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228608" y="520314"/>
            <a:ext cx="11538284" cy="923330"/>
          </a:xfrm>
          <a:prstGeom prst="rect">
            <a:avLst/>
          </a:prstGeom>
        </p:spPr>
        <p:txBody>
          <a:bodyPr wrap="square" lIns="0" tIns="0" rIns="0" bIns="0" rtlCol="0" anchor="t">
            <a:spAutoFit/>
          </a:bodyPr>
          <a:lstStyle/>
          <a:p>
            <a:pPr algn="ctr"/>
            <a:r>
              <a:rPr lang="en-US" sz="6000" dirty="0">
                <a:solidFill>
                  <a:srgbClr val="D02C26"/>
                </a:solidFill>
                <a:latin typeface="Anton"/>
              </a:rPr>
              <a:t>Things to pray about…</a:t>
            </a:r>
          </a:p>
        </p:txBody>
      </p:sp>
      <p:sp>
        <p:nvSpPr>
          <p:cNvPr id="5" name="TextBox 4">
            <a:extLst>
              <a:ext uri="{FF2B5EF4-FFF2-40B4-BE49-F238E27FC236}">
                <a16:creationId xmlns:a16="http://schemas.microsoft.com/office/drawing/2014/main" id="{E3BA9A60-BCC3-E4AC-9A9F-FA1B7C6C755C}"/>
              </a:ext>
            </a:extLst>
          </p:cNvPr>
          <p:cNvSpPr txBox="1"/>
          <p:nvPr/>
        </p:nvSpPr>
        <p:spPr>
          <a:xfrm>
            <a:off x="481263" y="1504627"/>
            <a:ext cx="11285629" cy="4154984"/>
          </a:xfrm>
          <a:prstGeom prst="rect">
            <a:avLst/>
          </a:prstGeom>
          <a:noFill/>
        </p:spPr>
        <p:txBody>
          <a:bodyPr wrap="square" rtlCol="0">
            <a:spAutoFit/>
          </a:bodyPr>
          <a:lstStyle/>
          <a:p>
            <a:r>
              <a:rPr lang="en-US" sz="3200" dirty="0">
                <a:solidFill>
                  <a:schemeClr val="bg1"/>
                </a:solidFill>
                <a:latin typeface="Helvetica" panose="020B0604020202020204" pitchFamily="34" charset="0"/>
                <a:cs typeface="Helvetica" panose="020B0604020202020204" pitchFamily="34" charset="0"/>
              </a:rPr>
              <a:t>Am I seeking him, running after him, am I following? And for what?  “He had compassion on them, healed them, welcomed them, taught them about the Kingdom of God”</a:t>
            </a:r>
          </a:p>
          <a:p>
            <a:endParaRPr lang="en-US" sz="3200" dirty="0">
              <a:solidFill>
                <a:schemeClr val="bg1"/>
              </a:solidFill>
              <a:latin typeface="Helvetica" panose="020B0604020202020204" pitchFamily="34" charset="0"/>
              <a:cs typeface="Helvetica" panose="020B0604020202020204" pitchFamily="34" charset="0"/>
            </a:endParaRPr>
          </a:p>
          <a:p>
            <a:r>
              <a:rPr lang="en-US" sz="3200" dirty="0">
                <a:solidFill>
                  <a:schemeClr val="bg1"/>
                </a:solidFill>
                <a:latin typeface="Helvetica" panose="020B0604020202020204" pitchFamily="34" charset="0"/>
                <a:cs typeface="Helvetica" panose="020B0604020202020204" pitchFamily="34" charset="0"/>
              </a:rPr>
              <a:t>Am I thinking, solving, striving to do life logically, common sensibly, worldly?  Where do you get your truth from?</a:t>
            </a:r>
          </a:p>
          <a:p>
            <a:endParaRPr lang="en-US" sz="3200" dirty="0">
              <a:solidFill>
                <a:schemeClr val="bg1"/>
              </a:solidFill>
              <a:latin typeface="Helvetica" panose="020B0604020202020204" pitchFamily="34" charset="0"/>
              <a:cs typeface="Helvetica" panose="020B0604020202020204" pitchFamily="34" charset="0"/>
            </a:endParaRPr>
          </a:p>
          <a:p>
            <a:endParaRPr lang="en-US" sz="40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000071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228608" y="520314"/>
            <a:ext cx="11538284" cy="923330"/>
          </a:xfrm>
          <a:prstGeom prst="rect">
            <a:avLst/>
          </a:prstGeom>
        </p:spPr>
        <p:txBody>
          <a:bodyPr wrap="square" lIns="0" tIns="0" rIns="0" bIns="0" rtlCol="0" anchor="t">
            <a:spAutoFit/>
          </a:bodyPr>
          <a:lstStyle/>
          <a:p>
            <a:pPr algn="ctr"/>
            <a:r>
              <a:rPr lang="en-US" sz="6000" dirty="0">
                <a:solidFill>
                  <a:srgbClr val="D02C26"/>
                </a:solidFill>
                <a:latin typeface="Anton"/>
              </a:rPr>
              <a:t>Things to pray about…</a:t>
            </a:r>
          </a:p>
        </p:txBody>
      </p:sp>
      <p:sp>
        <p:nvSpPr>
          <p:cNvPr id="5" name="TextBox 4">
            <a:extLst>
              <a:ext uri="{FF2B5EF4-FFF2-40B4-BE49-F238E27FC236}">
                <a16:creationId xmlns:a16="http://schemas.microsoft.com/office/drawing/2014/main" id="{E3BA9A60-BCC3-E4AC-9A9F-FA1B7C6C755C}"/>
              </a:ext>
            </a:extLst>
          </p:cNvPr>
          <p:cNvSpPr txBox="1"/>
          <p:nvPr/>
        </p:nvSpPr>
        <p:spPr>
          <a:xfrm>
            <a:off x="481263" y="1504627"/>
            <a:ext cx="11285629" cy="5139869"/>
          </a:xfrm>
          <a:prstGeom prst="rect">
            <a:avLst/>
          </a:prstGeom>
          <a:noFill/>
        </p:spPr>
        <p:txBody>
          <a:bodyPr wrap="square" rtlCol="0">
            <a:spAutoFit/>
          </a:bodyPr>
          <a:lstStyle/>
          <a:p>
            <a:r>
              <a:rPr lang="en-US" sz="3200" dirty="0">
                <a:solidFill>
                  <a:schemeClr val="bg1"/>
                </a:solidFill>
                <a:latin typeface="Helvetica" panose="020B0604020202020204" pitchFamily="34" charset="0"/>
                <a:cs typeface="Helvetica" panose="020B0604020202020204" pitchFamily="34" charset="0"/>
              </a:rPr>
              <a:t>Am I seeking him, running after him, am I following? And for what?  “He had compassion on them, healed them, welcomed them, taught them about the Kingdom of God”</a:t>
            </a:r>
          </a:p>
          <a:p>
            <a:endParaRPr lang="en-US" sz="3200" dirty="0">
              <a:solidFill>
                <a:schemeClr val="bg1"/>
              </a:solidFill>
              <a:latin typeface="Helvetica" panose="020B0604020202020204" pitchFamily="34" charset="0"/>
              <a:cs typeface="Helvetica" panose="020B0604020202020204" pitchFamily="34" charset="0"/>
            </a:endParaRPr>
          </a:p>
          <a:p>
            <a:r>
              <a:rPr lang="en-US" sz="3200" dirty="0">
                <a:solidFill>
                  <a:schemeClr val="bg1"/>
                </a:solidFill>
                <a:latin typeface="Helvetica" panose="020B0604020202020204" pitchFamily="34" charset="0"/>
                <a:cs typeface="Helvetica" panose="020B0604020202020204" pitchFamily="34" charset="0"/>
              </a:rPr>
              <a:t>Am I thinking, solving, striving to do life logically, common sensibly, worldly?  Where do you get your truth from?</a:t>
            </a:r>
          </a:p>
          <a:p>
            <a:endParaRPr lang="en-US" sz="3200" dirty="0">
              <a:solidFill>
                <a:schemeClr val="bg1"/>
              </a:solidFill>
              <a:latin typeface="Helvetica" panose="020B0604020202020204" pitchFamily="34" charset="0"/>
              <a:cs typeface="Helvetica" panose="020B0604020202020204" pitchFamily="34" charset="0"/>
            </a:endParaRPr>
          </a:p>
          <a:p>
            <a:r>
              <a:rPr lang="en-US" sz="3200" dirty="0">
                <a:solidFill>
                  <a:srgbClr val="D02C26"/>
                </a:solidFill>
                <a:latin typeface="Helvetica" panose="020B0604020202020204" pitchFamily="34" charset="0"/>
                <a:cs typeface="Helvetica" panose="020B0604020202020204" pitchFamily="34" charset="0"/>
              </a:rPr>
              <a:t>What’s in your lunch bag, freely given to the Lord, that he will do the impossible through you?</a:t>
            </a:r>
          </a:p>
          <a:p>
            <a:endParaRPr lang="en-US" sz="40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180298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ano in a concert hall&#10;&#10;Description automatically generated">
            <a:extLst>
              <a:ext uri="{FF2B5EF4-FFF2-40B4-BE49-F238E27FC236}">
                <a16:creationId xmlns:a16="http://schemas.microsoft.com/office/drawing/2014/main" id="{BF3B28E3-7827-2759-3310-EED0B0882CD9}"/>
              </a:ext>
            </a:extLst>
          </p:cNvPr>
          <p:cNvPicPr>
            <a:picLocks noChangeAspect="1"/>
          </p:cNvPicPr>
          <p:nvPr/>
        </p:nvPicPr>
        <p:blipFill>
          <a:blip r:embed="rId3"/>
          <a:stretch>
            <a:fillRect/>
          </a:stretch>
        </p:blipFill>
        <p:spPr>
          <a:xfrm>
            <a:off x="1227221" y="348916"/>
            <a:ext cx="9744672" cy="6155674"/>
          </a:xfrm>
          <a:prstGeom prst="rect">
            <a:avLst/>
          </a:prstGeom>
        </p:spPr>
      </p:pic>
    </p:spTree>
    <p:extLst>
      <p:ext uri="{BB962C8B-B14F-4D97-AF65-F5344CB8AC3E}">
        <p14:creationId xmlns:p14="http://schemas.microsoft.com/office/powerpoint/2010/main" val="3075106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F07FDA-1F79-EA8E-18AF-BBCC57886DD5}"/>
              </a:ext>
            </a:extLst>
          </p:cNvPr>
          <p:cNvPicPr>
            <a:picLocks noChangeAspect="1"/>
          </p:cNvPicPr>
          <p:nvPr/>
        </p:nvPicPr>
        <p:blipFill>
          <a:blip r:embed="rId3"/>
          <a:stretch>
            <a:fillRect/>
          </a:stretch>
        </p:blipFill>
        <p:spPr>
          <a:xfrm>
            <a:off x="2266950" y="66675"/>
            <a:ext cx="7658100" cy="6724650"/>
          </a:xfrm>
          <a:prstGeom prst="rect">
            <a:avLst/>
          </a:prstGeom>
        </p:spPr>
      </p:pic>
    </p:spTree>
    <p:extLst>
      <p:ext uri="{BB962C8B-B14F-4D97-AF65-F5344CB8AC3E}">
        <p14:creationId xmlns:p14="http://schemas.microsoft.com/office/powerpoint/2010/main" val="2648342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06D9A4-BC13-B370-99CE-187AA1263D9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72247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ABC298-0837-5107-6002-A264CD40943D}"/>
              </a:ext>
            </a:extLst>
          </p:cNvPr>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2494635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228607" y="751314"/>
            <a:ext cx="11790939" cy="1846659"/>
          </a:xfrm>
          <a:prstGeom prst="rect">
            <a:avLst/>
          </a:prstGeom>
        </p:spPr>
        <p:txBody>
          <a:bodyPr wrap="square" lIns="0" tIns="0" rIns="0" bIns="0" rtlCol="0" anchor="t">
            <a:spAutoFit/>
          </a:bodyPr>
          <a:lstStyle/>
          <a:p>
            <a:pPr algn="ctr"/>
            <a:r>
              <a:rPr lang="en-US" sz="6000" dirty="0">
                <a:solidFill>
                  <a:srgbClr val="D02C26"/>
                </a:solidFill>
                <a:latin typeface="Anton"/>
              </a:rPr>
              <a:t>Who’s there and what did they know?	</a:t>
            </a:r>
          </a:p>
        </p:txBody>
      </p:sp>
      <p:sp>
        <p:nvSpPr>
          <p:cNvPr id="5" name="TextBox 4">
            <a:extLst>
              <a:ext uri="{FF2B5EF4-FFF2-40B4-BE49-F238E27FC236}">
                <a16:creationId xmlns:a16="http://schemas.microsoft.com/office/drawing/2014/main" id="{E3BA9A60-BCC3-E4AC-9A9F-FA1B7C6C755C}"/>
              </a:ext>
            </a:extLst>
          </p:cNvPr>
          <p:cNvSpPr txBox="1"/>
          <p:nvPr/>
        </p:nvSpPr>
        <p:spPr>
          <a:xfrm>
            <a:off x="398260" y="1783752"/>
            <a:ext cx="184731" cy="1077218"/>
          </a:xfrm>
          <a:prstGeom prst="rect">
            <a:avLst/>
          </a:prstGeom>
          <a:noFill/>
        </p:spPr>
        <p:txBody>
          <a:bodyPr wrap="none" rtlCol="0">
            <a:spAutoFit/>
          </a:bodyPr>
          <a:lstStyle/>
          <a:p>
            <a:br>
              <a:rPr lang="en-US" sz="3200" dirty="0">
                <a:solidFill>
                  <a:schemeClr val="bg1"/>
                </a:solidFill>
                <a:latin typeface="Helvetica" panose="020B0604020202020204" pitchFamily="34" charset="0"/>
                <a:cs typeface="Helvetica" panose="020B0604020202020204" pitchFamily="34" charset="0"/>
              </a:rPr>
            </a:br>
            <a:endParaRPr lang="en-US" sz="3200" dirty="0">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667419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228607" y="751314"/>
            <a:ext cx="11790939" cy="1846659"/>
          </a:xfrm>
          <a:prstGeom prst="rect">
            <a:avLst/>
          </a:prstGeom>
        </p:spPr>
        <p:txBody>
          <a:bodyPr wrap="square" lIns="0" tIns="0" rIns="0" bIns="0" rtlCol="0" anchor="t">
            <a:spAutoFit/>
          </a:bodyPr>
          <a:lstStyle/>
          <a:p>
            <a:pPr algn="ctr"/>
            <a:r>
              <a:rPr lang="en-US" sz="6000" dirty="0">
                <a:solidFill>
                  <a:srgbClr val="D02C26"/>
                </a:solidFill>
                <a:latin typeface="Anton"/>
              </a:rPr>
              <a:t>Who’s there and what did they know?	</a:t>
            </a:r>
          </a:p>
        </p:txBody>
      </p:sp>
      <p:sp>
        <p:nvSpPr>
          <p:cNvPr id="5" name="TextBox 4">
            <a:extLst>
              <a:ext uri="{FF2B5EF4-FFF2-40B4-BE49-F238E27FC236}">
                <a16:creationId xmlns:a16="http://schemas.microsoft.com/office/drawing/2014/main" id="{E3BA9A60-BCC3-E4AC-9A9F-FA1B7C6C755C}"/>
              </a:ext>
            </a:extLst>
          </p:cNvPr>
          <p:cNvSpPr txBox="1"/>
          <p:nvPr/>
        </p:nvSpPr>
        <p:spPr>
          <a:xfrm>
            <a:off x="398260" y="1783752"/>
            <a:ext cx="10612970" cy="1077218"/>
          </a:xfrm>
          <a:prstGeom prst="rect">
            <a:avLst/>
          </a:prstGeom>
          <a:noFill/>
        </p:spPr>
        <p:txBody>
          <a:bodyPr wrap="none" rtlCol="0">
            <a:spAutoFit/>
          </a:bodyPr>
          <a:lstStyle/>
          <a:p>
            <a:r>
              <a:rPr lang="en-US" sz="3200" dirty="0">
                <a:solidFill>
                  <a:schemeClr val="bg1"/>
                </a:solidFill>
                <a:latin typeface="Helvetica" panose="020B0604020202020204" pitchFamily="34" charset="0"/>
                <a:cs typeface="Helvetica" panose="020B0604020202020204" pitchFamily="34" charset="0"/>
              </a:rPr>
              <a:t>The crowd</a:t>
            </a:r>
          </a:p>
          <a:p>
            <a:r>
              <a:rPr lang="en-US" sz="3200" dirty="0">
                <a:solidFill>
                  <a:schemeClr val="bg1"/>
                </a:solidFill>
                <a:latin typeface="Helvetica" panose="020B0604020202020204" pitchFamily="34" charset="0"/>
                <a:cs typeface="Helvetica" panose="020B0604020202020204" pitchFamily="34" charset="0"/>
              </a:rPr>
              <a:t>	- Experiencing Jesus’ compassion, healing, teaching</a:t>
            </a:r>
          </a:p>
        </p:txBody>
      </p:sp>
    </p:spTree>
    <p:extLst>
      <p:ext uri="{BB962C8B-B14F-4D97-AF65-F5344CB8AC3E}">
        <p14:creationId xmlns:p14="http://schemas.microsoft.com/office/powerpoint/2010/main" val="2822304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8F0B131-DBD1-EFAE-812A-80B810B4550E}"/>
              </a:ext>
            </a:extLst>
          </p:cNvPr>
          <p:cNvSpPr txBox="1"/>
          <p:nvPr/>
        </p:nvSpPr>
        <p:spPr>
          <a:xfrm>
            <a:off x="228607" y="751314"/>
            <a:ext cx="11790939" cy="1846659"/>
          </a:xfrm>
          <a:prstGeom prst="rect">
            <a:avLst/>
          </a:prstGeom>
        </p:spPr>
        <p:txBody>
          <a:bodyPr wrap="square" lIns="0" tIns="0" rIns="0" bIns="0" rtlCol="0" anchor="t">
            <a:spAutoFit/>
          </a:bodyPr>
          <a:lstStyle/>
          <a:p>
            <a:pPr algn="ctr"/>
            <a:r>
              <a:rPr lang="en-US" sz="6000" dirty="0">
                <a:solidFill>
                  <a:srgbClr val="D02C26"/>
                </a:solidFill>
                <a:latin typeface="Anton"/>
              </a:rPr>
              <a:t>Who’s there and what did they know?	</a:t>
            </a:r>
          </a:p>
        </p:txBody>
      </p:sp>
      <p:sp>
        <p:nvSpPr>
          <p:cNvPr id="5" name="TextBox 4">
            <a:extLst>
              <a:ext uri="{FF2B5EF4-FFF2-40B4-BE49-F238E27FC236}">
                <a16:creationId xmlns:a16="http://schemas.microsoft.com/office/drawing/2014/main" id="{E3BA9A60-BCC3-E4AC-9A9F-FA1B7C6C755C}"/>
              </a:ext>
            </a:extLst>
          </p:cNvPr>
          <p:cNvSpPr txBox="1"/>
          <p:nvPr/>
        </p:nvSpPr>
        <p:spPr>
          <a:xfrm>
            <a:off x="398260" y="1783752"/>
            <a:ext cx="10612970" cy="2062103"/>
          </a:xfrm>
          <a:prstGeom prst="rect">
            <a:avLst/>
          </a:prstGeom>
          <a:noFill/>
        </p:spPr>
        <p:txBody>
          <a:bodyPr wrap="none" rtlCol="0">
            <a:spAutoFit/>
          </a:bodyPr>
          <a:lstStyle/>
          <a:p>
            <a:r>
              <a:rPr lang="en-US" sz="3200" dirty="0">
                <a:solidFill>
                  <a:schemeClr val="bg1"/>
                </a:solidFill>
                <a:latin typeface="Helvetica" panose="020B0604020202020204" pitchFamily="34" charset="0"/>
                <a:cs typeface="Helvetica" panose="020B0604020202020204" pitchFamily="34" charset="0"/>
              </a:rPr>
              <a:t>The crowd</a:t>
            </a:r>
          </a:p>
          <a:p>
            <a:r>
              <a:rPr lang="en-US" sz="3200" dirty="0">
                <a:solidFill>
                  <a:schemeClr val="bg1"/>
                </a:solidFill>
                <a:latin typeface="Helvetica" panose="020B0604020202020204" pitchFamily="34" charset="0"/>
                <a:cs typeface="Helvetica" panose="020B0604020202020204" pitchFamily="34" charset="0"/>
              </a:rPr>
              <a:t>	- Experiencing Jesus’ compassion, healing, teaching</a:t>
            </a:r>
          </a:p>
          <a:p>
            <a:r>
              <a:rPr lang="en-US" sz="3200" dirty="0">
                <a:solidFill>
                  <a:schemeClr val="bg1"/>
                </a:solidFill>
                <a:latin typeface="Helvetica" panose="020B0604020202020204" pitchFamily="34" charset="0"/>
                <a:cs typeface="Helvetica" panose="020B0604020202020204" pitchFamily="34" charset="0"/>
              </a:rPr>
              <a:t>The disciples</a:t>
            </a:r>
          </a:p>
          <a:p>
            <a:r>
              <a:rPr lang="en-US" sz="3200" dirty="0">
                <a:solidFill>
                  <a:schemeClr val="bg1"/>
                </a:solidFill>
                <a:latin typeface="Helvetica" panose="020B0604020202020204" pitchFamily="34" charset="0"/>
                <a:cs typeface="Helvetica" panose="020B0604020202020204" pitchFamily="34" charset="0"/>
              </a:rPr>
              <a:t>	- awareness of the situation; world’s focus</a:t>
            </a:r>
          </a:p>
        </p:txBody>
      </p:sp>
    </p:spTree>
    <p:extLst>
      <p:ext uri="{BB962C8B-B14F-4D97-AF65-F5344CB8AC3E}">
        <p14:creationId xmlns:p14="http://schemas.microsoft.com/office/powerpoint/2010/main" val="1719820442"/>
      </p:ext>
    </p:extLst>
  </p:cSld>
  <p:clrMapOvr>
    <a:masterClrMapping/>
  </p:clrMapOvr>
</p:sld>
</file>

<file path=ppt/theme/theme1.xml><?xml version="1.0" encoding="utf-8"?>
<a:theme xmlns:a="http://schemas.openxmlformats.org/drawingml/2006/main" name="Markde for a New Begin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kde for a New Beginning" id="{5067D931-A915-1941-9C2A-E12BE15E30EF}" vid="{1F4CEA2D-1B22-2C49-B750-ED12A200AB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12381</TotalTime>
  <Words>1169</Words>
  <Application>Microsoft Macintosh PowerPoint</Application>
  <PresentationFormat>Widescreen</PresentationFormat>
  <Paragraphs>197</Paragraphs>
  <Slides>34</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Anton</vt:lpstr>
      <vt:lpstr>Arial</vt:lpstr>
      <vt:lpstr>Arial Nova</vt:lpstr>
      <vt:lpstr>Calibri</vt:lpstr>
      <vt:lpstr>FatFrank Heavy</vt:lpstr>
      <vt:lpstr>Gotham-MediumItalic</vt:lpstr>
      <vt:lpstr>Helvetica</vt:lpstr>
      <vt:lpstr>Swiss 721 Black</vt:lpstr>
      <vt:lpstr>Markde for a New Beginning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Franco</dc:creator>
  <cp:lastModifiedBy>BlueUser</cp:lastModifiedBy>
  <cp:revision>38</cp:revision>
  <cp:lastPrinted>2023-11-22T17:10:03Z</cp:lastPrinted>
  <dcterms:created xsi:type="dcterms:W3CDTF">2023-09-08T15:26:39Z</dcterms:created>
  <dcterms:modified xsi:type="dcterms:W3CDTF">2023-11-24T20:34:41Z</dcterms:modified>
</cp:coreProperties>
</file>