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9" r:id="rId17"/>
    <p:sldId id="272" r:id="rId18"/>
    <p:sldId id="274" r:id="rId19"/>
    <p:sldId id="275" r:id="rId20"/>
    <p:sldId id="277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9AC07-4255-42CB-A3CB-706FF3148602}" v="7" dt="2023-11-05T13:24:49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086" autoAdjust="0"/>
  </p:normalViewPr>
  <p:slideViewPr>
    <p:cSldViewPr snapToGrid="0">
      <p:cViewPr varScale="1">
        <p:scale>
          <a:sx n="64" d="100"/>
          <a:sy n="64" d="100"/>
        </p:scale>
        <p:origin x="13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E8EDB-A425-437D-A179-AC2234766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D9F9-84B8-4BF1-9A78-8B8A7B61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4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-GET EXCITED</a:t>
            </a:r>
          </a:p>
          <a:p>
            <a:r>
              <a:rPr lang="en-US" dirty="0"/>
              <a:t>-INTRODUCE YOURSELF</a:t>
            </a:r>
          </a:p>
          <a:p>
            <a:r>
              <a:rPr lang="en-US" dirty="0"/>
              <a:t>-THANK ALL VETERANS (DAD)</a:t>
            </a:r>
          </a:p>
          <a:p>
            <a:r>
              <a:rPr lang="en-US" dirty="0"/>
              <a:t>-YOUNG ADULT SHOUT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37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-THIS IS THE PROBLEM!</a:t>
            </a:r>
          </a:p>
          <a:p>
            <a:r>
              <a:rPr lang="en-US" dirty="0"/>
              <a:t>-LETS LOOK AT VERSES</a:t>
            </a:r>
          </a:p>
          <a:p>
            <a:r>
              <a:rPr lang="en-US" dirty="0"/>
              <a:t>TO SEE THE PROBLEM IN</a:t>
            </a:r>
          </a:p>
          <a:p>
            <a:r>
              <a:rPr lang="en-US" dirty="0"/>
              <a:t>BOTH CHARACTERS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0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-VS. 26/ 12Y OR 4380 DAYS</a:t>
            </a:r>
          </a:p>
          <a:p>
            <a:r>
              <a:rPr lang="en-US" dirty="0"/>
              <a:t>-ALL REMEDIES, NO MONEY,</a:t>
            </a:r>
          </a:p>
          <a:p>
            <a:r>
              <a:rPr lang="en-US" dirty="0"/>
              <a:t>NO BETTER.</a:t>
            </a:r>
          </a:p>
          <a:p>
            <a:r>
              <a:rPr lang="en-US" dirty="0"/>
              <a:t>VS. 35/ CROWD SLOWED JESUS </a:t>
            </a:r>
          </a:p>
          <a:p>
            <a:r>
              <a:rPr lang="en-US" dirty="0"/>
              <a:t>DOWN (FRUSTRATED FATHER)</a:t>
            </a:r>
          </a:p>
          <a:p>
            <a:r>
              <a:rPr lang="en-US" dirty="0"/>
              <a:t>-IN VS. 36 THE SOLUTION</a:t>
            </a:r>
          </a:p>
          <a:p>
            <a:r>
              <a:rPr lang="en-US" dirty="0"/>
              <a:t>-HOW CAN WE BE LIKE J&amp;V??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5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-HEBREW 11:1 DEFINTION</a:t>
            </a:r>
          </a:p>
          <a:p>
            <a:r>
              <a:rPr lang="en-US" dirty="0"/>
              <a:t>-ONE OF THE BEST GIFTS GOD</a:t>
            </a:r>
          </a:p>
          <a:p>
            <a:r>
              <a:rPr lang="en-US" dirty="0"/>
              <a:t>GAVE US IS THE GIFT OF IMAGE.</a:t>
            </a:r>
          </a:p>
          <a:p>
            <a:r>
              <a:rPr lang="en-US" dirty="0"/>
              <a:t>-TO THINK AND CREATE WITH </a:t>
            </a:r>
          </a:p>
          <a:p>
            <a:r>
              <a:rPr lang="en-US" dirty="0"/>
              <a:t>MENTAL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5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-IMAGINATION OF KIDS</a:t>
            </a:r>
          </a:p>
          <a:p>
            <a:r>
              <a:rPr lang="en-US" dirty="0"/>
              <a:t>-NOTHING BECOMES REALITY </a:t>
            </a:r>
          </a:p>
          <a:p>
            <a:r>
              <a:rPr lang="en-US" dirty="0"/>
              <a:t>UNLESS SOMEONE THINKS OF IT.</a:t>
            </a:r>
          </a:p>
          <a:p>
            <a:r>
              <a:rPr lang="en-US" dirty="0"/>
              <a:t>-STEVE JOBS-97.7 MILLION PHONES</a:t>
            </a:r>
          </a:p>
          <a:p>
            <a:r>
              <a:rPr lang="en-US" dirty="0"/>
              <a:t>-WRIGHT BROTHERS-5K AIRLINES</a:t>
            </a:r>
          </a:p>
          <a:p>
            <a:r>
              <a:rPr lang="en-US" dirty="0"/>
              <a:t>-GWC-94% AMERICANS HAVE PB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-DO WE STILL BELIEVE THIS</a:t>
            </a:r>
          </a:p>
          <a:p>
            <a:r>
              <a:rPr lang="en-US" dirty="0"/>
              <a:t>TODAY? IF NOT WHY?</a:t>
            </a:r>
          </a:p>
          <a:p>
            <a:r>
              <a:rPr lang="en-US" dirty="0"/>
              <a:t>-WHEN DID YOUR FAITH</a:t>
            </a:r>
          </a:p>
          <a:p>
            <a:r>
              <a:rPr lang="en-US" dirty="0"/>
              <a:t>DECREASE? THIS IS WHO WE ARE</a:t>
            </a:r>
          </a:p>
          <a:p>
            <a:r>
              <a:rPr lang="en-US" dirty="0"/>
              <a:t>-THIS IS WHO J &amp; V WAS!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6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-CAN WE DO BAD WITH OUR IMAGEI.?</a:t>
            </a:r>
          </a:p>
          <a:p>
            <a:r>
              <a:rPr lang="en-US" dirty="0"/>
              <a:t>-YES! THAT’S WHY PHIL 4:8</a:t>
            </a:r>
          </a:p>
          <a:p>
            <a:r>
              <a:rPr lang="en-US" dirty="0"/>
              <a:t>-QUOTE EPH 3:20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68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 HAVE AN IMAGE IN MY HEAD OF</a:t>
            </a:r>
          </a:p>
          <a:p>
            <a:r>
              <a:rPr lang="en-US" dirty="0"/>
              <a:t>YOU HEALED/THAT’S WHY I CAN </a:t>
            </a:r>
          </a:p>
          <a:p>
            <a:r>
              <a:rPr lang="en-US" dirty="0"/>
              <a:t>PRAY WITH ENERGY! (IMAGI. IS GAS)</a:t>
            </a:r>
          </a:p>
          <a:p>
            <a:r>
              <a:rPr lang="en-US" dirty="0"/>
              <a:t>-THAT’S WHY I BELIEVE FOR:</a:t>
            </a:r>
          </a:p>
          <a:p>
            <a:r>
              <a:rPr lang="en-US" dirty="0"/>
              <a:t>-BROKEN LEG, BAD VIRUS</a:t>
            </a:r>
          </a:p>
          <a:p>
            <a:r>
              <a:rPr lang="en-US" dirty="0"/>
              <a:t>-CANCER, MARITAL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4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-J NEVER MET JESUS BUT HAD </a:t>
            </a:r>
          </a:p>
          <a:p>
            <a:r>
              <a:rPr lang="en-US" dirty="0"/>
              <a:t>AN IMAGE THAT ACTIVATED</a:t>
            </a:r>
          </a:p>
          <a:p>
            <a:r>
              <a:rPr lang="en-US" dirty="0"/>
              <a:t>HIS FAITH TO GO TO JESUS.</a:t>
            </a:r>
          </a:p>
          <a:p>
            <a:r>
              <a:rPr lang="en-US" dirty="0"/>
              <a:t>-V WASN’T SUPPOSE TO BE </a:t>
            </a:r>
          </a:p>
          <a:p>
            <a:r>
              <a:rPr lang="en-US" dirty="0"/>
              <a:t>THERE OR ATTEMPT TO TOUCH.</a:t>
            </a:r>
          </a:p>
          <a:p>
            <a:r>
              <a:rPr lang="en-US" dirty="0"/>
              <a:t>-HER DETERM AND PERSIST. </a:t>
            </a:r>
          </a:p>
          <a:p>
            <a:r>
              <a:rPr lang="en-US" dirty="0"/>
              <a:t>AND IMAGI. PUSHED HER TO BELIEVE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6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-NEVER LATE, ALWAYS ON TIME.</a:t>
            </a:r>
          </a:p>
          <a:p>
            <a:r>
              <a:rPr lang="en-US" dirty="0"/>
              <a:t>-JES. IS NOT ON TIME, TIME IS ON HIM. </a:t>
            </a:r>
          </a:p>
          <a:p>
            <a:r>
              <a:rPr lang="en-US" dirty="0"/>
              <a:t>-JESUS PROVED THAT HE WAS/IS</a:t>
            </a:r>
          </a:p>
          <a:p>
            <a:r>
              <a:rPr lang="en-US" dirty="0"/>
              <a:t>LORD OVER TIME, DEATH, SICKNESS</a:t>
            </a:r>
          </a:p>
          <a:p>
            <a:r>
              <a:rPr lang="en-US" dirty="0"/>
              <a:t>-JESUS SPOKE WORD OF HEALING 3 TIMES</a:t>
            </a:r>
          </a:p>
          <a:p>
            <a:r>
              <a:rPr lang="en-US" dirty="0"/>
              <a:t>-PROVED NO MATTER HOW, HES ON MISS.</a:t>
            </a:r>
            <a:br>
              <a:rPr lang="en-US" dirty="0"/>
            </a:br>
            <a:r>
              <a:rPr lang="en-US" dirty="0"/>
              <a:t>-MALACHI 4:2 “HEALING IN HIS WINGS”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-KNOW: JESUS IS ON MISSION TO HEAL</a:t>
            </a:r>
          </a:p>
          <a:p>
            <a:r>
              <a:rPr lang="en-US" dirty="0"/>
              <a:t>-DO: BELIEVE WITH CHILD-LIKE FAITH</a:t>
            </a:r>
          </a:p>
          <a:p>
            <a:r>
              <a:rPr lang="en-US" dirty="0"/>
              <a:t>THAT JESUS WANTS TO.</a:t>
            </a:r>
          </a:p>
          <a:p>
            <a:r>
              <a:rPr lang="en-US" dirty="0"/>
              <a:t>-WHEN TALKING ABOUT HEALING</a:t>
            </a:r>
          </a:p>
          <a:p>
            <a:r>
              <a:rPr lang="en-US" dirty="0"/>
              <a:t>WE HAVE TO DISCUSS GODS</a:t>
            </a:r>
          </a:p>
          <a:p>
            <a:r>
              <a:rPr lang="en-US" dirty="0"/>
              <a:t>SOVEREIGNTY AND THE ISSUE </a:t>
            </a:r>
          </a:p>
          <a:p>
            <a:r>
              <a:rPr lang="en-US" dirty="0"/>
              <a:t>OF WHAT IF HE DOESN’T…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3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-MISSION OF HEALING:</a:t>
            </a:r>
          </a:p>
          <a:p>
            <a:r>
              <a:rPr lang="en-US" dirty="0"/>
              <a:t>-OUR JOB IS TO IMAGINE</a:t>
            </a:r>
          </a:p>
          <a:p>
            <a:r>
              <a:rPr lang="en-US" dirty="0"/>
              <a:t>AND BELIEVE. HIS IS JOB IS </a:t>
            </a:r>
          </a:p>
          <a:p>
            <a:r>
              <a:rPr lang="en-US" dirty="0"/>
              <a:t>TO HEAL. </a:t>
            </a:r>
          </a:p>
          <a:p>
            <a:r>
              <a:rPr lang="en-US" dirty="0"/>
              <a:t>-THE WORLD GIVES</a:t>
            </a:r>
          </a:p>
          <a:p>
            <a:r>
              <a:rPr lang="en-US" dirty="0"/>
              <a:t>REMEDIES BUT JESUS </a:t>
            </a:r>
          </a:p>
          <a:p>
            <a:r>
              <a:rPr lang="en-US" dirty="0"/>
              <a:t>GIVES THE CURE.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57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-DIFFERENT GOSPEL BUT </a:t>
            </a:r>
          </a:p>
          <a:p>
            <a:r>
              <a:rPr lang="en-US" dirty="0"/>
              <a:t>SAME STORY (MARK5:21)</a:t>
            </a:r>
          </a:p>
          <a:p>
            <a:r>
              <a:rPr lang="en-US" dirty="0"/>
              <a:t>-THIS IS HOW WE KNOW THE </a:t>
            </a:r>
          </a:p>
          <a:p>
            <a:r>
              <a:rPr lang="en-US" dirty="0"/>
              <a:t>KINGDOM OF GOD IS ADVANCING </a:t>
            </a:r>
          </a:p>
          <a:p>
            <a:r>
              <a:rPr lang="en-US" dirty="0"/>
              <a:t>-WHY? BECAUSE PEOPLE BELIEVED </a:t>
            </a:r>
          </a:p>
          <a:p>
            <a:r>
              <a:rPr lang="en-US" dirty="0"/>
              <a:t>HIM FOR HEALING AND HE DID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7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-HAVE I GIVEN UP ON THE</a:t>
            </a:r>
          </a:p>
          <a:p>
            <a:pPr marL="0" indent="0">
              <a:buNone/>
            </a:pPr>
            <a:r>
              <a:rPr lang="en-US" dirty="0"/>
              <a:t>MISSION OF PRAYING FOR </a:t>
            </a:r>
          </a:p>
          <a:p>
            <a:pPr marL="0" indent="0">
              <a:buNone/>
            </a:pPr>
            <a:r>
              <a:rPr lang="en-US" dirty="0"/>
              <a:t>SOMEONE TO BE HEALED?</a:t>
            </a:r>
          </a:p>
          <a:p>
            <a:pPr marL="0" indent="0">
              <a:buNone/>
            </a:pPr>
            <a:r>
              <a:rPr lang="en-US" dirty="0"/>
              <a:t>-HAVE I GIVEN UP ON MYSELF?</a:t>
            </a:r>
          </a:p>
          <a:p>
            <a:pPr marL="0" indent="0">
              <a:buNone/>
            </a:pPr>
            <a:r>
              <a:rPr lang="en-US" dirty="0"/>
              <a:t>-DO I STILL BELIEVE THAT JESUS</a:t>
            </a:r>
          </a:p>
          <a:p>
            <a:pPr marL="0" indent="0">
              <a:buNone/>
            </a:pPr>
            <a:r>
              <a:rPr lang="en-US" dirty="0"/>
              <a:t>IS ON MISSION TODAY TO HEAL?</a:t>
            </a:r>
          </a:p>
          <a:p>
            <a:pPr marL="0" indent="0">
              <a:buNone/>
            </a:pPr>
            <a:r>
              <a:rPr lang="en-US" dirty="0"/>
              <a:t>-INVITE TEAM, ALTAR CALL, BE BOLD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-RECAP P.S. SERMON (SOVEREIGN)</a:t>
            </a:r>
          </a:p>
          <a:p>
            <a:r>
              <a:rPr lang="en-US" dirty="0"/>
              <a:t>-7 CERTANTIES OF BIB. HEALING</a:t>
            </a:r>
          </a:p>
          <a:p>
            <a:r>
              <a:rPr lang="en-US" dirty="0"/>
              <a:t>-YOUR GREATEST PHYS. NEED IS NOT </a:t>
            </a:r>
          </a:p>
          <a:p>
            <a:r>
              <a:rPr lang="en-US" dirty="0"/>
              <a:t>YOUR GREATEST NEED; ITS FORGIVE-</a:t>
            </a:r>
          </a:p>
          <a:p>
            <a:r>
              <a:rPr lang="en-US" dirty="0"/>
              <a:t>NESS AND DELIVERANCE (MAR 2:5-11)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9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 WANT TO SPEAK TO GODS</a:t>
            </a:r>
          </a:p>
          <a:p>
            <a:r>
              <a:rPr lang="en-US" dirty="0"/>
              <a:t>SOVERIGNTY.</a:t>
            </a:r>
          </a:p>
          <a:p>
            <a:r>
              <a:rPr lang="en-US" dirty="0"/>
              <a:t>-2 HEALINGS</a:t>
            </a:r>
          </a:p>
          <a:p>
            <a:r>
              <a:rPr lang="en-US" dirty="0"/>
              <a:t>-1 ATTEMPT TO HEAL</a:t>
            </a:r>
          </a:p>
          <a:p>
            <a:r>
              <a:rPr lang="en-US" dirty="0"/>
              <a:t>-TODAY, I WANT TO PUT A FOCUS</a:t>
            </a:r>
          </a:p>
          <a:p>
            <a:r>
              <a:rPr lang="en-US" dirty="0"/>
              <a:t>ON #4 REMOVING/HEALING.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6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-WHO IS JAIRUS?</a:t>
            </a:r>
          </a:p>
          <a:p>
            <a:r>
              <a:rPr lang="en-US" dirty="0"/>
              <a:t>-RULER OF THE SYNAGOGUE</a:t>
            </a:r>
          </a:p>
          <a:p>
            <a:r>
              <a:rPr lang="en-US" dirty="0"/>
              <a:t>-HUSBAND (BELIEVED TO)</a:t>
            </a:r>
          </a:p>
          <a:p>
            <a:r>
              <a:rPr lang="en-US" dirty="0"/>
              <a:t>-MOST IMPORT., FATHER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5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-SUFFERED DIFF. PROCEDURES</a:t>
            </a:r>
          </a:p>
          <a:p>
            <a:r>
              <a:rPr lang="en-US" dirty="0"/>
              <a:t>-NO MONEY (NO INSURANCE)</a:t>
            </a:r>
          </a:p>
          <a:p>
            <a:r>
              <a:rPr lang="en-US" dirty="0"/>
              <a:t>-PAIN GOT WORSE WITH TIME. </a:t>
            </a:r>
          </a:p>
          <a:p>
            <a:r>
              <a:rPr lang="en-US" dirty="0"/>
              <a:t>-HERMORPHAGE/BLOOD ISSUE</a:t>
            </a:r>
          </a:p>
          <a:p>
            <a:r>
              <a:rPr lang="en-US" dirty="0"/>
              <a:t>-LEV 15:27/WASH THEIRSELVES</a:t>
            </a:r>
          </a:p>
          <a:p>
            <a:r>
              <a:rPr lang="en-US" dirty="0"/>
              <a:t>&amp; CLOTHES &amp; CONSIDERED </a:t>
            </a:r>
          </a:p>
          <a:p>
            <a:r>
              <a:rPr lang="en-US" dirty="0"/>
              <a:t>UNCLEAN UNTIL EVENING.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-MISSION-DESPITE COMM. </a:t>
            </a:r>
          </a:p>
          <a:p>
            <a:r>
              <a:rPr lang="en-US" dirty="0"/>
              <a:t>STATUS AS RULER, HE HUMBLED</a:t>
            </a:r>
          </a:p>
          <a:p>
            <a:r>
              <a:rPr lang="en-US" dirty="0"/>
              <a:t>HIMSELF AND BELIEVED. </a:t>
            </a:r>
          </a:p>
          <a:p>
            <a:r>
              <a:rPr lang="en-US" dirty="0"/>
              <a:t>-MISSION- DESPITE FAILURE AND </a:t>
            </a:r>
          </a:p>
          <a:p>
            <a:r>
              <a:rPr lang="en-US" dirty="0"/>
              <a:t>RISK TO MAKE PEOPLE UNCLEAN,</a:t>
            </a:r>
          </a:p>
          <a:p>
            <a:r>
              <a:rPr lang="en-US" dirty="0"/>
              <a:t>SHE BELIEVED. (CANT BE IN PUBLIC)</a:t>
            </a:r>
          </a:p>
          <a:p>
            <a:r>
              <a:rPr lang="en-US" dirty="0"/>
              <a:t>-LETS CHANGE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-REMEMBER OBJECTIVE!</a:t>
            </a:r>
          </a:p>
          <a:p>
            <a:r>
              <a:rPr lang="en-US" dirty="0"/>
              <a:t>-KNOW: JESUS IS ON MISSION TO HEAL</a:t>
            </a:r>
          </a:p>
          <a:p>
            <a:r>
              <a:rPr lang="en-US" dirty="0"/>
              <a:t>-DO: BELIEVE WITH CHILD-LIKE FAITH</a:t>
            </a:r>
          </a:p>
          <a:p>
            <a:r>
              <a:rPr lang="en-US" dirty="0"/>
              <a:t>THAT JESUS WANTS TO.</a:t>
            </a:r>
          </a:p>
          <a:p>
            <a:r>
              <a:rPr lang="en-US" dirty="0"/>
              <a:t>- THERE IS A PROBLEM THAT’S</a:t>
            </a:r>
          </a:p>
          <a:p>
            <a:r>
              <a:rPr lang="en-US" dirty="0"/>
              <a:t>OPPOSING US!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3D9F9-84B8-4BF1-9A78-8B8A7B611F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74830152-3EAE-5E9F-4830-C506EB3F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" panose="020B0904030502020204" pitchFamily="34" charset="2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D8543AA3-09D9-6144-2BFC-3D4573A8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" panose="020B0904030502020204" pitchFamily="34" charset="2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1974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4B2B1E24-1272-A7FB-DB94-6933808B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" panose="020B0904030502020204" pitchFamily="34" charset="2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+mn-lt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+mn-lt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+mn-lt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+mn-lt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+mn-lt"/>
                <a:cs typeface="Gotham-MediumItalic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021812CA-CB22-020A-C037-EE720A41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" panose="020B0904030502020204" pitchFamily="34" charset="2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red text and a fingerprint&#10;&#10;Description automatically generated">
            <a:extLst>
              <a:ext uri="{FF2B5EF4-FFF2-40B4-BE49-F238E27FC236}">
                <a16:creationId xmlns:a16="http://schemas.microsoft.com/office/drawing/2014/main" id="{3545B783-0D7A-113C-0D34-232C974DF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9" r:id="rId3"/>
    <p:sldLayoutId id="2147483657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06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F4472-DE1F-3142-76A1-4A0CFAA18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3422" y="810491"/>
            <a:ext cx="9505156" cy="5237018"/>
          </a:xfrm>
        </p:spPr>
        <p:txBody>
          <a:bodyPr/>
          <a:lstStyle/>
          <a:p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“Where there is a need for </a:t>
            </a:r>
            <a:r>
              <a:rPr 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there’s a desire to </a:t>
            </a:r>
            <a:r>
              <a:rPr 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doubt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5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F4472-DE1F-3142-76A1-4A0CFAA18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3422" y="132346"/>
            <a:ext cx="9505156" cy="6725653"/>
          </a:xfrm>
        </p:spPr>
        <p:txBody>
          <a:bodyPr/>
          <a:lstStyle/>
          <a:p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26 Veronica’s Doubt</a:t>
            </a:r>
          </a:p>
          <a:p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35 Jairus’ Daughter Dies</a:t>
            </a:r>
          </a:p>
          <a:p>
            <a:endParaRPr lang="en-US" sz="4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0" dirty="0">
                <a:solidFill>
                  <a:schemeClr val="bg1"/>
                </a:solidFill>
                <a:latin typeface="+mn-lt"/>
              </a:rPr>
              <a:t>VS. 36 B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+mn-lt"/>
              </a:rPr>
              <a:t>ut overhearing what they said, Jesus said to the ruler of the synagogue, </a:t>
            </a:r>
            <a:r>
              <a:rPr lang="en-US" sz="4400" i="0" dirty="0">
                <a:solidFill>
                  <a:srgbClr val="FF0000"/>
                </a:solidFill>
                <a:effectLst/>
                <a:latin typeface="+mn-lt"/>
              </a:rPr>
              <a:t>“Do not fear, only believe.”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7AB0E0-3D49-E00B-C4BD-64FDEE94B7A2}"/>
              </a:ext>
            </a:extLst>
          </p:cNvPr>
          <p:cNvSpPr/>
          <p:nvPr/>
        </p:nvSpPr>
        <p:spPr>
          <a:xfrm>
            <a:off x="0" y="2888672"/>
            <a:ext cx="12192000" cy="467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0FE9B6-CC81-2F62-D22E-4F5D28CC8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026" y="1341365"/>
            <a:ext cx="9692192" cy="3011487"/>
          </a:xfrm>
        </p:spPr>
        <p:txBody>
          <a:bodyPr/>
          <a:lstStyle/>
          <a:p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IMAGINATION</a:t>
            </a:r>
          </a:p>
        </p:txBody>
      </p:sp>
    </p:spTree>
    <p:extLst>
      <p:ext uri="{BB962C8B-B14F-4D97-AF65-F5344CB8AC3E}">
        <p14:creationId xmlns:p14="http://schemas.microsoft.com/office/powerpoint/2010/main" val="244764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0FE9B6-CC81-2F62-D22E-4F5D28CC8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026" y="1341365"/>
            <a:ext cx="9692192" cy="3011487"/>
          </a:xfrm>
        </p:spPr>
        <p:txBody>
          <a:bodyPr/>
          <a:lstStyle/>
          <a:p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B18B8-5ADB-494C-02F1-60BD0A5639C9}"/>
              </a:ext>
            </a:extLst>
          </p:cNvPr>
          <p:cNvSpPr txBox="1"/>
          <p:nvPr/>
        </p:nvSpPr>
        <p:spPr>
          <a:xfrm>
            <a:off x="1163782" y="3885419"/>
            <a:ext cx="9692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ACTION OF FORMING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IDEAS OR IMAGES OR CONCEPTS OF EXTERNAL OBJECTS NOT PRESENT TO THE SENSES.</a:t>
            </a:r>
          </a:p>
        </p:txBody>
      </p:sp>
    </p:spTree>
    <p:extLst>
      <p:ext uri="{BB962C8B-B14F-4D97-AF65-F5344CB8AC3E}">
        <p14:creationId xmlns:p14="http://schemas.microsoft.com/office/powerpoint/2010/main" val="206661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0739E6-5907-3252-7CFB-EF6B56DD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7512D-6004-C117-43FE-B97918930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11:23-23 ESV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47168-A8AE-A791-63B9-0237EAC7C2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4138757"/>
          </a:xfrm>
        </p:spPr>
        <p:txBody>
          <a:bodyPr/>
          <a:lstStyle/>
          <a:p>
            <a:pPr algn="ctr"/>
            <a:r>
              <a:rPr lang="en-US" sz="40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23 </a:t>
            </a:r>
            <a:r>
              <a:rPr lang="en-US" sz="4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Truly, I say to you, whoever says to this mountain, ‘Be taken up and thrown into the sea,’ and </a:t>
            </a:r>
            <a:r>
              <a:rPr lang="en-US" sz="40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 doubt in his heart, but believes that what he says will come to pass, 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 done for him. </a:t>
            </a:r>
            <a:r>
              <a:rPr lang="en-US" sz="40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24 </a:t>
            </a:r>
            <a:r>
              <a:rPr lang="en-US" sz="4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I tell you, whatever you ask in prayer, </a:t>
            </a:r>
            <a:r>
              <a:rPr lang="en-US" sz="40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that you have received it, and it will be yours.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12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7512D-6004-C117-43FE-B97918930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11:23-24 ESV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47168-A8AE-A791-63B9-0237EAC7C2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4138757"/>
          </a:xfrm>
        </p:spPr>
        <p:txBody>
          <a:bodyPr/>
          <a:lstStyle/>
          <a:p>
            <a:pPr algn="ctr"/>
            <a:r>
              <a:rPr lang="en-US" sz="40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23 </a:t>
            </a:r>
            <a:r>
              <a:rPr lang="en-US" sz="4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Truly, I say to you, whoever says to this mountain, ‘Be taken up and thrown into the sea,’ and </a:t>
            </a:r>
            <a:r>
              <a:rPr lang="en-US" sz="40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 doubt in his heart, but believes that what he says will come to pass, 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 done for him. </a:t>
            </a:r>
            <a:r>
              <a:rPr lang="en-US" sz="40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24 </a:t>
            </a:r>
            <a:r>
              <a:rPr lang="en-US" sz="4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I tell you, whatever you ask in prayer, </a:t>
            </a:r>
            <a:r>
              <a:rPr lang="en-US" sz="40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that you have received it, and it will be yours.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85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54CB91-4A77-0032-726E-3FF28F621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6843" y="-592282"/>
            <a:ext cx="6818313" cy="8042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THE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IMAGINABLE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BELIEVER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OUR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INCREDIBLE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264148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C5A88-104C-B680-58C0-02336FE63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THE IMAGINABLE BELIEVER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D94AB-C314-1977-E3B3-DB2324881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440462"/>
            <a:ext cx="10904538" cy="3535327"/>
          </a:xfrm>
        </p:spPr>
        <p:txBody>
          <a:bodyPr/>
          <a:lstStyle/>
          <a:p>
            <a:r>
              <a:rPr lang="en-US" sz="3200" dirty="0"/>
              <a:t>Mark 5:23 </a:t>
            </a:r>
            <a:r>
              <a:rPr lang="en-US" sz="3200" b="0" i="0" dirty="0">
                <a:effectLst/>
              </a:rPr>
              <a:t>and implored him earnestly, saying, “My little daughter is at the point of death. </a:t>
            </a:r>
            <a:r>
              <a:rPr lang="en-US" sz="3200" b="1" u="sng" dirty="0">
                <a:effectLst/>
              </a:rPr>
              <a:t>Come and lay your hands on her, so that she may be made well and live</a:t>
            </a:r>
            <a:r>
              <a:rPr lang="en-US" sz="3200" b="0" i="0" dirty="0">
                <a:effectLst/>
              </a:rPr>
              <a:t>.” </a:t>
            </a:r>
            <a:r>
              <a:rPr lang="en-US" sz="3200" b="1" i="0" baseline="30000" dirty="0">
                <a:effectLst/>
              </a:rPr>
              <a:t>24 </a:t>
            </a:r>
            <a:r>
              <a:rPr lang="en-US" sz="3200" b="0" i="0" dirty="0">
                <a:effectLst/>
              </a:rPr>
              <a:t>And he went with him.</a:t>
            </a:r>
          </a:p>
          <a:p>
            <a:endParaRPr lang="en-US" sz="3200" dirty="0"/>
          </a:p>
          <a:p>
            <a:r>
              <a:rPr lang="en-US" sz="3200" dirty="0"/>
              <a:t>Mark 5:28-29 </a:t>
            </a:r>
            <a:r>
              <a:rPr lang="en-US" sz="3200" b="0" i="0" dirty="0">
                <a:effectLst/>
              </a:rPr>
              <a:t>For she said,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“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If I touch even his garments, I will be made well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.</a:t>
            </a:r>
            <a:r>
              <a:rPr lang="en-US" sz="3200" b="0" i="0" dirty="0">
                <a:effectLst/>
              </a:rPr>
              <a:t>” </a:t>
            </a:r>
            <a:r>
              <a:rPr lang="en-US" sz="3200" b="1" i="0" baseline="30000" dirty="0">
                <a:effectLst/>
              </a:rPr>
              <a:t>29 </a:t>
            </a:r>
            <a:r>
              <a:rPr lang="en-US" sz="3200" b="0" i="0" dirty="0">
                <a:effectLst/>
              </a:rPr>
              <a:t>And immediately the flow of blood dried up,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002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C5A88-104C-B680-58C0-02336FE63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OUR INCREDIBLE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D94AB-C314-1977-E3B3-DB2324881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440462"/>
            <a:ext cx="10904538" cy="3535327"/>
          </a:xfrm>
        </p:spPr>
        <p:txBody>
          <a:bodyPr/>
          <a:lstStyle/>
          <a:p>
            <a:r>
              <a:rPr lang="en-US" sz="3200" dirty="0"/>
              <a:t>John 11:6 So</a:t>
            </a:r>
            <a:r>
              <a:rPr lang="en-US" sz="3200" b="0" i="0" dirty="0">
                <a:effectLst/>
              </a:rPr>
              <a:t>, when he heard that Lazarus was ill, he stayed 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two days longer </a:t>
            </a:r>
            <a:r>
              <a:rPr lang="en-US" sz="3200" b="0" i="0" dirty="0">
                <a:effectLst/>
              </a:rPr>
              <a:t>in the place where he was.</a:t>
            </a:r>
          </a:p>
          <a:p>
            <a:endParaRPr lang="en-US" sz="3200" dirty="0"/>
          </a:p>
          <a:p>
            <a:r>
              <a:rPr lang="en-US" sz="3200" dirty="0"/>
              <a:t>Mark 5:30 </a:t>
            </a:r>
            <a:r>
              <a:rPr lang="en-US" sz="3200" b="0" i="0" dirty="0">
                <a:effectLst/>
              </a:rPr>
              <a:t>And Jesus, perceiving in himself that power had gone out from him, 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immediately turned about in the crowd and said, </a:t>
            </a:r>
            <a:r>
              <a:rPr lang="en-US" sz="3200" b="0" i="0" dirty="0">
                <a:effectLst/>
              </a:rPr>
              <a:t>“Who touched my garments?”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958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C03170-6A2A-C97B-D3A1-EFA3F05FB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Mission of 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Healing</a:t>
            </a:r>
          </a:p>
        </p:txBody>
      </p:sp>
    </p:spTree>
    <p:extLst>
      <p:ext uri="{BB962C8B-B14F-4D97-AF65-F5344CB8AC3E}">
        <p14:creationId xmlns:p14="http://schemas.microsoft.com/office/powerpoint/2010/main" val="379597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54CB91-4A77-0032-726E-3FF28F621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6843" y="-592282"/>
            <a:ext cx="6818313" cy="8042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THE POWER OF THE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IMAGINABLE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 BELIEVER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+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THE POWER OF OUR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INCREDIBLE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 JESUS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=</a:t>
            </a: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ADVANCEMENT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 OF 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264910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C464B-C8D1-B3DD-B82E-F6B2CA621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Luke 8:40 KJV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00693-081F-4876-C347-1C0E994D8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en-US" sz="3200" b="1" i="0" baseline="30000" dirty="0">
              <a:effectLst/>
              <a:latin typeface="Swiss 721 Black" panose="020B0904030502020204"/>
            </a:endParaRPr>
          </a:p>
          <a:p>
            <a:pPr algn="ctr"/>
            <a:endParaRPr lang="en-US" sz="3200" b="1" baseline="30000" dirty="0">
              <a:latin typeface="Swiss 721 Black" panose="020B0904030502020204"/>
            </a:endParaRPr>
          </a:p>
          <a:p>
            <a:pPr algn="ctr"/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came to pass, that, when Jesus was returned, the people </a:t>
            </a:r>
            <a:r>
              <a:rPr lang="en-US" sz="32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gladly received him</a:t>
            </a: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 they were all </a:t>
            </a:r>
            <a:r>
              <a:rPr lang="en-US" sz="32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him</a:t>
            </a:r>
            <a:r>
              <a:rPr lang="en-US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40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78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EEA9-3540-3AD9-FE5F-F2B5AC0A3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220" y="301336"/>
            <a:ext cx="11901560" cy="1553289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Four Ways Jesus Gives us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" panose="020B0904030502020204" pitchFamily="34" charset="2"/>
              </a:rPr>
              <a:t>Victory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4BA0F-288C-C774-520F-7D27C54C5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1519345"/>
            <a:ext cx="10904538" cy="4462904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n-US" sz="1800" dirty="0"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3200" dirty="0"/>
              <a:t>[1] </a:t>
            </a:r>
            <a:r>
              <a:rPr lang="en-US" sz="3200" dirty="0">
                <a:solidFill>
                  <a:srgbClr val="FF0000"/>
                </a:solidFill>
              </a:rPr>
              <a:t>endure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0" dirty="0">
                <a:solidFill>
                  <a:schemeClr val="bg1"/>
                </a:solidFill>
              </a:rPr>
              <a:t>sickness for a time</a:t>
            </a:r>
          </a:p>
          <a:p>
            <a:pPr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</a:rPr>
              <a:t>for a greater purpose (maturity or ministry)</a:t>
            </a:r>
          </a:p>
          <a:p>
            <a:pPr algn="ctr">
              <a:spcBef>
                <a:spcPts val="0"/>
              </a:spcBef>
            </a:pPr>
            <a:endParaRPr lang="en-US" sz="3200" b="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dirty="0"/>
              <a:t>[2] </a:t>
            </a:r>
            <a:r>
              <a:rPr lang="en-US" sz="3200" dirty="0">
                <a:solidFill>
                  <a:srgbClr val="FF0000"/>
                </a:solidFill>
              </a:rPr>
              <a:t>live in </a:t>
            </a:r>
            <a:r>
              <a:rPr lang="en-US" sz="3200" b="0" dirty="0">
                <a:solidFill>
                  <a:schemeClr val="bg1"/>
                </a:solidFill>
              </a:rPr>
              <a:t>a disability </a:t>
            </a:r>
          </a:p>
          <a:p>
            <a:pPr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</a:rPr>
              <a:t>to show true life &amp; defeat lies of this world</a:t>
            </a:r>
          </a:p>
          <a:p>
            <a:pPr algn="ctr">
              <a:spcBef>
                <a:spcPts val="0"/>
              </a:spcBef>
            </a:pPr>
            <a:endParaRPr lang="en-US" sz="3200" b="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dirty="0"/>
              <a:t>[3] </a:t>
            </a:r>
            <a:r>
              <a:rPr lang="en-US" sz="3200" dirty="0">
                <a:solidFill>
                  <a:srgbClr val="FF0000"/>
                </a:solidFill>
              </a:rPr>
              <a:t>use</a:t>
            </a:r>
            <a:r>
              <a:rPr lang="en-US" sz="3200" dirty="0"/>
              <a:t> </a:t>
            </a:r>
            <a:r>
              <a:rPr lang="en-US" sz="3200" b="0" dirty="0">
                <a:solidFill>
                  <a:schemeClr val="bg1"/>
                </a:solidFill>
              </a:rPr>
              <a:t>sickness to bring us home:</a:t>
            </a:r>
          </a:p>
          <a:p>
            <a:pPr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</a:rPr>
              <a:t>completed His purpose &amp; time for reward</a:t>
            </a:r>
          </a:p>
          <a:p>
            <a:pPr algn="ctr">
              <a:spcBef>
                <a:spcPts val="0"/>
              </a:spcBef>
            </a:pPr>
            <a:endParaRPr lang="en-US" sz="3200" b="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dirty="0"/>
              <a:t>[4] </a:t>
            </a:r>
            <a:r>
              <a:rPr lang="en-US" sz="3200" dirty="0">
                <a:solidFill>
                  <a:srgbClr val="FF0000"/>
                </a:solidFill>
              </a:rPr>
              <a:t>remove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0" dirty="0">
                <a:solidFill>
                  <a:schemeClr val="bg1"/>
                </a:solidFill>
              </a:rPr>
              <a:t>sickness as a sign</a:t>
            </a:r>
          </a:p>
          <a:p>
            <a:pPr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</a:rPr>
              <a:t>of His Gospel and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EEA9-3540-3AD9-FE5F-F2B5AC0A3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220" y="301336"/>
            <a:ext cx="11901560" cy="1553289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Ways Jesus Gives us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33E6366-7F35-13BE-A671-90C255F8D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1519345"/>
            <a:ext cx="10904538" cy="4462904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n-US" sz="1800" dirty="0">
              <a:latin typeface="Helvetica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3200" dirty="0"/>
              <a:t>[1] </a:t>
            </a:r>
            <a:r>
              <a:rPr lang="en-US" sz="3200" dirty="0">
                <a:solidFill>
                  <a:srgbClr val="FF0000"/>
                </a:solidFill>
              </a:rPr>
              <a:t>endure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0" dirty="0">
                <a:solidFill>
                  <a:schemeClr val="bg1"/>
                </a:solidFill>
              </a:rPr>
              <a:t>sickness for a time</a:t>
            </a:r>
          </a:p>
          <a:p>
            <a:pPr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</a:rPr>
              <a:t>for a greater purpose (maturity or ministry)</a:t>
            </a:r>
          </a:p>
          <a:p>
            <a:pPr algn="ctr">
              <a:spcBef>
                <a:spcPts val="0"/>
              </a:spcBef>
            </a:pPr>
            <a:endParaRPr lang="en-US" sz="3200" b="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dirty="0"/>
              <a:t>[2] </a:t>
            </a:r>
            <a:r>
              <a:rPr lang="en-US" sz="3200" dirty="0">
                <a:solidFill>
                  <a:srgbClr val="FF0000"/>
                </a:solidFill>
              </a:rPr>
              <a:t>live in </a:t>
            </a:r>
            <a:r>
              <a:rPr lang="en-US" sz="3200" b="0" dirty="0">
                <a:solidFill>
                  <a:schemeClr val="bg1"/>
                </a:solidFill>
              </a:rPr>
              <a:t>a disability </a:t>
            </a:r>
          </a:p>
          <a:p>
            <a:pPr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</a:rPr>
              <a:t>to show true life &amp; defeat lies of this world</a:t>
            </a:r>
          </a:p>
          <a:p>
            <a:pPr algn="ctr">
              <a:spcBef>
                <a:spcPts val="0"/>
              </a:spcBef>
            </a:pPr>
            <a:endParaRPr lang="en-US" sz="3200" b="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dirty="0"/>
              <a:t>[3] </a:t>
            </a:r>
            <a:r>
              <a:rPr lang="en-US" sz="3200" dirty="0">
                <a:solidFill>
                  <a:srgbClr val="FF0000"/>
                </a:solidFill>
              </a:rPr>
              <a:t>use</a:t>
            </a:r>
            <a:r>
              <a:rPr lang="en-US" sz="3200" dirty="0"/>
              <a:t> </a:t>
            </a:r>
            <a:r>
              <a:rPr lang="en-US" sz="3200" b="0" dirty="0">
                <a:solidFill>
                  <a:schemeClr val="bg1"/>
                </a:solidFill>
              </a:rPr>
              <a:t>sickness to bring us home:</a:t>
            </a:r>
          </a:p>
          <a:p>
            <a:pPr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</a:rPr>
              <a:t>completed His purpose &amp; time for reward</a:t>
            </a:r>
          </a:p>
          <a:p>
            <a:pPr algn="ctr">
              <a:spcBef>
                <a:spcPts val="0"/>
              </a:spcBef>
            </a:pPr>
            <a:endParaRPr lang="en-US" sz="3200" b="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dirty="0"/>
              <a:t>[4] </a:t>
            </a:r>
            <a:r>
              <a:rPr lang="en-US" sz="3200" dirty="0">
                <a:solidFill>
                  <a:srgbClr val="FF0000"/>
                </a:solidFill>
              </a:rPr>
              <a:t>remove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0" dirty="0">
                <a:solidFill>
                  <a:schemeClr val="bg1"/>
                </a:solidFill>
              </a:rPr>
              <a:t>sickness as a sign</a:t>
            </a:r>
          </a:p>
          <a:p>
            <a:pPr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</a:rPr>
              <a:t>of His Gospel and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2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4AE3F-4BD1-71C8-0F65-037EF77E7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5:21-42</a:t>
            </a:r>
          </a:p>
        </p:txBody>
      </p:sp>
    </p:spTree>
    <p:extLst>
      <p:ext uri="{BB962C8B-B14F-4D97-AF65-F5344CB8AC3E}">
        <p14:creationId xmlns:p14="http://schemas.microsoft.com/office/powerpoint/2010/main" val="348908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7DB3E-15E4-7758-4AD4-4870ED66D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969" y="414549"/>
            <a:ext cx="10904538" cy="144938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JAIRUS?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EEF6E-2B67-A3AC-6295-3959ED27F9B7}"/>
              </a:ext>
            </a:extLst>
          </p:cNvPr>
          <p:cNvSpPr txBox="1"/>
          <p:nvPr/>
        </p:nvSpPr>
        <p:spPr>
          <a:xfrm>
            <a:off x="852055" y="1683327"/>
            <a:ext cx="10568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chemeClr val="bg1"/>
                </a:solidFill>
                <a:effectLst/>
                <a:latin typeface="system-ui"/>
              </a:rPr>
              <a:t> </a:t>
            </a:r>
            <a:r>
              <a:rPr lang="en-US" sz="4400" b="1" i="0" baseline="30000" dirty="0">
                <a:solidFill>
                  <a:schemeClr val="bg1"/>
                </a:solidFill>
                <a:effectLst/>
              </a:rPr>
              <a:t>23 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Then came one of the rulers of the synagogue, </a:t>
            </a:r>
            <a:r>
              <a:rPr lang="en-US" sz="4400" b="0" i="0" dirty="0">
                <a:solidFill>
                  <a:srgbClr val="FF0000"/>
                </a:solidFill>
                <a:effectLst/>
              </a:rPr>
              <a:t>Jairus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 by name, and seeing him, he fell at his feet </a:t>
            </a:r>
            <a:r>
              <a:rPr lang="en-US" sz="4400" b="1" i="0" baseline="30000" dirty="0">
                <a:solidFill>
                  <a:schemeClr val="bg1"/>
                </a:solidFill>
                <a:effectLst/>
              </a:rPr>
              <a:t>23 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and implored him earnestly, saying, “</a:t>
            </a:r>
            <a:r>
              <a:rPr lang="en-US" sz="4400" b="0" i="0" dirty="0">
                <a:solidFill>
                  <a:srgbClr val="FF0000"/>
                </a:solidFill>
                <a:effectLst/>
              </a:rPr>
              <a:t>My little daughter is at the point of death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. Come and lay your hands on her, so that she may be made well and live.” </a:t>
            </a:r>
            <a:r>
              <a:rPr lang="en-US" sz="4400" b="1" i="0" baseline="30000" dirty="0">
                <a:solidFill>
                  <a:schemeClr val="bg1"/>
                </a:solidFill>
                <a:effectLst/>
              </a:rPr>
              <a:t>24 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And he went with him.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D302B8F-521B-535F-366A-E8D37EA8587C}"/>
              </a:ext>
            </a:extLst>
          </p:cNvPr>
          <p:cNvSpPr txBox="1">
            <a:spLocks/>
          </p:cNvSpPr>
          <p:nvPr/>
        </p:nvSpPr>
        <p:spPr>
          <a:xfrm>
            <a:off x="-71121" y="5833851"/>
            <a:ext cx="2429987" cy="12192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5:23-24</a:t>
            </a:r>
          </a:p>
        </p:txBody>
      </p:sp>
    </p:spTree>
    <p:extLst>
      <p:ext uri="{BB962C8B-B14F-4D97-AF65-F5344CB8AC3E}">
        <p14:creationId xmlns:p14="http://schemas.microsoft.com/office/powerpoint/2010/main" val="272135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7DB3E-15E4-7758-4AD4-4870ED66D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775847"/>
            <a:ext cx="10904538" cy="95408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WOMAN W/ ISSUE OF BLOOD?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E204A-AD4C-012E-27BB-0ECAC926D5A8}"/>
              </a:ext>
            </a:extLst>
          </p:cNvPr>
          <p:cNvSpPr txBox="1"/>
          <p:nvPr/>
        </p:nvSpPr>
        <p:spPr>
          <a:xfrm>
            <a:off x="811609" y="2613161"/>
            <a:ext cx="10568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26 </a:t>
            </a:r>
            <a:r>
              <a:rPr lang="en-US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 had </a:t>
            </a:r>
            <a:r>
              <a:rPr lang="en-US" sz="4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suffered much under many physicians</a:t>
            </a:r>
            <a:r>
              <a:rPr lang="en-US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had </a:t>
            </a:r>
            <a:r>
              <a:rPr lang="en-US" sz="4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 all that she had</a:t>
            </a:r>
            <a:r>
              <a:rPr lang="en-US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was no better but rather </a:t>
            </a:r>
            <a:r>
              <a:rPr lang="en-US" sz="4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grew worse</a:t>
            </a:r>
            <a:r>
              <a:rPr lang="en-US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97CD5F-F2DA-D31C-0C53-C9DB41CF387D}"/>
              </a:ext>
            </a:extLst>
          </p:cNvPr>
          <p:cNvSpPr txBox="1">
            <a:spLocks/>
          </p:cNvSpPr>
          <p:nvPr/>
        </p:nvSpPr>
        <p:spPr>
          <a:xfrm>
            <a:off x="-71121" y="5833851"/>
            <a:ext cx="2429987" cy="12192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5:26</a:t>
            </a:r>
          </a:p>
        </p:txBody>
      </p:sp>
    </p:spTree>
    <p:extLst>
      <p:ext uri="{BB962C8B-B14F-4D97-AF65-F5344CB8AC3E}">
        <p14:creationId xmlns:p14="http://schemas.microsoft.com/office/powerpoint/2010/main" val="427900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7DB3E-15E4-7758-4AD4-4870ED66D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JAIRUS &amp; WOMAN W/ ISSUE OF BLOOD</a:t>
            </a:r>
          </a:p>
        </p:txBody>
      </p:sp>
      <p:pic>
        <p:nvPicPr>
          <p:cNvPr id="1026" name="Picture 2" descr="Alessandro Colla - IMDb">
            <a:extLst>
              <a:ext uri="{FF2B5EF4-FFF2-40B4-BE49-F238E27FC236}">
                <a16:creationId xmlns:a16="http://schemas.microsoft.com/office/drawing/2014/main" id="{759A66DA-5F23-B634-08A8-AFFB2995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4" y="2586567"/>
            <a:ext cx="5378450" cy="3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hosen&quot; Clean, Part 2 (TV Episode 2023) - IMDb">
            <a:extLst>
              <a:ext uri="{FF2B5EF4-FFF2-40B4-BE49-F238E27FC236}">
                <a16:creationId xmlns:a16="http://schemas.microsoft.com/office/drawing/2014/main" id="{7B689770-4C8B-0A25-A7FF-8D6E17B1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79" y="2743200"/>
            <a:ext cx="51173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2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7DB3E-15E4-7758-4AD4-4870ED66D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JAIRUS &amp; VERONICA</a:t>
            </a:r>
          </a:p>
        </p:txBody>
      </p:sp>
      <p:pic>
        <p:nvPicPr>
          <p:cNvPr id="1026" name="Picture 2" descr="Alessandro Colla - IMDb">
            <a:extLst>
              <a:ext uri="{FF2B5EF4-FFF2-40B4-BE49-F238E27FC236}">
                <a16:creationId xmlns:a16="http://schemas.microsoft.com/office/drawing/2014/main" id="{759A66DA-5F23-B634-08A8-AFFB2995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4" y="2586567"/>
            <a:ext cx="5378450" cy="3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hosen&quot; Clean, Part 2 (TV Episode 2023) - IMDb">
            <a:extLst>
              <a:ext uri="{FF2B5EF4-FFF2-40B4-BE49-F238E27FC236}">
                <a16:creationId xmlns:a16="http://schemas.microsoft.com/office/drawing/2014/main" id="{7B689770-4C8B-0A25-A7FF-8D6E17B1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79" y="2743200"/>
            <a:ext cx="51173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41862"/>
      </p:ext>
    </p:extLst>
  </p:cSld>
  <p:clrMapOvr>
    <a:masterClrMapping/>
  </p:clrMapOvr>
</p:sld>
</file>

<file path=ppt/theme/theme1.xml><?xml version="1.0" encoding="utf-8"?>
<a:theme xmlns:a="http://schemas.openxmlformats.org/drawingml/2006/main" name="Markde for a New Begin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de for a New Beginning" id="{5067D931-A915-1941-9C2A-E12BE15E30EF}" vid="{1F4CEA2D-1B22-2C49-B750-ED12A200A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Marked for a New Beginning</Template>
  <TotalTime>4825</TotalTime>
  <Words>1436</Words>
  <Application>Microsoft Office PowerPoint</Application>
  <PresentationFormat>Widescreen</PresentationFormat>
  <Paragraphs>208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Markde for a New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Mason</dc:creator>
  <cp:lastModifiedBy>Kenny Mason</cp:lastModifiedBy>
  <cp:revision>7</cp:revision>
  <dcterms:created xsi:type="dcterms:W3CDTF">2023-11-01T18:51:46Z</dcterms:created>
  <dcterms:modified xsi:type="dcterms:W3CDTF">2023-11-05T18:05:32Z</dcterms:modified>
</cp:coreProperties>
</file>