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22"/>
  </p:notesMasterIdLst>
  <p:sldIdLst>
    <p:sldId id="256" r:id="rId5"/>
    <p:sldId id="311" r:id="rId6"/>
    <p:sldId id="323" r:id="rId7"/>
    <p:sldId id="331" r:id="rId8"/>
    <p:sldId id="324" r:id="rId9"/>
    <p:sldId id="302" r:id="rId10"/>
    <p:sldId id="325" r:id="rId11"/>
    <p:sldId id="314" r:id="rId12"/>
    <p:sldId id="315" r:id="rId13"/>
    <p:sldId id="326" r:id="rId14"/>
    <p:sldId id="317" r:id="rId15"/>
    <p:sldId id="327" r:id="rId16"/>
    <p:sldId id="275" r:id="rId17"/>
    <p:sldId id="319" r:id="rId18"/>
    <p:sldId id="328" r:id="rId19"/>
    <p:sldId id="330"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C26"/>
    <a:srgbClr val="E99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2"/>
    <p:restoredTop sz="78464"/>
  </p:normalViewPr>
  <p:slideViewPr>
    <p:cSldViewPr snapToGrid="0" showGuides="1">
      <p:cViewPr varScale="1">
        <p:scale>
          <a:sx n="66" d="100"/>
          <a:sy n="66" d="100"/>
        </p:scale>
        <p:origin x="9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D75BD-5737-8741-9059-3A5032980BC8}"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0FACF-37A8-574E-B69D-44748C58B935}" type="slidenum">
              <a:rPr lang="en-US" smtClean="0"/>
              <a:t>‹#›</a:t>
            </a:fld>
            <a:endParaRPr lang="en-US"/>
          </a:p>
        </p:txBody>
      </p:sp>
    </p:spTree>
    <p:extLst>
      <p:ext uri="{BB962C8B-B14F-4D97-AF65-F5344CB8AC3E}">
        <p14:creationId xmlns:p14="http://schemas.microsoft.com/office/powerpoint/2010/main" val="31687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search?sca_esv=571592450&amp;q=cease&amp;si=ALGXSlanL1aSLkbkKVKYTZ8siJOekLr7PkGdtpS1k3oVCKYn7HgF580tZHF_OOjJn296LUdqZd74xdEfy9jFsyb7qXayHcs20g%3D%3D&amp;expnd=1"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google.com/search?sca_esv=571592450&amp;q=decay&amp;si=ALGXSlanL1aSLkbkKVKYTZ8siJOe-zMbxO4Yt_bXtehbBkL-Zc40CyUnq2dFLtG78K27lD1KPMA5ZhYNA13gYqtDvZYv7Y8HCA%3D%3D&amp;expnd=1" TargetMode="External"/><Relationship Id="rId4" Type="http://schemas.openxmlformats.org/officeDocument/2006/relationships/hyperlink" Target="https://www.google.com/search?sca_esv=571592450&amp;q=flourish&amp;si=ALGXSlY2XXqfLjvIaFfTE-GUlBx5Q1eWtWdvZhMwR-zXJ-f9S5TpxQFFwffhTv-Bae0Y63I3cY4jzpzmAsquUDsQyclRXa8qqQ%3D%3D&amp;expnd=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gle.com/search?sca_esv=571592450&amp;q=cease&amp;si=ALGXSlanL1aSLkbkKVKYTZ8siJOekLr7PkGdtpS1k3oVCKYn7HgF580tZHF_OOjJn296LUdqZd74xdEfy9jFsyb7qXayHcs20g%3D%3D&amp;expnd=1"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google.com/search?sca_esv=571592450&amp;q=decay&amp;si=ALGXSlanL1aSLkbkKVKYTZ8siJOe-zMbxO4Yt_bXtehbBkL-Zc40CyUnq2dFLtG78K27lD1KPMA5ZhYNA13gYqtDvZYv7Y8HCA%3D%3D&amp;expnd=1" TargetMode="External"/><Relationship Id="rId4" Type="http://schemas.openxmlformats.org/officeDocument/2006/relationships/hyperlink" Target="https://www.google.com/search?sca_esv=571592450&amp;q=flourish&amp;si=ALGXSlY2XXqfLjvIaFfTE-GUlBx5Q1eWtWdvZhMwR-zXJ-f9S5TpxQFFwffhTv-Bae0Y63I3cY4jzpzmAsquUDsQyclRXa8qqQ%3D%3D&amp;expnd=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a time you really changed without someone’s help or example or love</a:t>
            </a:r>
          </a:p>
        </p:txBody>
      </p:sp>
      <p:sp>
        <p:nvSpPr>
          <p:cNvPr id="4" name="Slide Number Placeholder 3"/>
          <p:cNvSpPr>
            <a:spLocks noGrp="1"/>
          </p:cNvSpPr>
          <p:nvPr>
            <p:ph type="sldNum" sz="quarter" idx="5"/>
          </p:nvPr>
        </p:nvSpPr>
        <p:spPr/>
        <p:txBody>
          <a:bodyPr/>
          <a:lstStyle/>
          <a:p>
            <a:fld id="{8770FACF-37A8-574E-B69D-44748C58B935}" type="slidenum">
              <a:rPr lang="en-US" smtClean="0"/>
              <a:t>1</a:t>
            </a:fld>
            <a:endParaRPr lang="en-US"/>
          </a:p>
        </p:txBody>
      </p:sp>
    </p:spTree>
    <p:extLst>
      <p:ext uri="{BB962C8B-B14F-4D97-AF65-F5344CB8AC3E}">
        <p14:creationId xmlns:p14="http://schemas.microsoft.com/office/powerpoint/2010/main" val="357057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gives them a chance to die to their control, A, N</a:t>
            </a:r>
          </a:p>
          <a:p>
            <a:r>
              <a:rPr lang="en-US" dirty="0"/>
              <a:t>But instead they stay silent - they stay hard hearted</a:t>
            </a:r>
          </a:p>
          <a:p>
            <a:r>
              <a:rPr lang="en-US" dirty="0"/>
              <a:t>CHURCH IS NOT A PLACE TO BE A CONSUMER</a:t>
            </a:r>
          </a:p>
          <a:p>
            <a:r>
              <a:rPr lang="en-US" dirty="0"/>
              <a:t>IT’S A PLACE TO DIE TO LIVE | to be crucified</a:t>
            </a:r>
          </a:p>
          <a:p>
            <a:r>
              <a:rPr lang="en-US" dirty="0"/>
              <a:t>You don’t get it your way, you serve, you fast, you give</a:t>
            </a:r>
          </a:p>
          <a:p>
            <a:r>
              <a:rPr lang="en-US" dirty="0"/>
              <a:t>Where you have to put Satan &amp; World’s priorities behind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10</a:t>
            </a:fld>
            <a:endParaRPr lang="en-US"/>
          </a:p>
        </p:txBody>
      </p:sp>
    </p:spTree>
    <p:extLst>
      <p:ext uri="{BB962C8B-B14F-4D97-AF65-F5344CB8AC3E}">
        <p14:creationId xmlns:p14="http://schemas.microsoft.com/office/powerpoint/2010/main" val="302500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a:t>
            </a:r>
            <a:r>
              <a:rPr lang="en-US" dirty="0" err="1"/>
              <a:t>Im</a:t>
            </a:r>
            <a:r>
              <a:rPr lang="en-US" dirty="0"/>
              <a:t> not - my family, my God - MY BOLOGNA</a:t>
            </a:r>
          </a:p>
          <a:p>
            <a:pPr algn="just"/>
            <a:r>
              <a:rPr lang="en-US" dirty="0">
                <a:effectLst/>
                <a:latin typeface="Helvetica" pitchFamily="2" charset="0"/>
              </a:rPr>
              <a:t>All a man’s ways seem right to him, but the Lord tests the heart. (Prov 21:2)</a:t>
            </a:r>
          </a:p>
          <a:p>
            <a:pPr algn="just"/>
            <a:r>
              <a:rPr lang="en-US" dirty="0">
                <a:effectLst/>
                <a:latin typeface="Helvetica" pitchFamily="2" charset="0"/>
              </a:rPr>
              <a:t>How he tests - tithe to church, your serving in church</a:t>
            </a:r>
          </a:p>
          <a:p>
            <a:pPr algn="just"/>
            <a:r>
              <a:rPr lang="en-US" dirty="0">
                <a:effectLst/>
                <a:latin typeface="Helvetica" pitchFamily="2" charset="0"/>
              </a:rPr>
              <a:t>Church is the place you die to your agenda, convenience &amp; control</a:t>
            </a:r>
          </a:p>
          <a:p>
            <a:pPr algn="just"/>
            <a:r>
              <a:rPr lang="en-US" dirty="0">
                <a:effectLst/>
                <a:latin typeface="Helvetica" pitchFamily="2" charset="0"/>
              </a:rPr>
              <a:t>Tithe - not giving to your family, your causes - Give to His glory</a:t>
            </a:r>
          </a:p>
        </p:txBody>
      </p:sp>
      <p:sp>
        <p:nvSpPr>
          <p:cNvPr id="4" name="Slide Number Placeholder 3"/>
          <p:cNvSpPr>
            <a:spLocks noGrp="1"/>
          </p:cNvSpPr>
          <p:nvPr>
            <p:ph type="sldNum" sz="quarter" idx="5"/>
          </p:nvPr>
        </p:nvSpPr>
        <p:spPr/>
        <p:txBody>
          <a:bodyPr/>
          <a:lstStyle/>
          <a:p>
            <a:fld id="{8770FACF-37A8-574E-B69D-44748C58B935}" type="slidenum">
              <a:rPr lang="en-US" smtClean="0"/>
              <a:t>11</a:t>
            </a:fld>
            <a:endParaRPr lang="en-US"/>
          </a:p>
        </p:txBody>
      </p:sp>
    </p:spTree>
    <p:extLst>
      <p:ext uri="{BB962C8B-B14F-4D97-AF65-F5344CB8AC3E}">
        <p14:creationId xmlns:p14="http://schemas.microsoft.com/office/powerpoint/2010/main" val="268280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that day Jesus was expecting His people to live out the kingdom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was looking for those who would join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our calling - to help people become disciples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do that?</a:t>
            </a:r>
          </a:p>
        </p:txBody>
      </p:sp>
      <p:sp>
        <p:nvSpPr>
          <p:cNvPr id="4" name="Slide Number Placeholder 3"/>
          <p:cNvSpPr>
            <a:spLocks noGrp="1"/>
          </p:cNvSpPr>
          <p:nvPr>
            <p:ph type="sldNum" sz="quarter" idx="5"/>
          </p:nvPr>
        </p:nvSpPr>
        <p:spPr/>
        <p:txBody>
          <a:bodyPr/>
          <a:lstStyle/>
          <a:p>
            <a:fld id="{8770FACF-37A8-574E-B69D-44748C58B935}" type="slidenum">
              <a:rPr lang="en-US" smtClean="0"/>
              <a:t>12</a:t>
            </a:fld>
            <a:endParaRPr lang="en-US"/>
          </a:p>
        </p:txBody>
      </p:sp>
    </p:spTree>
    <p:extLst>
      <p:ext uri="{BB962C8B-B14F-4D97-AF65-F5344CB8AC3E}">
        <p14:creationId xmlns:p14="http://schemas.microsoft.com/office/powerpoint/2010/main" val="285144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[SACRED ASSEMBLY - RENEW OUR CALLING]</a:t>
            </a:r>
          </a:p>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13</a:t>
            </a:fld>
            <a:endParaRPr lang="en-US"/>
          </a:p>
        </p:txBody>
      </p:sp>
    </p:spTree>
    <p:extLst>
      <p:ext uri="{BB962C8B-B14F-4D97-AF65-F5344CB8AC3E}">
        <p14:creationId xmlns:p14="http://schemas.microsoft.com/office/powerpoint/2010/main" val="97647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Mom - raising kids - why do I have to do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important than you know for your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God’s house - training you for your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all begins or ends in His house - forever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14</a:t>
            </a:fld>
            <a:endParaRPr lang="en-US"/>
          </a:p>
        </p:txBody>
      </p:sp>
    </p:spTree>
    <p:extLst>
      <p:ext uri="{BB962C8B-B14F-4D97-AF65-F5344CB8AC3E}">
        <p14:creationId xmlns:p14="http://schemas.microsoft.com/office/powerpoint/2010/main" val="1357127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Withered - willing to come 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Pharisee - willing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Spectator - willing to surrender</a:t>
            </a:r>
          </a:p>
        </p:txBody>
      </p:sp>
      <p:sp>
        <p:nvSpPr>
          <p:cNvPr id="4" name="Slide Number Placeholder 3"/>
          <p:cNvSpPr>
            <a:spLocks noGrp="1"/>
          </p:cNvSpPr>
          <p:nvPr>
            <p:ph type="sldNum" sz="quarter" idx="5"/>
          </p:nvPr>
        </p:nvSpPr>
        <p:spPr/>
        <p:txBody>
          <a:bodyPr/>
          <a:lstStyle/>
          <a:p>
            <a:fld id="{8770FACF-37A8-574E-B69D-44748C58B935}" type="slidenum">
              <a:rPr lang="en-US" smtClean="0"/>
              <a:t>15</a:t>
            </a:fld>
            <a:endParaRPr lang="en-US"/>
          </a:p>
        </p:txBody>
      </p:sp>
    </p:spTree>
    <p:extLst>
      <p:ext uri="{BB962C8B-B14F-4D97-AF65-F5344CB8AC3E}">
        <p14:creationId xmlns:p14="http://schemas.microsoft.com/office/powerpoint/2010/main" val="80298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16</a:t>
            </a:fld>
            <a:endParaRPr lang="en-US"/>
          </a:p>
        </p:txBody>
      </p:sp>
    </p:spTree>
    <p:extLst>
      <p:ext uri="{BB962C8B-B14F-4D97-AF65-F5344CB8AC3E}">
        <p14:creationId xmlns:p14="http://schemas.microsoft.com/office/powerpoint/2010/main" val="212468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Withered - willing to come 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Pharisee - willing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Spectator - willing to surrender</a:t>
            </a:r>
          </a:p>
        </p:txBody>
      </p:sp>
      <p:sp>
        <p:nvSpPr>
          <p:cNvPr id="4" name="Slide Number Placeholder 3"/>
          <p:cNvSpPr>
            <a:spLocks noGrp="1"/>
          </p:cNvSpPr>
          <p:nvPr>
            <p:ph type="sldNum" sz="quarter" idx="5"/>
          </p:nvPr>
        </p:nvSpPr>
        <p:spPr/>
        <p:txBody>
          <a:bodyPr/>
          <a:lstStyle/>
          <a:p>
            <a:fld id="{8770FACF-37A8-574E-B69D-44748C58B935}" type="slidenum">
              <a:rPr lang="en-US" smtClean="0"/>
              <a:t>17</a:t>
            </a:fld>
            <a:endParaRPr lang="en-US"/>
          </a:p>
        </p:txBody>
      </p:sp>
    </p:spTree>
    <p:extLst>
      <p:ext uri="{BB962C8B-B14F-4D97-AF65-F5344CB8AC3E}">
        <p14:creationId xmlns:p14="http://schemas.microsoft.com/office/powerpoint/2010/main" val="128743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itchFamily="2" charset="0"/>
              </a:rPr>
              <a:t>You and God may have to do most of the changing - God did not create you to change by yourself</a:t>
            </a:r>
          </a:p>
          <a:p>
            <a:r>
              <a:rPr lang="en-US" dirty="0"/>
              <a:t>My control, My appearance, My best life [Article]</a:t>
            </a:r>
          </a:p>
          <a:p>
            <a:r>
              <a:rPr lang="en-US" dirty="0"/>
              <a:t>In fact .  ..</a:t>
            </a:r>
          </a:p>
        </p:txBody>
      </p:sp>
      <p:sp>
        <p:nvSpPr>
          <p:cNvPr id="4" name="Slide Number Placeholder 3"/>
          <p:cNvSpPr>
            <a:spLocks noGrp="1"/>
          </p:cNvSpPr>
          <p:nvPr>
            <p:ph type="sldNum" sz="quarter" idx="5"/>
          </p:nvPr>
        </p:nvSpPr>
        <p:spPr/>
        <p:txBody>
          <a:bodyPr/>
          <a:lstStyle/>
          <a:p>
            <a:fld id="{8770FACF-37A8-574E-B69D-44748C58B935}" type="slidenum">
              <a:rPr lang="en-US" smtClean="0"/>
              <a:t>2</a:t>
            </a:fld>
            <a:endParaRPr lang="en-US"/>
          </a:p>
        </p:txBody>
      </p:sp>
    </p:spTree>
    <p:extLst>
      <p:ext uri="{BB962C8B-B14F-4D97-AF65-F5344CB8AC3E}">
        <p14:creationId xmlns:p14="http://schemas.microsoft.com/office/powerpoint/2010/main" val="240943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came to save us from Satan &amp;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Gave us ways to stay free from these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Repentance. Fasting - keep us from living like this world that </a:t>
            </a:r>
            <a:r>
              <a:rPr lang="en-US" dirty="0" err="1"/>
              <a:t>satan</a:t>
            </a:r>
            <a:r>
              <a:rPr lang="en-US" dirty="0"/>
              <a:t>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also gave us the church for this - not of this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an organization - from God &amp; His Kingdom - save us from w &amp; 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3</a:t>
            </a:fld>
            <a:endParaRPr lang="en-US"/>
          </a:p>
        </p:txBody>
      </p:sp>
    </p:spTree>
    <p:extLst>
      <p:ext uri="{BB962C8B-B14F-4D97-AF65-F5344CB8AC3E}">
        <p14:creationId xmlns:p14="http://schemas.microsoft.com/office/powerpoint/2010/main" val="93025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came to save us from Satan &amp;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Gave us ways to stay free from these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Repentance. Fasting - keep us from living like this world that </a:t>
            </a:r>
            <a:r>
              <a:rPr lang="en-US" dirty="0" err="1"/>
              <a:t>satan</a:t>
            </a:r>
            <a:r>
              <a:rPr lang="en-US" dirty="0"/>
              <a:t>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also gave us the church for this - not of this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an organization - from God &amp; His Kingdom - save us from w &amp; 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4</a:t>
            </a:fld>
            <a:endParaRPr lang="en-US"/>
          </a:p>
        </p:txBody>
      </p:sp>
    </p:spTree>
    <p:extLst>
      <p:ext uri="{BB962C8B-B14F-4D97-AF65-F5344CB8AC3E}">
        <p14:creationId xmlns:p14="http://schemas.microsoft.com/office/powerpoint/2010/main" val="312741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Nameless man - who has a withered hand</a:t>
            </a:r>
          </a:p>
          <a:p>
            <a:r>
              <a:rPr lang="en-US" dirty="0"/>
              <a:t>Religious pharisees - who have a hard heart</a:t>
            </a:r>
          </a:p>
          <a:p>
            <a:r>
              <a:rPr lang="en-US" dirty="0"/>
              <a:t>Loving savior - who has holy anger</a:t>
            </a:r>
          </a:p>
          <a:p>
            <a:r>
              <a:rPr lang="en-US" b="0" i="0" u="none" strike="noStrike" dirty="0">
                <a:solidFill>
                  <a:srgbClr val="202124"/>
                </a:solidFill>
                <a:effectLst/>
                <a:latin typeface="Roboto" panose="02000000000000000000" pitchFamily="2" charset="0"/>
                <a:hlinkClick r:id="rId3"/>
              </a:rPr>
              <a:t>cease</a:t>
            </a:r>
            <a:r>
              <a:rPr lang="en-US" b="0" i="0" dirty="0">
                <a:solidFill>
                  <a:srgbClr val="202124"/>
                </a:solidFill>
                <a:effectLst/>
                <a:latin typeface="Roboto" panose="02000000000000000000" pitchFamily="2" charset="0"/>
              </a:rPr>
              <a:t> to </a:t>
            </a:r>
            <a:r>
              <a:rPr lang="en-US" b="0" i="0" u="none" strike="noStrike" dirty="0">
                <a:solidFill>
                  <a:srgbClr val="202124"/>
                </a:solidFill>
                <a:effectLst/>
                <a:latin typeface="Roboto" panose="02000000000000000000" pitchFamily="2" charset="0"/>
                <a:hlinkClick r:id="rId4"/>
              </a:rPr>
              <a:t>flourish</a:t>
            </a:r>
            <a:r>
              <a:rPr lang="en-US" b="0" i="0" dirty="0">
                <a:solidFill>
                  <a:srgbClr val="202124"/>
                </a:solidFill>
                <a:effectLst/>
                <a:latin typeface="Roboto" panose="02000000000000000000" pitchFamily="2" charset="0"/>
              </a:rPr>
              <a:t>; fall into </a:t>
            </a:r>
            <a:r>
              <a:rPr lang="en-US" b="0" i="0" u="none" strike="noStrike" dirty="0">
                <a:solidFill>
                  <a:srgbClr val="202124"/>
                </a:solidFill>
                <a:effectLst/>
                <a:latin typeface="Roboto" panose="02000000000000000000" pitchFamily="2" charset="0"/>
                <a:hlinkClick r:id="rId5"/>
              </a:rPr>
              <a:t>decay</a:t>
            </a:r>
            <a:r>
              <a:rPr lang="en-US" b="0" i="0" dirty="0">
                <a:solidFill>
                  <a:srgbClr val="202124"/>
                </a:solidFill>
                <a:effectLst/>
                <a:latin typeface="Roboto" panose="02000000000000000000" pitchFamily="2" charset="0"/>
              </a:rPr>
              <a:t>. To lose life. To weaken.</a:t>
            </a:r>
          </a:p>
          <a:p>
            <a:r>
              <a:rPr lang="en-US" b="0" i="0" dirty="0">
                <a:solidFill>
                  <a:srgbClr val="202124"/>
                </a:solidFill>
                <a:effectLst/>
                <a:latin typeface="Roboto" panose="02000000000000000000" pitchFamily="2" charset="0"/>
              </a:rPr>
              <a:t>This man is at church - this church looks nothing like k o God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5</a:t>
            </a:fld>
            <a:endParaRPr lang="en-US"/>
          </a:p>
        </p:txBody>
      </p:sp>
    </p:spTree>
    <p:extLst>
      <p:ext uri="{BB962C8B-B14F-4D97-AF65-F5344CB8AC3E}">
        <p14:creationId xmlns:p14="http://schemas.microsoft.com/office/powerpoint/2010/main" val="41018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Nameless man - who has a withered hand</a:t>
            </a:r>
          </a:p>
          <a:p>
            <a:r>
              <a:rPr lang="en-US" dirty="0"/>
              <a:t>Religious pharisees - who have a hard heart</a:t>
            </a:r>
          </a:p>
          <a:p>
            <a:r>
              <a:rPr lang="en-US" dirty="0"/>
              <a:t>Loving savior - who has holy anger</a:t>
            </a:r>
          </a:p>
          <a:p>
            <a:r>
              <a:rPr lang="en-US" b="0" i="0" u="none" strike="noStrike" dirty="0">
                <a:solidFill>
                  <a:srgbClr val="202124"/>
                </a:solidFill>
                <a:effectLst/>
                <a:latin typeface="Roboto" panose="02000000000000000000" pitchFamily="2" charset="0"/>
                <a:hlinkClick r:id="rId3"/>
              </a:rPr>
              <a:t>cease</a:t>
            </a:r>
            <a:r>
              <a:rPr lang="en-US" b="0" i="0" dirty="0">
                <a:solidFill>
                  <a:srgbClr val="202124"/>
                </a:solidFill>
                <a:effectLst/>
                <a:latin typeface="Roboto" panose="02000000000000000000" pitchFamily="2" charset="0"/>
              </a:rPr>
              <a:t> to </a:t>
            </a:r>
            <a:r>
              <a:rPr lang="en-US" b="0" i="0" u="none" strike="noStrike" dirty="0">
                <a:solidFill>
                  <a:srgbClr val="202124"/>
                </a:solidFill>
                <a:effectLst/>
                <a:latin typeface="Roboto" panose="02000000000000000000" pitchFamily="2" charset="0"/>
                <a:hlinkClick r:id="rId4"/>
              </a:rPr>
              <a:t>flourish</a:t>
            </a:r>
            <a:r>
              <a:rPr lang="en-US" b="0" i="0" dirty="0">
                <a:solidFill>
                  <a:srgbClr val="202124"/>
                </a:solidFill>
                <a:effectLst/>
                <a:latin typeface="Roboto" panose="02000000000000000000" pitchFamily="2" charset="0"/>
              </a:rPr>
              <a:t>; fall into </a:t>
            </a:r>
            <a:r>
              <a:rPr lang="en-US" b="0" i="0" u="none" strike="noStrike" dirty="0">
                <a:solidFill>
                  <a:srgbClr val="202124"/>
                </a:solidFill>
                <a:effectLst/>
                <a:latin typeface="Roboto" panose="02000000000000000000" pitchFamily="2" charset="0"/>
                <a:hlinkClick r:id="rId5"/>
              </a:rPr>
              <a:t>decay</a:t>
            </a:r>
            <a:r>
              <a:rPr lang="en-US" b="0" i="0" dirty="0">
                <a:solidFill>
                  <a:srgbClr val="202124"/>
                </a:solidFill>
                <a:effectLst/>
                <a:latin typeface="Roboto" panose="02000000000000000000" pitchFamily="2" charset="0"/>
              </a:rPr>
              <a:t>. To lose life. To weaken.</a:t>
            </a:r>
          </a:p>
          <a:p>
            <a:r>
              <a:rPr lang="en-US" b="0" i="0" dirty="0">
                <a:solidFill>
                  <a:srgbClr val="202124"/>
                </a:solidFill>
                <a:effectLst/>
                <a:latin typeface="Roboto" panose="02000000000000000000" pitchFamily="2" charset="0"/>
              </a:rPr>
              <a:t>This man is at church - this church looks nothing like k o God</a:t>
            </a:r>
            <a:endParaRPr lang="en-US" dirty="0"/>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6</a:t>
            </a:fld>
            <a:endParaRPr lang="en-US"/>
          </a:p>
        </p:txBody>
      </p:sp>
    </p:spTree>
    <p:extLst>
      <p:ext uri="{BB962C8B-B14F-4D97-AF65-F5344CB8AC3E}">
        <p14:creationId xmlns:p14="http://schemas.microsoft.com/office/powerpoint/2010/main" val="261954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7</a:t>
            </a:fld>
            <a:endParaRPr lang="en-US"/>
          </a:p>
        </p:txBody>
      </p:sp>
    </p:spTree>
    <p:extLst>
      <p:ext uri="{BB962C8B-B14F-4D97-AF65-F5344CB8AC3E}">
        <p14:creationId xmlns:p14="http://schemas.microsoft.com/office/powerpoint/2010/main" val="57404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opposite of love is selfishness | Narcissism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is angry in God’s house with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”love” God &amp; their family and nothing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say they want new beginnings but will never 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 </a:t>
            </a:r>
            <a:r>
              <a:rPr lang="en-US" dirty="0" err="1"/>
              <a:t>witout</a:t>
            </a:r>
            <a:r>
              <a:rPr lang="en-US" dirty="0"/>
              <a:t> caring for others</a:t>
            </a:r>
          </a:p>
        </p:txBody>
      </p:sp>
      <p:sp>
        <p:nvSpPr>
          <p:cNvPr id="4" name="Slide Number Placeholder 3"/>
          <p:cNvSpPr>
            <a:spLocks noGrp="1"/>
          </p:cNvSpPr>
          <p:nvPr>
            <p:ph type="sldNum" sz="quarter" idx="5"/>
          </p:nvPr>
        </p:nvSpPr>
        <p:spPr/>
        <p:txBody>
          <a:bodyPr/>
          <a:lstStyle/>
          <a:p>
            <a:fld id="{8770FACF-37A8-574E-B69D-44748C58B935}" type="slidenum">
              <a:rPr lang="en-US" smtClean="0"/>
              <a:t>8</a:t>
            </a:fld>
            <a:endParaRPr lang="en-US"/>
          </a:p>
        </p:txBody>
      </p:sp>
    </p:spTree>
    <p:extLst>
      <p:ext uri="{BB962C8B-B14F-4D97-AF65-F5344CB8AC3E}">
        <p14:creationId xmlns:p14="http://schemas.microsoft.com/office/powerpoint/2010/main" val="140402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Withered hand needed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His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Pharisees - needed this new relationship</a:t>
            </a:r>
          </a:p>
        </p:txBody>
      </p:sp>
      <p:sp>
        <p:nvSpPr>
          <p:cNvPr id="4" name="Slide Number Placeholder 3"/>
          <p:cNvSpPr>
            <a:spLocks noGrp="1"/>
          </p:cNvSpPr>
          <p:nvPr>
            <p:ph type="sldNum" sz="quarter" idx="5"/>
          </p:nvPr>
        </p:nvSpPr>
        <p:spPr/>
        <p:txBody>
          <a:bodyPr/>
          <a:lstStyle/>
          <a:p>
            <a:fld id="{8770FACF-37A8-574E-B69D-44748C58B935}" type="slidenum">
              <a:rPr lang="en-US" smtClean="0"/>
              <a:t>9</a:t>
            </a:fld>
            <a:endParaRPr lang="en-US"/>
          </a:p>
        </p:txBody>
      </p:sp>
    </p:spTree>
    <p:extLst>
      <p:ext uri="{BB962C8B-B14F-4D97-AF65-F5344CB8AC3E}">
        <p14:creationId xmlns:p14="http://schemas.microsoft.com/office/powerpoint/2010/main" val="70470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 black background with a cross&#10;&#10;Description automatically generated">
            <a:extLst>
              <a:ext uri="{FF2B5EF4-FFF2-40B4-BE49-F238E27FC236}">
                <a16:creationId xmlns:a16="http://schemas.microsoft.com/office/drawing/2014/main" id="{74830152-3EAE-5E9F-4830-C506EB3FB493}"/>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D02C26"/>
                </a:solidFill>
                <a:latin typeface="Swiss 721 Black" panose="020B0904030502020204" pitchFamily="34" charset="2"/>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6" name="Picture 5" descr="A black background with a cross&#10;&#10;Description automatically generated">
            <a:extLst>
              <a:ext uri="{FF2B5EF4-FFF2-40B4-BE49-F238E27FC236}">
                <a16:creationId xmlns:a16="http://schemas.microsoft.com/office/drawing/2014/main" id="{D8543AA3-09D9-6144-2BFC-3D4573A84415}"/>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D02C26"/>
                </a:solidFill>
                <a:latin typeface="Swiss 721 Black" panose="020B0904030502020204" pitchFamily="34" charset="2"/>
              </a:defRPr>
            </a:lvl1pPr>
          </a:lstStyle>
          <a:p>
            <a:pPr lvl="0"/>
            <a:r>
              <a:rPr lang="en-US" dirty="0"/>
              <a:t>MAIN</a:t>
            </a:r>
          </a:p>
          <a:p>
            <a:pPr lvl="0"/>
            <a:r>
              <a:rPr lang="en-US" dirty="0"/>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descr="A black background with a cross&#10;&#10;Description automatically generated">
            <a:extLst>
              <a:ext uri="{FF2B5EF4-FFF2-40B4-BE49-F238E27FC236}">
                <a16:creationId xmlns:a16="http://schemas.microsoft.com/office/drawing/2014/main" id="{4B2B1E24-1272-A7FB-DB94-6933808BB08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5400" b="1" i="0" u="none" spc="300">
                <a:solidFill>
                  <a:srgbClr val="D02C26"/>
                </a:solidFill>
                <a:latin typeface="Swiss 721 Black" panose="020B0904030502020204" pitchFamily="34" charset="2"/>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bg1"/>
                </a:solidFill>
                <a:latin typeface="Gotham-MediumItalic" pitchFamily="2" charset="0"/>
                <a:cs typeface="Gotham-MediumItalic" pitchFamily="2" charset="0"/>
              </a:defRPr>
            </a:lvl1pPr>
            <a:lvl2pPr marL="457200" indent="0">
              <a:buNone/>
              <a:defRPr b="0" i="0">
                <a:solidFill>
                  <a:schemeClr val="bg1"/>
                </a:solidFill>
                <a:latin typeface="Gotham-MediumItalic" pitchFamily="2" charset="0"/>
                <a:cs typeface="Gotham-MediumItalic" pitchFamily="2" charset="0"/>
              </a:defRPr>
            </a:lvl2pPr>
            <a:lvl3pPr marL="914400" indent="0">
              <a:buNone/>
              <a:defRPr b="0" i="0">
                <a:solidFill>
                  <a:schemeClr val="bg1"/>
                </a:solidFill>
                <a:latin typeface="Gotham-MediumItalic" pitchFamily="2" charset="0"/>
                <a:cs typeface="Gotham-MediumItalic" pitchFamily="2" charset="0"/>
              </a:defRPr>
            </a:lvl3pPr>
            <a:lvl4pPr marL="1371600" indent="0">
              <a:buNone/>
              <a:defRPr b="0" i="0">
                <a:solidFill>
                  <a:schemeClr val="bg1"/>
                </a:solidFill>
                <a:latin typeface="Gotham-MediumItalic" pitchFamily="2" charset="0"/>
                <a:cs typeface="Gotham-MediumItalic" pitchFamily="2" charset="0"/>
              </a:defRPr>
            </a:lvl4pPr>
            <a:lvl5pPr marL="1828800" indent="0">
              <a:buNone/>
              <a:defRPr b="0" i="0">
                <a:solidFill>
                  <a:schemeClr val="bg1"/>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descr="A black background with a cross&#10;&#10;Description automatically generated">
            <a:extLst>
              <a:ext uri="{FF2B5EF4-FFF2-40B4-BE49-F238E27FC236}">
                <a16:creationId xmlns:a16="http://schemas.microsoft.com/office/drawing/2014/main" id="{021812CA-CB22-020A-C037-EE720A41199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5400" b="1" i="0" u="none" spc="300">
                <a:solidFill>
                  <a:srgbClr val="D02C26"/>
                </a:solidFill>
                <a:latin typeface="Swiss 721 Black" panose="020B0904030502020204" pitchFamily="34" charset="2"/>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bg1"/>
                </a:solidFill>
                <a:latin typeface="Gotham-MediumItalic" pitchFamily="2" charset="0"/>
                <a:cs typeface="Gotham-MediumItalic" pitchFamily="2" charset="0"/>
              </a:defRPr>
            </a:lvl1pPr>
            <a:lvl2pPr marL="457200" indent="0">
              <a:buNone/>
              <a:defRPr b="0" i="0">
                <a:solidFill>
                  <a:schemeClr val="bg1"/>
                </a:solidFill>
                <a:latin typeface="Gotham-MediumItalic" pitchFamily="2" charset="0"/>
                <a:cs typeface="Gotham-MediumItalic" pitchFamily="2" charset="0"/>
              </a:defRPr>
            </a:lvl2pPr>
            <a:lvl3pPr marL="914400" indent="0">
              <a:buNone/>
              <a:defRPr b="0" i="0">
                <a:solidFill>
                  <a:schemeClr val="bg1"/>
                </a:solidFill>
                <a:latin typeface="Gotham-MediumItalic" pitchFamily="2" charset="0"/>
                <a:cs typeface="Gotham-MediumItalic" pitchFamily="2" charset="0"/>
              </a:defRPr>
            </a:lvl3pPr>
            <a:lvl4pPr marL="1371600" indent="0">
              <a:buNone/>
              <a:defRPr b="0" i="0">
                <a:solidFill>
                  <a:schemeClr val="bg1"/>
                </a:solidFill>
                <a:latin typeface="Gotham-MediumItalic" pitchFamily="2" charset="0"/>
                <a:cs typeface="Gotham-MediumItalic" pitchFamily="2" charset="0"/>
              </a:defRPr>
            </a:lvl4pPr>
            <a:lvl5pPr marL="1828800" indent="0">
              <a:buNone/>
              <a:defRPr b="0" i="0">
                <a:solidFill>
                  <a:schemeClr val="bg1"/>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ack background with red text and a fingerprint&#10;&#10;Description automatically generated">
            <a:extLst>
              <a:ext uri="{FF2B5EF4-FFF2-40B4-BE49-F238E27FC236}">
                <a16:creationId xmlns:a16="http://schemas.microsoft.com/office/drawing/2014/main" id="{3545B783-0D7A-113C-0D34-232C974DFAF4}"/>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43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866275"/>
            <a:ext cx="12192000" cy="1744268"/>
          </a:xfrm>
        </p:spPr>
        <p:txBody>
          <a:bodyPr anchor="t"/>
          <a:lstStyle/>
          <a:p>
            <a:r>
              <a:rPr lang="en-US" sz="4000" dirty="0">
                <a:solidFill>
                  <a:schemeClr val="bg1"/>
                </a:solidFill>
                <a:effectLst/>
                <a:latin typeface="Helvetica" pitchFamily="2" charset="0"/>
              </a:rPr>
              <a:t>Church should be a place of God’s</a:t>
            </a:r>
          </a:p>
          <a:p>
            <a:br>
              <a:rPr lang="en-US" sz="500" dirty="0">
                <a:solidFill>
                  <a:schemeClr val="bg1"/>
                </a:solidFill>
                <a:effectLst/>
                <a:latin typeface="Helvetica" pitchFamily="2" charset="0"/>
              </a:rPr>
            </a:br>
            <a:r>
              <a:rPr lang="en-US" sz="5000" dirty="0">
                <a:solidFill>
                  <a:schemeClr val="accent4">
                    <a:lumMod val="40000"/>
                    <a:lumOff val="60000"/>
                  </a:schemeClr>
                </a:solidFill>
                <a:effectLst/>
                <a:latin typeface="Helvetica" pitchFamily="2" charset="0"/>
              </a:rPr>
              <a:t>CRUCIFIXION</a:t>
            </a:r>
          </a:p>
          <a:p>
            <a:endParaRPr lang="en-US" sz="4000" dirty="0">
              <a:solidFill>
                <a:schemeClr val="bg1"/>
              </a:solidFill>
              <a:effectLst/>
              <a:latin typeface="Helvetica" pitchFamily="2" charset="0"/>
            </a:endParaRPr>
          </a:p>
          <a:p>
            <a:endParaRPr lang="en-US" sz="4500" dirty="0">
              <a:solidFill>
                <a:schemeClr val="bg1"/>
              </a:solidFill>
              <a:latin typeface="Helvetica" pitchFamily="2" charset="0"/>
            </a:endParaRPr>
          </a:p>
        </p:txBody>
      </p:sp>
      <p:graphicFrame>
        <p:nvGraphicFramePr>
          <p:cNvPr id="4" name="Table 3">
            <a:extLst>
              <a:ext uri="{FF2B5EF4-FFF2-40B4-BE49-F238E27FC236}">
                <a16:creationId xmlns:a16="http://schemas.microsoft.com/office/drawing/2014/main" id="{57B4CFAE-87B5-369B-55AF-2976DC3978C9}"/>
              </a:ext>
            </a:extLst>
          </p:cNvPr>
          <p:cNvGraphicFramePr>
            <a:graphicFrameLocks noGrp="1"/>
          </p:cNvGraphicFramePr>
          <p:nvPr>
            <p:extLst>
              <p:ext uri="{D42A27DB-BD31-4B8C-83A1-F6EECF244321}">
                <p14:modId xmlns:p14="http://schemas.microsoft.com/office/powerpoint/2010/main" val="2206036255"/>
              </p:ext>
            </p:extLst>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dirty="0">
                          <a:solidFill>
                            <a:schemeClr val="tx1"/>
                          </a:solidFill>
                        </a:rPr>
                        <a:t>Kingdom Of God </a:t>
                      </a:r>
                    </a:p>
                  </a:txBody>
                  <a:tcPr>
                    <a:solidFill>
                      <a:schemeClr val="accent4">
                        <a:lumMod val="40000"/>
                        <a:lumOff val="60000"/>
                      </a:schemeClr>
                    </a:solidFill>
                  </a:tcPr>
                </a:tc>
                <a:tc>
                  <a:txBody>
                    <a:bodyPr/>
                    <a:lstStyle/>
                    <a:p>
                      <a:pPr algn="ctr"/>
                      <a:r>
                        <a:rPr lang="en-US" sz="3500" dirty="0">
                          <a:solidFill>
                            <a:schemeClr val="tx1"/>
                          </a:solidFill>
                        </a:rPr>
                        <a:t>Kingdom Of This World</a:t>
                      </a:r>
                    </a:p>
                  </a:txBody>
                  <a:tcPr>
                    <a:solidFill>
                      <a:schemeClr val="accent5">
                        <a:lumMod val="40000"/>
                        <a:lumOff val="60000"/>
                      </a:schemeClr>
                    </a:solidFill>
                  </a:tcPr>
                </a:tc>
                <a:tc>
                  <a:txBody>
                    <a:bodyPr/>
                    <a:lstStyle/>
                    <a:p>
                      <a:pPr algn="ctr"/>
                      <a:r>
                        <a:rPr lang="en-US" sz="3500" dirty="0">
                          <a:solidFill>
                            <a:schemeClr val="tx1"/>
                          </a:solidFill>
                        </a:rPr>
                        <a:t>Kingdom Of Satan</a:t>
                      </a:r>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algn="ctr"/>
                      <a:r>
                        <a:rPr lang="en-US" sz="3700" dirty="0"/>
                        <a:t>Life</a:t>
                      </a:r>
                    </a:p>
                  </a:txBody>
                  <a:tcPr>
                    <a:solidFill>
                      <a:schemeClr val="accent4">
                        <a:lumMod val="20000"/>
                        <a:lumOff val="80000"/>
                      </a:schemeClr>
                    </a:solidFill>
                  </a:tcPr>
                </a:tc>
                <a:tc>
                  <a:txBody>
                    <a:bodyPr/>
                    <a:lstStyle/>
                    <a:p>
                      <a:pPr algn="ctr"/>
                      <a:r>
                        <a:rPr lang="en-US" sz="3700" dirty="0"/>
                        <a:t>Emptiness &amp; Decay</a:t>
                      </a:r>
                    </a:p>
                  </a:txBody>
                  <a:tcPr>
                    <a:solidFill>
                      <a:schemeClr val="accent5">
                        <a:lumMod val="20000"/>
                        <a:lumOff val="80000"/>
                      </a:schemeClr>
                    </a:solidFill>
                  </a:tcPr>
                </a:tc>
                <a:tc>
                  <a:txBody>
                    <a:bodyPr/>
                    <a:lstStyle/>
                    <a:p>
                      <a:pPr algn="ctr"/>
                      <a:r>
                        <a:rPr lang="en-US" sz="3700" dirty="0"/>
                        <a:t>Death </a:t>
                      </a:r>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algn="ctr"/>
                      <a:r>
                        <a:rPr lang="en-US" sz="3700" dirty="0"/>
                        <a:t>Holy Spirit</a:t>
                      </a:r>
                    </a:p>
                  </a:txBody>
                  <a:tcPr>
                    <a:solidFill>
                      <a:schemeClr val="accent4">
                        <a:lumMod val="20000"/>
                        <a:lumOff val="80000"/>
                      </a:schemeClr>
                    </a:solidFill>
                  </a:tcPr>
                </a:tc>
                <a:tc>
                  <a:txBody>
                    <a:bodyPr/>
                    <a:lstStyle/>
                    <a:p>
                      <a:pPr algn="ctr"/>
                      <a:r>
                        <a:rPr lang="en-US" sz="3700" dirty="0"/>
                        <a:t>Sinful Flesh</a:t>
                      </a:r>
                    </a:p>
                  </a:txBody>
                  <a:tcPr>
                    <a:solidFill>
                      <a:schemeClr val="accent5">
                        <a:lumMod val="20000"/>
                        <a:lumOff val="80000"/>
                      </a:schemeClr>
                    </a:solidFill>
                  </a:tcPr>
                </a:tc>
                <a:tc>
                  <a:txBody>
                    <a:bodyPr/>
                    <a:lstStyle/>
                    <a:p>
                      <a:pPr algn="ctr"/>
                      <a:r>
                        <a:rPr lang="en-US" sz="3700" dirty="0"/>
                        <a:t>Unclean Spirits</a:t>
                      </a:r>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algn="ctr"/>
                      <a:r>
                        <a:rPr lang="en-US" sz="3700" dirty="0"/>
                        <a:t>Freedom [Peace]</a:t>
                      </a:r>
                    </a:p>
                  </a:txBody>
                  <a:tcPr>
                    <a:solidFill>
                      <a:schemeClr val="accent4">
                        <a:lumMod val="20000"/>
                        <a:lumOff val="80000"/>
                      </a:schemeClr>
                    </a:solidFill>
                  </a:tcPr>
                </a:tc>
                <a:tc>
                  <a:txBody>
                    <a:bodyPr/>
                    <a:lstStyle/>
                    <a:p>
                      <a:pPr algn="ctr"/>
                      <a:r>
                        <a:rPr lang="en-US" sz="3700" b="1" dirty="0">
                          <a:solidFill>
                            <a:srgbClr val="002060"/>
                          </a:solidFill>
                        </a:rPr>
                        <a:t>C</a:t>
                      </a:r>
                      <a:r>
                        <a:rPr lang="en-US" sz="3700" b="0" dirty="0"/>
                        <a:t>ontrol [Fear]</a:t>
                      </a:r>
                    </a:p>
                  </a:txBody>
                  <a:tcPr>
                    <a:solidFill>
                      <a:schemeClr val="accent5">
                        <a:lumMod val="20000"/>
                        <a:lumOff val="80000"/>
                      </a:schemeClr>
                    </a:solidFill>
                  </a:tcPr>
                </a:tc>
                <a:tc>
                  <a:txBody>
                    <a:bodyPr/>
                    <a:lstStyle/>
                    <a:p>
                      <a:pPr algn="ctr"/>
                      <a:r>
                        <a:rPr lang="en-US" sz="3700" dirty="0"/>
                        <a:t>Slavery [Addiction]</a:t>
                      </a:r>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algn="ctr"/>
                      <a:r>
                        <a:rPr lang="en-US" sz="3700" dirty="0"/>
                        <a:t>Truth</a:t>
                      </a:r>
                    </a:p>
                  </a:txBody>
                  <a:tcPr>
                    <a:solidFill>
                      <a:schemeClr val="accent4">
                        <a:lumMod val="20000"/>
                        <a:lumOff val="80000"/>
                      </a:schemeClr>
                    </a:solidFill>
                  </a:tcPr>
                </a:tc>
                <a:tc>
                  <a:txBody>
                    <a:bodyPr/>
                    <a:lstStyle/>
                    <a:p>
                      <a:pPr algn="ctr"/>
                      <a:r>
                        <a:rPr lang="en-US" sz="3700" b="1" dirty="0">
                          <a:solidFill>
                            <a:srgbClr val="002060"/>
                          </a:solidFill>
                        </a:rPr>
                        <a:t>A</a:t>
                      </a:r>
                      <a:r>
                        <a:rPr lang="en-US" sz="3700" b="0" dirty="0"/>
                        <a:t>ppearances</a:t>
                      </a:r>
                    </a:p>
                  </a:txBody>
                  <a:tcPr>
                    <a:solidFill>
                      <a:schemeClr val="accent5">
                        <a:lumMod val="20000"/>
                        <a:lumOff val="80000"/>
                      </a:schemeClr>
                    </a:solidFill>
                  </a:tcPr>
                </a:tc>
                <a:tc>
                  <a:txBody>
                    <a:bodyPr/>
                    <a:lstStyle/>
                    <a:p>
                      <a:pPr algn="ctr"/>
                      <a:r>
                        <a:rPr lang="en-US" sz="3700" dirty="0"/>
                        <a:t>Lies</a:t>
                      </a:r>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algn="ctr"/>
                      <a:r>
                        <a:rPr lang="en-US" sz="3700" dirty="0"/>
                        <a:t>Humility</a:t>
                      </a:r>
                    </a:p>
                  </a:txBody>
                  <a:tcPr>
                    <a:solidFill>
                      <a:schemeClr val="accent4">
                        <a:lumMod val="20000"/>
                        <a:lumOff val="80000"/>
                      </a:schemeClr>
                    </a:solidFill>
                  </a:tcPr>
                </a:tc>
                <a:tc>
                  <a:txBody>
                    <a:bodyPr/>
                    <a:lstStyle/>
                    <a:p>
                      <a:pPr algn="ctr"/>
                      <a:r>
                        <a:rPr lang="en-US" sz="3700" b="1" dirty="0">
                          <a:solidFill>
                            <a:srgbClr val="002060"/>
                          </a:solidFill>
                        </a:rPr>
                        <a:t>N</a:t>
                      </a:r>
                      <a:r>
                        <a:rPr lang="en-US" sz="3700" b="0" dirty="0"/>
                        <a:t>arcissism</a:t>
                      </a:r>
                    </a:p>
                  </a:txBody>
                  <a:tcPr>
                    <a:solidFill>
                      <a:schemeClr val="accent5">
                        <a:lumMod val="20000"/>
                        <a:lumOff val="80000"/>
                      </a:schemeClr>
                    </a:solidFill>
                  </a:tcPr>
                </a:tc>
                <a:tc>
                  <a:txBody>
                    <a:bodyPr/>
                    <a:lstStyle/>
                    <a:p>
                      <a:pPr algn="ctr"/>
                      <a:r>
                        <a:rPr lang="en-US" sz="3700" dirty="0"/>
                        <a:t>Pride</a:t>
                      </a:r>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Tree>
    <p:extLst>
      <p:ext uri="{BB962C8B-B14F-4D97-AF65-F5344CB8AC3E}">
        <p14:creationId xmlns:p14="http://schemas.microsoft.com/office/powerpoint/2010/main" val="283446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009935"/>
            <a:ext cx="10904538" cy="2031434"/>
          </a:xfrm>
        </p:spPr>
        <p:txBody>
          <a:bodyPr anchor="t"/>
          <a:lstStyle/>
          <a:p>
            <a:pPr marL="0" marR="0">
              <a:spcBef>
                <a:spcPts val="0"/>
              </a:spcBef>
              <a:spcAft>
                <a:spcPts val="0"/>
              </a:spcAft>
            </a:pPr>
            <a:r>
              <a:rPr lang="en-US" sz="4500" b="1" kern="1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You can’t grow in Christ (and His new beginnings) and live for yourself</a:t>
            </a:r>
          </a:p>
          <a:p>
            <a:pPr marL="0" marR="0">
              <a:spcBef>
                <a:spcPts val="0"/>
              </a:spcBef>
              <a:spcAft>
                <a:spcPts val="0"/>
              </a:spcAft>
            </a:pPr>
            <a:endParaRPr lang="en-US" sz="4000" b="0"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0"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“If anyone would come after me, let him deny himself and take up his cross and follow me. For whoever would save his life will lose it, but whoever loses his life for my sake and the gospel’s will save it.</a:t>
            </a:r>
          </a:p>
          <a:p>
            <a:pPr marL="0" marR="0">
              <a:spcBef>
                <a:spcPts val="0"/>
              </a:spcBef>
              <a:spcAft>
                <a:spcPts val="0"/>
              </a:spcAft>
            </a:pPr>
            <a:r>
              <a:rPr lang="en-US" sz="4000" b="0"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Mark 8:34-35</a:t>
            </a:r>
          </a:p>
          <a:p>
            <a:pPr marL="0" marR="0">
              <a:spcBef>
                <a:spcPts val="0"/>
              </a:spcBef>
              <a:spcAft>
                <a:spcPts val="0"/>
              </a:spcAft>
            </a:pPr>
            <a:endParaRPr lang="en-US" sz="45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21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866275"/>
            <a:ext cx="12192000" cy="1744268"/>
          </a:xfrm>
        </p:spPr>
        <p:txBody>
          <a:bodyPr anchor="t"/>
          <a:lstStyle/>
          <a:p>
            <a:r>
              <a:rPr lang="en-US" sz="4000" dirty="0">
                <a:solidFill>
                  <a:schemeClr val="bg1"/>
                </a:solidFill>
                <a:effectLst/>
                <a:latin typeface="Helvetica" pitchFamily="2" charset="0"/>
              </a:rPr>
              <a:t>Church should be a place of God’s</a:t>
            </a:r>
          </a:p>
          <a:p>
            <a:br>
              <a:rPr lang="en-US" sz="500" dirty="0">
                <a:solidFill>
                  <a:schemeClr val="bg1"/>
                </a:solidFill>
                <a:effectLst/>
                <a:latin typeface="Helvetica" pitchFamily="2" charset="0"/>
              </a:rPr>
            </a:br>
            <a:r>
              <a:rPr lang="en-US" sz="5000" dirty="0">
                <a:solidFill>
                  <a:schemeClr val="accent4">
                    <a:lumMod val="40000"/>
                    <a:lumOff val="60000"/>
                  </a:schemeClr>
                </a:solidFill>
                <a:effectLst/>
                <a:latin typeface="Helvetica" pitchFamily="2" charset="0"/>
              </a:rPr>
              <a:t>CALLING</a:t>
            </a:r>
          </a:p>
          <a:p>
            <a:endParaRPr lang="en-US" sz="4000" dirty="0">
              <a:solidFill>
                <a:schemeClr val="bg1"/>
              </a:solidFill>
              <a:effectLst/>
              <a:latin typeface="Helvetica" pitchFamily="2" charset="0"/>
            </a:endParaRPr>
          </a:p>
          <a:p>
            <a:endParaRPr lang="en-US" sz="4500" dirty="0">
              <a:solidFill>
                <a:schemeClr val="bg1"/>
              </a:solidFill>
              <a:latin typeface="Helvetica" pitchFamily="2" charset="0"/>
            </a:endParaRPr>
          </a:p>
        </p:txBody>
      </p:sp>
      <p:graphicFrame>
        <p:nvGraphicFramePr>
          <p:cNvPr id="2" name="Table 1">
            <a:extLst>
              <a:ext uri="{FF2B5EF4-FFF2-40B4-BE49-F238E27FC236}">
                <a16:creationId xmlns:a16="http://schemas.microsoft.com/office/drawing/2014/main" id="{82EFC503-4B92-FDD1-6086-039DD0736BD5}"/>
              </a:ext>
            </a:extLst>
          </p:cNvPr>
          <p:cNvGraphicFramePr>
            <a:graphicFrameLocks noGrp="1"/>
          </p:cNvGraphicFramePr>
          <p:nvPr>
            <p:extLst>
              <p:ext uri="{D42A27DB-BD31-4B8C-83A1-F6EECF244321}">
                <p14:modId xmlns:p14="http://schemas.microsoft.com/office/powerpoint/2010/main" val="2206036255"/>
              </p:ext>
            </p:extLst>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dirty="0">
                          <a:solidFill>
                            <a:schemeClr val="tx1"/>
                          </a:solidFill>
                        </a:rPr>
                        <a:t>Kingdom Of God </a:t>
                      </a:r>
                    </a:p>
                  </a:txBody>
                  <a:tcPr>
                    <a:solidFill>
                      <a:schemeClr val="accent4">
                        <a:lumMod val="40000"/>
                        <a:lumOff val="60000"/>
                      </a:schemeClr>
                    </a:solidFill>
                  </a:tcPr>
                </a:tc>
                <a:tc>
                  <a:txBody>
                    <a:bodyPr/>
                    <a:lstStyle/>
                    <a:p>
                      <a:pPr algn="ctr"/>
                      <a:r>
                        <a:rPr lang="en-US" sz="3500" dirty="0">
                          <a:solidFill>
                            <a:schemeClr val="tx1"/>
                          </a:solidFill>
                        </a:rPr>
                        <a:t>Kingdom Of This World</a:t>
                      </a:r>
                    </a:p>
                  </a:txBody>
                  <a:tcPr>
                    <a:solidFill>
                      <a:schemeClr val="accent5">
                        <a:lumMod val="40000"/>
                        <a:lumOff val="60000"/>
                      </a:schemeClr>
                    </a:solidFill>
                  </a:tcPr>
                </a:tc>
                <a:tc>
                  <a:txBody>
                    <a:bodyPr/>
                    <a:lstStyle/>
                    <a:p>
                      <a:pPr algn="ctr"/>
                      <a:r>
                        <a:rPr lang="en-US" sz="3500" dirty="0">
                          <a:solidFill>
                            <a:schemeClr val="tx1"/>
                          </a:solidFill>
                        </a:rPr>
                        <a:t>Kingdom Of Satan</a:t>
                      </a:r>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algn="ctr"/>
                      <a:r>
                        <a:rPr lang="en-US" sz="3700" dirty="0"/>
                        <a:t>Life</a:t>
                      </a:r>
                    </a:p>
                  </a:txBody>
                  <a:tcPr>
                    <a:solidFill>
                      <a:schemeClr val="accent4">
                        <a:lumMod val="20000"/>
                        <a:lumOff val="80000"/>
                      </a:schemeClr>
                    </a:solidFill>
                  </a:tcPr>
                </a:tc>
                <a:tc>
                  <a:txBody>
                    <a:bodyPr/>
                    <a:lstStyle/>
                    <a:p>
                      <a:pPr algn="ctr"/>
                      <a:r>
                        <a:rPr lang="en-US" sz="3700" dirty="0"/>
                        <a:t>Emptiness &amp; Decay</a:t>
                      </a:r>
                    </a:p>
                  </a:txBody>
                  <a:tcPr>
                    <a:solidFill>
                      <a:schemeClr val="accent5">
                        <a:lumMod val="20000"/>
                        <a:lumOff val="80000"/>
                      </a:schemeClr>
                    </a:solidFill>
                  </a:tcPr>
                </a:tc>
                <a:tc>
                  <a:txBody>
                    <a:bodyPr/>
                    <a:lstStyle/>
                    <a:p>
                      <a:pPr algn="ctr"/>
                      <a:r>
                        <a:rPr lang="en-US" sz="3700" dirty="0"/>
                        <a:t>Death </a:t>
                      </a:r>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algn="ctr"/>
                      <a:r>
                        <a:rPr lang="en-US" sz="3700" dirty="0"/>
                        <a:t>Holy Spirit</a:t>
                      </a:r>
                    </a:p>
                  </a:txBody>
                  <a:tcPr>
                    <a:solidFill>
                      <a:schemeClr val="accent4">
                        <a:lumMod val="20000"/>
                        <a:lumOff val="80000"/>
                      </a:schemeClr>
                    </a:solidFill>
                  </a:tcPr>
                </a:tc>
                <a:tc>
                  <a:txBody>
                    <a:bodyPr/>
                    <a:lstStyle/>
                    <a:p>
                      <a:pPr algn="ctr"/>
                      <a:r>
                        <a:rPr lang="en-US" sz="3700" dirty="0"/>
                        <a:t>Sinful Flesh</a:t>
                      </a:r>
                    </a:p>
                  </a:txBody>
                  <a:tcPr>
                    <a:solidFill>
                      <a:schemeClr val="accent5">
                        <a:lumMod val="20000"/>
                        <a:lumOff val="80000"/>
                      </a:schemeClr>
                    </a:solidFill>
                  </a:tcPr>
                </a:tc>
                <a:tc>
                  <a:txBody>
                    <a:bodyPr/>
                    <a:lstStyle/>
                    <a:p>
                      <a:pPr algn="ctr"/>
                      <a:r>
                        <a:rPr lang="en-US" sz="3700" dirty="0"/>
                        <a:t>Unclean Spirits</a:t>
                      </a:r>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algn="ctr"/>
                      <a:r>
                        <a:rPr lang="en-US" sz="3700" dirty="0"/>
                        <a:t>Freedom [Peace]</a:t>
                      </a:r>
                    </a:p>
                  </a:txBody>
                  <a:tcPr>
                    <a:solidFill>
                      <a:schemeClr val="accent4">
                        <a:lumMod val="20000"/>
                        <a:lumOff val="80000"/>
                      </a:schemeClr>
                    </a:solidFill>
                  </a:tcPr>
                </a:tc>
                <a:tc>
                  <a:txBody>
                    <a:bodyPr/>
                    <a:lstStyle/>
                    <a:p>
                      <a:pPr algn="ctr"/>
                      <a:r>
                        <a:rPr lang="en-US" sz="3700" b="1" dirty="0">
                          <a:solidFill>
                            <a:srgbClr val="002060"/>
                          </a:solidFill>
                        </a:rPr>
                        <a:t>C</a:t>
                      </a:r>
                      <a:r>
                        <a:rPr lang="en-US" sz="3700" b="0" dirty="0"/>
                        <a:t>ontrol [Fear]</a:t>
                      </a:r>
                    </a:p>
                  </a:txBody>
                  <a:tcPr>
                    <a:solidFill>
                      <a:schemeClr val="accent5">
                        <a:lumMod val="20000"/>
                        <a:lumOff val="80000"/>
                      </a:schemeClr>
                    </a:solidFill>
                  </a:tcPr>
                </a:tc>
                <a:tc>
                  <a:txBody>
                    <a:bodyPr/>
                    <a:lstStyle/>
                    <a:p>
                      <a:pPr algn="ctr"/>
                      <a:r>
                        <a:rPr lang="en-US" sz="3700" dirty="0"/>
                        <a:t>Slavery [Addiction]</a:t>
                      </a:r>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algn="ctr"/>
                      <a:r>
                        <a:rPr lang="en-US" sz="3700" dirty="0"/>
                        <a:t>Truth</a:t>
                      </a:r>
                    </a:p>
                  </a:txBody>
                  <a:tcPr>
                    <a:solidFill>
                      <a:schemeClr val="accent4">
                        <a:lumMod val="20000"/>
                        <a:lumOff val="80000"/>
                      </a:schemeClr>
                    </a:solidFill>
                  </a:tcPr>
                </a:tc>
                <a:tc>
                  <a:txBody>
                    <a:bodyPr/>
                    <a:lstStyle/>
                    <a:p>
                      <a:pPr algn="ctr"/>
                      <a:r>
                        <a:rPr lang="en-US" sz="3700" b="1" dirty="0">
                          <a:solidFill>
                            <a:srgbClr val="002060"/>
                          </a:solidFill>
                        </a:rPr>
                        <a:t>A</a:t>
                      </a:r>
                      <a:r>
                        <a:rPr lang="en-US" sz="3700" b="0" dirty="0"/>
                        <a:t>ppearances</a:t>
                      </a:r>
                    </a:p>
                  </a:txBody>
                  <a:tcPr>
                    <a:solidFill>
                      <a:schemeClr val="accent5">
                        <a:lumMod val="20000"/>
                        <a:lumOff val="80000"/>
                      </a:schemeClr>
                    </a:solidFill>
                  </a:tcPr>
                </a:tc>
                <a:tc>
                  <a:txBody>
                    <a:bodyPr/>
                    <a:lstStyle/>
                    <a:p>
                      <a:pPr algn="ctr"/>
                      <a:r>
                        <a:rPr lang="en-US" sz="3700" dirty="0"/>
                        <a:t>Lies</a:t>
                      </a:r>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algn="ctr"/>
                      <a:r>
                        <a:rPr lang="en-US" sz="3700" dirty="0"/>
                        <a:t>Humility</a:t>
                      </a:r>
                    </a:p>
                  </a:txBody>
                  <a:tcPr>
                    <a:solidFill>
                      <a:schemeClr val="accent4">
                        <a:lumMod val="20000"/>
                        <a:lumOff val="80000"/>
                      </a:schemeClr>
                    </a:solidFill>
                  </a:tcPr>
                </a:tc>
                <a:tc>
                  <a:txBody>
                    <a:bodyPr/>
                    <a:lstStyle/>
                    <a:p>
                      <a:pPr algn="ctr"/>
                      <a:r>
                        <a:rPr lang="en-US" sz="3700" b="1" dirty="0">
                          <a:solidFill>
                            <a:srgbClr val="002060"/>
                          </a:solidFill>
                        </a:rPr>
                        <a:t>N</a:t>
                      </a:r>
                      <a:r>
                        <a:rPr lang="en-US" sz="3700" b="0" dirty="0"/>
                        <a:t>arcissism</a:t>
                      </a:r>
                    </a:p>
                  </a:txBody>
                  <a:tcPr>
                    <a:solidFill>
                      <a:schemeClr val="accent5">
                        <a:lumMod val="20000"/>
                        <a:lumOff val="80000"/>
                      </a:schemeClr>
                    </a:solidFill>
                  </a:tcPr>
                </a:tc>
                <a:tc>
                  <a:txBody>
                    <a:bodyPr/>
                    <a:lstStyle/>
                    <a:p>
                      <a:pPr algn="ctr"/>
                      <a:r>
                        <a:rPr lang="en-US" sz="3700" dirty="0"/>
                        <a:t>Pride</a:t>
                      </a:r>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Tree>
    <p:extLst>
      <p:ext uri="{BB962C8B-B14F-4D97-AF65-F5344CB8AC3E}">
        <p14:creationId xmlns:p14="http://schemas.microsoft.com/office/powerpoint/2010/main" val="328282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FC3D0-F3EE-FF00-70B7-142F88A01547}"/>
              </a:ext>
            </a:extLst>
          </p:cNvPr>
          <p:cNvSpPr>
            <a:spLocks noGrp="1"/>
          </p:cNvSpPr>
          <p:nvPr>
            <p:ph type="body" sz="quarter" idx="10"/>
          </p:nvPr>
        </p:nvSpPr>
        <p:spPr>
          <a:xfrm>
            <a:off x="2546165" y="967018"/>
            <a:ext cx="6818313" cy="3011487"/>
          </a:xfrm>
        </p:spPr>
        <p:txBody>
          <a:bodyPr/>
          <a:lstStyle/>
          <a:p>
            <a:endParaRPr lang="en-US"/>
          </a:p>
        </p:txBody>
      </p:sp>
      <p:sp>
        <p:nvSpPr>
          <p:cNvPr id="3" name="Rectangle 2">
            <a:extLst>
              <a:ext uri="{FF2B5EF4-FFF2-40B4-BE49-F238E27FC236}">
                <a16:creationId xmlns:a16="http://schemas.microsoft.com/office/drawing/2014/main" id="{6F55557E-7D9E-C105-6AB3-3CBF145F519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Engage</a:t>
            </a:r>
          </a:p>
        </p:txBody>
      </p:sp>
      <p:sp>
        <p:nvSpPr>
          <p:cNvPr id="4" name="Rectangle 2">
            <a:extLst>
              <a:ext uri="{FF2B5EF4-FFF2-40B4-BE49-F238E27FC236}">
                <a16:creationId xmlns:a16="http://schemas.microsoft.com/office/drawing/2014/main" id="{300DDCE1-6A5D-AEE0-37BA-7926D1F4E5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9C9D6095-3366-9D63-5656-1C4D4E2949B7}"/>
              </a:ext>
            </a:extLst>
          </p:cNvPr>
          <p:cNvSpPr>
            <a:spLocks noChangeArrowheads="1"/>
          </p:cNvSpPr>
          <p:nvPr/>
        </p:nvSpPr>
        <p:spPr bwMode="auto">
          <a:xfrm>
            <a:off x="4752578" y="24250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1A14E41F-3C49-0789-B0B8-8933CFC4D992}"/>
              </a:ext>
            </a:extLst>
          </p:cNvPr>
          <p:cNvPicPr>
            <a:picLocks noChangeAspect="1"/>
          </p:cNvPicPr>
          <p:nvPr/>
        </p:nvPicPr>
        <p:blipFill rotWithShape="1">
          <a:blip r:embed="rId3"/>
          <a:srcRect l="27596" t="28771" r="27513" b="28957"/>
          <a:stretch/>
        </p:blipFill>
        <p:spPr>
          <a:xfrm>
            <a:off x="2736375" y="109183"/>
            <a:ext cx="6719248" cy="6327292"/>
          </a:xfrm>
          <a:prstGeom prst="rect">
            <a:avLst/>
          </a:prstGeom>
        </p:spPr>
      </p:pic>
      <p:sp>
        <p:nvSpPr>
          <p:cNvPr id="8" name="TextBox 7">
            <a:extLst>
              <a:ext uri="{FF2B5EF4-FFF2-40B4-BE49-F238E27FC236}">
                <a16:creationId xmlns:a16="http://schemas.microsoft.com/office/drawing/2014/main" id="{50B95A9A-96DE-A9F4-A5B1-E635E3A25CF6}"/>
              </a:ext>
            </a:extLst>
          </p:cNvPr>
          <p:cNvSpPr txBox="1"/>
          <p:nvPr/>
        </p:nvSpPr>
        <p:spPr>
          <a:xfrm rot="19633423">
            <a:off x="4068995" y="188998"/>
            <a:ext cx="5500048" cy="861774"/>
          </a:xfrm>
          <a:prstGeom prst="rect">
            <a:avLst/>
          </a:prstGeom>
          <a:noFill/>
        </p:spPr>
        <p:txBody>
          <a:bodyPr wrap="square" rtlCol="0">
            <a:spAutoFit/>
          </a:bodyPr>
          <a:lstStyle/>
          <a:p>
            <a:r>
              <a:rPr lang="en-US" sz="5000" b="1" dirty="0">
                <a:solidFill>
                  <a:schemeClr val="bg1"/>
                </a:solidFill>
                <a:latin typeface="Helvetica" pitchFamily="2" charset="0"/>
              </a:rPr>
              <a:t>Engage</a:t>
            </a:r>
          </a:p>
        </p:txBody>
      </p:sp>
      <p:sp>
        <p:nvSpPr>
          <p:cNvPr id="9" name="TextBox 8">
            <a:extLst>
              <a:ext uri="{FF2B5EF4-FFF2-40B4-BE49-F238E27FC236}">
                <a16:creationId xmlns:a16="http://schemas.microsoft.com/office/drawing/2014/main" id="{06612A68-41E8-36B4-6CF4-3C3B8940D35F}"/>
              </a:ext>
            </a:extLst>
          </p:cNvPr>
          <p:cNvSpPr txBox="1"/>
          <p:nvPr/>
        </p:nvSpPr>
        <p:spPr>
          <a:xfrm rot="1755939">
            <a:off x="2854466" y="5216666"/>
            <a:ext cx="5500048" cy="861774"/>
          </a:xfrm>
          <a:prstGeom prst="rect">
            <a:avLst/>
          </a:prstGeom>
          <a:noFill/>
        </p:spPr>
        <p:txBody>
          <a:bodyPr wrap="square" rtlCol="0">
            <a:spAutoFit/>
          </a:bodyPr>
          <a:lstStyle/>
          <a:p>
            <a:r>
              <a:rPr lang="en-US" sz="5000" b="1" dirty="0">
                <a:solidFill>
                  <a:schemeClr val="bg1"/>
                </a:solidFill>
                <a:latin typeface="Helvetica" pitchFamily="2" charset="0"/>
              </a:rPr>
              <a:t>Prioritize</a:t>
            </a:r>
          </a:p>
        </p:txBody>
      </p:sp>
      <p:sp>
        <p:nvSpPr>
          <p:cNvPr id="10" name="TextBox 9">
            <a:extLst>
              <a:ext uri="{FF2B5EF4-FFF2-40B4-BE49-F238E27FC236}">
                <a16:creationId xmlns:a16="http://schemas.microsoft.com/office/drawing/2014/main" id="{670EE1D0-8CCD-4BC0-12A8-86A12B1328E2}"/>
              </a:ext>
            </a:extLst>
          </p:cNvPr>
          <p:cNvSpPr txBox="1"/>
          <p:nvPr/>
        </p:nvSpPr>
        <p:spPr>
          <a:xfrm rot="3936817">
            <a:off x="6110739" y="4975688"/>
            <a:ext cx="5500048" cy="861774"/>
          </a:xfrm>
          <a:prstGeom prst="rect">
            <a:avLst/>
          </a:prstGeom>
          <a:noFill/>
        </p:spPr>
        <p:txBody>
          <a:bodyPr wrap="square" rtlCol="0">
            <a:spAutoFit/>
          </a:bodyPr>
          <a:lstStyle/>
          <a:p>
            <a:r>
              <a:rPr lang="en-US" sz="5000" b="1" dirty="0">
                <a:solidFill>
                  <a:schemeClr val="bg1"/>
                </a:solidFill>
                <a:latin typeface="Helvetica" pitchFamily="2" charset="0"/>
              </a:rPr>
              <a:t>Follow</a:t>
            </a:r>
          </a:p>
        </p:txBody>
      </p:sp>
    </p:spTree>
    <p:extLst>
      <p:ext uri="{BB962C8B-B14F-4D97-AF65-F5344CB8AC3E}">
        <p14:creationId xmlns:p14="http://schemas.microsoft.com/office/powerpoint/2010/main" val="129518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009935"/>
            <a:ext cx="10904538" cy="2031434"/>
          </a:xfrm>
        </p:spPr>
        <p:txBody>
          <a:bodyPr anchor="t"/>
          <a:lstStyle/>
          <a:p>
            <a:r>
              <a:rPr lang="en-US" sz="5200" dirty="0">
                <a:solidFill>
                  <a:schemeClr val="bg1"/>
                </a:solidFill>
                <a:latin typeface="Helvetica" pitchFamily="2" charset="0"/>
              </a:rPr>
              <a:t>Your life &amp; family will never be all God has planned until you are what God calls you to be in His church</a:t>
            </a:r>
          </a:p>
        </p:txBody>
      </p:sp>
    </p:spTree>
    <p:extLst>
      <p:ext uri="{BB962C8B-B14F-4D97-AF65-F5344CB8AC3E}">
        <p14:creationId xmlns:p14="http://schemas.microsoft.com/office/powerpoint/2010/main" val="371315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866275"/>
            <a:ext cx="12192000" cy="1744268"/>
          </a:xfrm>
        </p:spPr>
        <p:txBody>
          <a:bodyPr anchor="t"/>
          <a:lstStyle/>
          <a:p>
            <a:r>
              <a:rPr lang="en-US" sz="4000" dirty="0">
                <a:solidFill>
                  <a:schemeClr val="bg1"/>
                </a:solidFill>
                <a:effectLst/>
                <a:latin typeface="Helvetica" pitchFamily="2" charset="0"/>
              </a:rPr>
              <a:t>Church should be a place of God’s</a:t>
            </a:r>
          </a:p>
          <a:p>
            <a:br>
              <a:rPr lang="en-US" sz="500" dirty="0">
                <a:solidFill>
                  <a:schemeClr val="bg1"/>
                </a:solidFill>
                <a:effectLst/>
                <a:latin typeface="Helvetica" pitchFamily="2" charset="0"/>
              </a:rPr>
            </a:br>
            <a:r>
              <a:rPr lang="en-US" sz="5000" dirty="0">
                <a:solidFill>
                  <a:schemeClr val="accent4">
                    <a:lumMod val="40000"/>
                    <a:lumOff val="60000"/>
                  </a:schemeClr>
                </a:solidFill>
                <a:effectLst/>
                <a:latin typeface="Helvetica" pitchFamily="2" charset="0"/>
              </a:rPr>
              <a:t>COURAGE</a:t>
            </a:r>
          </a:p>
          <a:p>
            <a:endParaRPr lang="en-US" sz="4000" dirty="0">
              <a:solidFill>
                <a:schemeClr val="bg1"/>
              </a:solidFill>
              <a:effectLst/>
              <a:latin typeface="Helvetica" pitchFamily="2" charset="0"/>
            </a:endParaRPr>
          </a:p>
          <a:p>
            <a:endParaRPr lang="en-US" sz="4500" dirty="0">
              <a:solidFill>
                <a:schemeClr val="bg1"/>
              </a:solidFill>
              <a:latin typeface="Helvetica" pitchFamily="2" charset="0"/>
            </a:endParaRPr>
          </a:p>
        </p:txBody>
      </p:sp>
      <p:graphicFrame>
        <p:nvGraphicFramePr>
          <p:cNvPr id="4" name="Table 3">
            <a:extLst>
              <a:ext uri="{FF2B5EF4-FFF2-40B4-BE49-F238E27FC236}">
                <a16:creationId xmlns:a16="http://schemas.microsoft.com/office/drawing/2014/main" id="{D9AD6124-1002-F30B-9727-B47C3C232B3D}"/>
              </a:ext>
            </a:extLst>
          </p:cNvPr>
          <p:cNvGraphicFramePr>
            <a:graphicFrameLocks noGrp="1"/>
          </p:cNvGraphicFramePr>
          <p:nvPr>
            <p:extLst>
              <p:ext uri="{D42A27DB-BD31-4B8C-83A1-F6EECF244321}">
                <p14:modId xmlns:p14="http://schemas.microsoft.com/office/powerpoint/2010/main" val="2206036255"/>
              </p:ext>
            </p:extLst>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dirty="0">
                          <a:solidFill>
                            <a:schemeClr val="tx1"/>
                          </a:solidFill>
                        </a:rPr>
                        <a:t>Kingdom Of God </a:t>
                      </a:r>
                    </a:p>
                  </a:txBody>
                  <a:tcPr>
                    <a:solidFill>
                      <a:schemeClr val="accent4">
                        <a:lumMod val="40000"/>
                        <a:lumOff val="60000"/>
                      </a:schemeClr>
                    </a:solidFill>
                  </a:tcPr>
                </a:tc>
                <a:tc>
                  <a:txBody>
                    <a:bodyPr/>
                    <a:lstStyle/>
                    <a:p>
                      <a:pPr algn="ctr"/>
                      <a:r>
                        <a:rPr lang="en-US" sz="3500" dirty="0">
                          <a:solidFill>
                            <a:schemeClr val="tx1"/>
                          </a:solidFill>
                        </a:rPr>
                        <a:t>Kingdom Of This World</a:t>
                      </a:r>
                    </a:p>
                  </a:txBody>
                  <a:tcPr>
                    <a:solidFill>
                      <a:schemeClr val="accent5">
                        <a:lumMod val="40000"/>
                        <a:lumOff val="60000"/>
                      </a:schemeClr>
                    </a:solidFill>
                  </a:tcPr>
                </a:tc>
                <a:tc>
                  <a:txBody>
                    <a:bodyPr/>
                    <a:lstStyle/>
                    <a:p>
                      <a:pPr algn="ctr"/>
                      <a:r>
                        <a:rPr lang="en-US" sz="3500" dirty="0">
                          <a:solidFill>
                            <a:schemeClr val="tx1"/>
                          </a:solidFill>
                        </a:rPr>
                        <a:t>Kingdom Of Satan</a:t>
                      </a:r>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algn="ctr"/>
                      <a:r>
                        <a:rPr lang="en-US" sz="3700" dirty="0"/>
                        <a:t>Life</a:t>
                      </a:r>
                    </a:p>
                  </a:txBody>
                  <a:tcPr>
                    <a:solidFill>
                      <a:schemeClr val="accent4">
                        <a:lumMod val="20000"/>
                        <a:lumOff val="80000"/>
                      </a:schemeClr>
                    </a:solidFill>
                  </a:tcPr>
                </a:tc>
                <a:tc>
                  <a:txBody>
                    <a:bodyPr/>
                    <a:lstStyle/>
                    <a:p>
                      <a:pPr algn="ctr"/>
                      <a:r>
                        <a:rPr lang="en-US" sz="3700" dirty="0"/>
                        <a:t>Emptiness &amp; Decay</a:t>
                      </a:r>
                    </a:p>
                  </a:txBody>
                  <a:tcPr>
                    <a:solidFill>
                      <a:schemeClr val="accent5">
                        <a:lumMod val="20000"/>
                        <a:lumOff val="80000"/>
                      </a:schemeClr>
                    </a:solidFill>
                  </a:tcPr>
                </a:tc>
                <a:tc>
                  <a:txBody>
                    <a:bodyPr/>
                    <a:lstStyle/>
                    <a:p>
                      <a:pPr algn="ctr"/>
                      <a:r>
                        <a:rPr lang="en-US" sz="3700" dirty="0"/>
                        <a:t>Death </a:t>
                      </a:r>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algn="ctr"/>
                      <a:r>
                        <a:rPr lang="en-US" sz="3700" dirty="0"/>
                        <a:t>Holy Spirit</a:t>
                      </a:r>
                    </a:p>
                  </a:txBody>
                  <a:tcPr>
                    <a:solidFill>
                      <a:schemeClr val="accent4">
                        <a:lumMod val="20000"/>
                        <a:lumOff val="80000"/>
                      </a:schemeClr>
                    </a:solidFill>
                  </a:tcPr>
                </a:tc>
                <a:tc>
                  <a:txBody>
                    <a:bodyPr/>
                    <a:lstStyle/>
                    <a:p>
                      <a:pPr algn="ctr"/>
                      <a:r>
                        <a:rPr lang="en-US" sz="3700" dirty="0"/>
                        <a:t>Sinful Flesh</a:t>
                      </a:r>
                    </a:p>
                  </a:txBody>
                  <a:tcPr>
                    <a:solidFill>
                      <a:schemeClr val="accent5">
                        <a:lumMod val="20000"/>
                        <a:lumOff val="80000"/>
                      </a:schemeClr>
                    </a:solidFill>
                  </a:tcPr>
                </a:tc>
                <a:tc>
                  <a:txBody>
                    <a:bodyPr/>
                    <a:lstStyle/>
                    <a:p>
                      <a:pPr algn="ctr"/>
                      <a:r>
                        <a:rPr lang="en-US" sz="3700" dirty="0"/>
                        <a:t>Unclean Spirits</a:t>
                      </a:r>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algn="ctr"/>
                      <a:r>
                        <a:rPr lang="en-US" sz="3700" dirty="0"/>
                        <a:t>Freedom [Peace]</a:t>
                      </a:r>
                    </a:p>
                  </a:txBody>
                  <a:tcPr>
                    <a:solidFill>
                      <a:schemeClr val="accent4">
                        <a:lumMod val="20000"/>
                        <a:lumOff val="80000"/>
                      </a:schemeClr>
                    </a:solidFill>
                  </a:tcPr>
                </a:tc>
                <a:tc>
                  <a:txBody>
                    <a:bodyPr/>
                    <a:lstStyle/>
                    <a:p>
                      <a:pPr algn="ctr"/>
                      <a:r>
                        <a:rPr lang="en-US" sz="3700" b="1" dirty="0">
                          <a:solidFill>
                            <a:srgbClr val="002060"/>
                          </a:solidFill>
                        </a:rPr>
                        <a:t>C</a:t>
                      </a:r>
                      <a:r>
                        <a:rPr lang="en-US" sz="3700" b="0" dirty="0"/>
                        <a:t>ontrol [Fear]</a:t>
                      </a:r>
                    </a:p>
                  </a:txBody>
                  <a:tcPr>
                    <a:solidFill>
                      <a:schemeClr val="accent5">
                        <a:lumMod val="20000"/>
                        <a:lumOff val="80000"/>
                      </a:schemeClr>
                    </a:solidFill>
                  </a:tcPr>
                </a:tc>
                <a:tc>
                  <a:txBody>
                    <a:bodyPr/>
                    <a:lstStyle/>
                    <a:p>
                      <a:pPr algn="ctr"/>
                      <a:r>
                        <a:rPr lang="en-US" sz="3700" dirty="0"/>
                        <a:t>Slavery [Addiction]</a:t>
                      </a:r>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algn="ctr"/>
                      <a:r>
                        <a:rPr lang="en-US" sz="3700" dirty="0"/>
                        <a:t>Truth</a:t>
                      </a:r>
                    </a:p>
                  </a:txBody>
                  <a:tcPr>
                    <a:solidFill>
                      <a:schemeClr val="accent4">
                        <a:lumMod val="20000"/>
                        <a:lumOff val="80000"/>
                      </a:schemeClr>
                    </a:solidFill>
                  </a:tcPr>
                </a:tc>
                <a:tc>
                  <a:txBody>
                    <a:bodyPr/>
                    <a:lstStyle/>
                    <a:p>
                      <a:pPr algn="ctr"/>
                      <a:r>
                        <a:rPr lang="en-US" sz="3700" b="1" dirty="0">
                          <a:solidFill>
                            <a:srgbClr val="002060"/>
                          </a:solidFill>
                        </a:rPr>
                        <a:t>A</a:t>
                      </a:r>
                      <a:r>
                        <a:rPr lang="en-US" sz="3700" b="0" dirty="0"/>
                        <a:t>ppearances</a:t>
                      </a:r>
                    </a:p>
                  </a:txBody>
                  <a:tcPr>
                    <a:solidFill>
                      <a:schemeClr val="accent5">
                        <a:lumMod val="20000"/>
                        <a:lumOff val="80000"/>
                      </a:schemeClr>
                    </a:solidFill>
                  </a:tcPr>
                </a:tc>
                <a:tc>
                  <a:txBody>
                    <a:bodyPr/>
                    <a:lstStyle/>
                    <a:p>
                      <a:pPr algn="ctr"/>
                      <a:r>
                        <a:rPr lang="en-US" sz="3700" dirty="0"/>
                        <a:t>Lies</a:t>
                      </a:r>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algn="ctr"/>
                      <a:r>
                        <a:rPr lang="en-US" sz="3700" dirty="0"/>
                        <a:t>Humility</a:t>
                      </a:r>
                    </a:p>
                  </a:txBody>
                  <a:tcPr>
                    <a:solidFill>
                      <a:schemeClr val="accent4">
                        <a:lumMod val="20000"/>
                        <a:lumOff val="80000"/>
                      </a:schemeClr>
                    </a:solidFill>
                  </a:tcPr>
                </a:tc>
                <a:tc>
                  <a:txBody>
                    <a:bodyPr/>
                    <a:lstStyle/>
                    <a:p>
                      <a:pPr algn="ctr"/>
                      <a:r>
                        <a:rPr lang="en-US" sz="3700" b="1" dirty="0">
                          <a:solidFill>
                            <a:srgbClr val="002060"/>
                          </a:solidFill>
                        </a:rPr>
                        <a:t>N</a:t>
                      </a:r>
                      <a:r>
                        <a:rPr lang="en-US" sz="3700" b="0" dirty="0"/>
                        <a:t>arcissism</a:t>
                      </a:r>
                    </a:p>
                  </a:txBody>
                  <a:tcPr>
                    <a:solidFill>
                      <a:schemeClr val="accent5">
                        <a:lumMod val="20000"/>
                        <a:lumOff val="80000"/>
                      </a:schemeClr>
                    </a:solidFill>
                  </a:tcPr>
                </a:tc>
                <a:tc>
                  <a:txBody>
                    <a:bodyPr/>
                    <a:lstStyle/>
                    <a:p>
                      <a:pPr algn="ctr"/>
                      <a:r>
                        <a:rPr lang="en-US" sz="3700" dirty="0"/>
                        <a:t>Pride</a:t>
                      </a:r>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Tree>
    <p:extLst>
      <p:ext uri="{BB962C8B-B14F-4D97-AF65-F5344CB8AC3E}">
        <p14:creationId xmlns:p14="http://schemas.microsoft.com/office/powerpoint/2010/main" val="139394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6BCC16D-C745-E62E-7449-9071E971CC32}"/>
              </a:ext>
            </a:extLst>
          </p:cNvPr>
          <p:cNvGraphicFramePr>
            <a:graphicFrameLocks noGrp="1"/>
          </p:cNvGraphicFramePr>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dirty="0">
                          <a:solidFill>
                            <a:schemeClr val="tx1"/>
                          </a:solidFill>
                        </a:rPr>
                        <a:t>Kingdom Of God </a:t>
                      </a:r>
                    </a:p>
                  </a:txBody>
                  <a:tcPr>
                    <a:solidFill>
                      <a:schemeClr val="accent4">
                        <a:lumMod val="40000"/>
                        <a:lumOff val="60000"/>
                      </a:schemeClr>
                    </a:solidFill>
                  </a:tcPr>
                </a:tc>
                <a:tc>
                  <a:txBody>
                    <a:bodyPr/>
                    <a:lstStyle/>
                    <a:p>
                      <a:pPr algn="ctr"/>
                      <a:r>
                        <a:rPr lang="en-US" sz="3500" dirty="0">
                          <a:solidFill>
                            <a:schemeClr val="tx1"/>
                          </a:solidFill>
                        </a:rPr>
                        <a:t>Kingdom Of This World</a:t>
                      </a:r>
                    </a:p>
                  </a:txBody>
                  <a:tcPr>
                    <a:solidFill>
                      <a:schemeClr val="accent5">
                        <a:lumMod val="40000"/>
                        <a:lumOff val="60000"/>
                      </a:schemeClr>
                    </a:solidFill>
                  </a:tcPr>
                </a:tc>
                <a:tc>
                  <a:txBody>
                    <a:bodyPr/>
                    <a:lstStyle/>
                    <a:p>
                      <a:pPr algn="ctr"/>
                      <a:r>
                        <a:rPr lang="en-US" sz="3500" dirty="0">
                          <a:solidFill>
                            <a:schemeClr val="tx1"/>
                          </a:solidFill>
                        </a:rPr>
                        <a:t>Kingdom Of Satan</a:t>
                      </a:r>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algn="ctr"/>
                      <a:r>
                        <a:rPr lang="en-US" sz="3700" dirty="0"/>
                        <a:t>Life</a:t>
                      </a:r>
                    </a:p>
                  </a:txBody>
                  <a:tcPr>
                    <a:solidFill>
                      <a:schemeClr val="accent4">
                        <a:lumMod val="20000"/>
                        <a:lumOff val="80000"/>
                      </a:schemeClr>
                    </a:solidFill>
                  </a:tcPr>
                </a:tc>
                <a:tc>
                  <a:txBody>
                    <a:bodyPr/>
                    <a:lstStyle/>
                    <a:p>
                      <a:pPr algn="ctr"/>
                      <a:r>
                        <a:rPr lang="en-US" sz="3700" dirty="0"/>
                        <a:t>Weakness &amp; Decay</a:t>
                      </a:r>
                    </a:p>
                  </a:txBody>
                  <a:tcPr>
                    <a:solidFill>
                      <a:schemeClr val="accent5">
                        <a:lumMod val="20000"/>
                        <a:lumOff val="80000"/>
                      </a:schemeClr>
                    </a:solidFill>
                  </a:tcPr>
                </a:tc>
                <a:tc>
                  <a:txBody>
                    <a:bodyPr/>
                    <a:lstStyle/>
                    <a:p>
                      <a:pPr algn="ctr"/>
                      <a:r>
                        <a:rPr lang="en-US" sz="3700" dirty="0"/>
                        <a:t>Death </a:t>
                      </a:r>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algn="ctr"/>
                      <a:r>
                        <a:rPr lang="en-US" sz="3700" dirty="0"/>
                        <a:t>Holy Spirit</a:t>
                      </a:r>
                    </a:p>
                  </a:txBody>
                  <a:tcPr>
                    <a:solidFill>
                      <a:schemeClr val="accent4">
                        <a:lumMod val="20000"/>
                        <a:lumOff val="80000"/>
                      </a:schemeClr>
                    </a:solidFill>
                  </a:tcPr>
                </a:tc>
                <a:tc>
                  <a:txBody>
                    <a:bodyPr/>
                    <a:lstStyle/>
                    <a:p>
                      <a:pPr algn="ctr"/>
                      <a:r>
                        <a:rPr lang="en-US" sz="3700" dirty="0"/>
                        <a:t>Sinful Flesh</a:t>
                      </a:r>
                    </a:p>
                  </a:txBody>
                  <a:tcPr>
                    <a:solidFill>
                      <a:schemeClr val="accent5">
                        <a:lumMod val="20000"/>
                        <a:lumOff val="80000"/>
                      </a:schemeClr>
                    </a:solidFill>
                  </a:tcPr>
                </a:tc>
                <a:tc>
                  <a:txBody>
                    <a:bodyPr/>
                    <a:lstStyle/>
                    <a:p>
                      <a:pPr algn="ctr"/>
                      <a:r>
                        <a:rPr lang="en-US" sz="3700" dirty="0"/>
                        <a:t>Unclean Spirits</a:t>
                      </a:r>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algn="ctr"/>
                      <a:r>
                        <a:rPr lang="en-US" sz="3700" dirty="0"/>
                        <a:t>Freedom [Peace]</a:t>
                      </a:r>
                    </a:p>
                  </a:txBody>
                  <a:tcPr>
                    <a:solidFill>
                      <a:schemeClr val="accent4">
                        <a:lumMod val="20000"/>
                        <a:lumOff val="80000"/>
                      </a:schemeClr>
                    </a:solidFill>
                  </a:tcPr>
                </a:tc>
                <a:tc>
                  <a:txBody>
                    <a:bodyPr/>
                    <a:lstStyle/>
                    <a:p>
                      <a:pPr algn="ctr"/>
                      <a:r>
                        <a:rPr lang="en-US" sz="3700" b="1" dirty="0"/>
                        <a:t>Control [Fear]</a:t>
                      </a:r>
                    </a:p>
                  </a:txBody>
                  <a:tcPr>
                    <a:solidFill>
                      <a:schemeClr val="accent5">
                        <a:lumMod val="20000"/>
                        <a:lumOff val="80000"/>
                      </a:schemeClr>
                    </a:solidFill>
                  </a:tcPr>
                </a:tc>
                <a:tc>
                  <a:txBody>
                    <a:bodyPr/>
                    <a:lstStyle/>
                    <a:p>
                      <a:pPr algn="ctr"/>
                      <a:r>
                        <a:rPr lang="en-US" sz="3700" dirty="0"/>
                        <a:t>Slavery [Addiction]</a:t>
                      </a:r>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algn="ctr"/>
                      <a:r>
                        <a:rPr lang="en-US" sz="3700" dirty="0"/>
                        <a:t>Truth</a:t>
                      </a:r>
                    </a:p>
                  </a:txBody>
                  <a:tcPr>
                    <a:solidFill>
                      <a:schemeClr val="accent4">
                        <a:lumMod val="20000"/>
                        <a:lumOff val="80000"/>
                      </a:schemeClr>
                    </a:solidFill>
                  </a:tcPr>
                </a:tc>
                <a:tc>
                  <a:txBody>
                    <a:bodyPr/>
                    <a:lstStyle/>
                    <a:p>
                      <a:pPr algn="ctr"/>
                      <a:r>
                        <a:rPr lang="en-US" sz="3700" b="1" dirty="0"/>
                        <a:t>Appearances</a:t>
                      </a:r>
                    </a:p>
                  </a:txBody>
                  <a:tcPr>
                    <a:solidFill>
                      <a:schemeClr val="accent5">
                        <a:lumMod val="20000"/>
                        <a:lumOff val="80000"/>
                      </a:schemeClr>
                    </a:solidFill>
                  </a:tcPr>
                </a:tc>
                <a:tc>
                  <a:txBody>
                    <a:bodyPr/>
                    <a:lstStyle/>
                    <a:p>
                      <a:pPr algn="ctr"/>
                      <a:r>
                        <a:rPr lang="en-US" sz="3700" dirty="0"/>
                        <a:t>Lies</a:t>
                      </a:r>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algn="ctr"/>
                      <a:r>
                        <a:rPr lang="en-US" sz="3700" dirty="0"/>
                        <a:t>Humility</a:t>
                      </a:r>
                    </a:p>
                  </a:txBody>
                  <a:tcPr>
                    <a:solidFill>
                      <a:schemeClr val="accent4">
                        <a:lumMod val="20000"/>
                        <a:lumOff val="80000"/>
                      </a:schemeClr>
                    </a:solidFill>
                  </a:tcPr>
                </a:tc>
                <a:tc>
                  <a:txBody>
                    <a:bodyPr/>
                    <a:lstStyle/>
                    <a:p>
                      <a:pPr algn="ctr"/>
                      <a:r>
                        <a:rPr lang="en-US" sz="3700" b="1" dirty="0"/>
                        <a:t>Narcissism</a:t>
                      </a:r>
                    </a:p>
                  </a:txBody>
                  <a:tcPr>
                    <a:solidFill>
                      <a:schemeClr val="accent5">
                        <a:lumMod val="20000"/>
                        <a:lumOff val="80000"/>
                      </a:schemeClr>
                    </a:solidFill>
                  </a:tcPr>
                </a:tc>
                <a:tc>
                  <a:txBody>
                    <a:bodyPr/>
                    <a:lstStyle/>
                    <a:p>
                      <a:pPr algn="ctr"/>
                      <a:r>
                        <a:rPr lang="en-US" sz="3700" dirty="0"/>
                        <a:t>Pride</a:t>
                      </a:r>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385011" y="545348"/>
            <a:ext cx="11454064" cy="1242509"/>
          </a:xfrm>
        </p:spPr>
        <p:txBody>
          <a:bodyPr anchor="t"/>
          <a:lstStyle/>
          <a:p>
            <a:r>
              <a:rPr lang="en-US" sz="4000" b="0" i="1" dirty="0">
                <a:solidFill>
                  <a:schemeClr val="bg1"/>
                </a:solidFill>
                <a:effectLst/>
                <a:latin typeface="Helvetica" pitchFamily="2" charset="0"/>
              </a:rPr>
              <a:t>“and Jesus said to the man, ‘Stretch out your hand.” He stretched it out, and his hand was completely restored.”  [Mark 3:5]</a:t>
            </a:r>
          </a:p>
        </p:txBody>
      </p:sp>
    </p:spTree>
    <p:extLst>
      <p:ext uri="{BB962C8B-B14F-4D97-AF65-F5344CB8AC3E}">
        <p14:creationId xmlns:p14="http://schemas.microsoft.com/office/powerpoint/2010/main" val="135798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6BCC16D-C745-E62E-7449-9071E971CC32}"/>
              </a:ext>
            </a:extLst>
          </p:cNvPr>
          <p:cNvGraphicFramePr>
            <a:graphicFrameLocks noGrp="1"/>
          </p:cNvGraphicFramePr>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dirty="0">
                          <a:solidFill>
                            <a:schemeClr val="tx1"/>
                          </a:solidFill>
                        </a:rPr>
                        <a:t>Kingdom Of God </a:t>
                      </a:r>
                    </a:p>
                  </a:txBody>
                  <a:tcPr>
                    <a:solidFill>
                      <a:schemeClr val="accent4">
                        <a:lumMod val="40000"/>
                        <a:lumOff val="60000"/>
                      </a:schemeClr>
                    </a:solidFill>
                  </a:tcPr>
                </a:tc>
                <a:tc>
                  <a:txBody>
                    <a:bodyPr/>
                    <a:lstStyle/>
                    <a:p>
                      <a:pPr algn="ctr"/>
                      <a:r>
                        <a:rPr lang="en-US" sz="3500" dirty="0">
                          <a:solidFill>
                            <a:schemeClr val="tx1"/>
                          </a:solidFill>
                        </a:rPr>
                        <a:t>Kingdom Of This World</a:t>
                      </a:r>
                    </a:p>
                  </a:txBody>
                  <a:tcPr>
                    <a:solidFill>
                      <a:schemeClr val="accent5">
                        <a:lumMod val="40000"/>
                        <a:lumOff val="60000"/>
                      </a:schemeClr>
                    </a:solidFill>
                  </a:tcPr>
                </a:tc>
                <a:tc>
                  <a:txBody>
                    <a:bodyPr/>
                    <a:lstStyle/>
                    <a:p>
                      <a:pPr algn="ctr"/>
                      <a:r>
                        <a:rPr lang="en-US" sz="3500" dirty="0">
                          <a:solidFill>
                            <a:schemeClr val="tx1"/>
                          </a:solidFill>
                        </a:rPr>
                        <a:t>Kingdom Of Satan</a:t>
                      </a:r>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algn="ctr"/>
                      <a:r>
                        <a:rPr lang="en-US" sz="3700" dirty="0"/>
                        <a:t>Life</a:t>
                      </a:r>
                    </a:p>
                  </a:txBody>
                  <a:tcPr>
                    <a:solidFill>
                      <a:schemeClr val="accent4">
                        <a:lumMod val="20000"/>
                        <a:lumOff val="80000"/>
                      </a:schemeClr>
                    </a:solidFill>
                  </a:tcPr>
                </a:tc>
                <a:tc>
                  <a:txBody>
                    <a:bodyPr/>
                    <a:lstStyle/>
                    <a:p>
                      <a:pPr algn="ctr"/>
                      <a:r>
                        <a:rPr lang="en-US" sz="3700" dirty="0"/>
                        <a:t>Weakness &amp; Decay</a:t>
                      </a:r>
                    </a:p>
                  </a:txBody>
                  <a:tcPr>
                    <a:solidFill>
                      <a:schemeClr val="accent5">
                        <a:lumMod val="20000"/>
                        <a:lumOff val="80000"/>
                      </a:schemeClr>
                    </a:solidFill>
                  </a:tcPr>
                </a:tc>
                <a:tc>
                  <a:txBody>
                    <a:bodyPr/>
                    <a:lstStyle/>
                    <a:p>
                      <a:pPr algn="ctr"/>
                      <a:r>
                        <a:rPr lang="en-US" sz="3700" dirty="0"/>
                        <a:t>Death</a:t>
                      </a:r>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algn="ctr"/>
                      <a:r>
                        <a:rPr lang="en-US" sz="3700" dirty="0"/>
                        <a:t>Holy Spirit</a:t>
                      </a:r>
                    </a:p>
                  </a:txBody>
                  <a:tcPr>
                    <a:solidFill>
                      <a:schemeClr val="accent4">
                        <a:lumMod val="20000"/>
                        <a:lumOff val="80000"/>
                      </a:schemeClr>
                    </a:solidFill>
                  </a:tcPr>
                </a:tc>
                <a:tc>
                  <a:txBody>
                    <a:bodyPr/>
                    <a:lstStyle/>
                    <a:p>
                      <a:pPr algn="ctr"/>
                      <a:r>
                        <a:rPr lang="en-US" sz="3700" dirty="0"/>
                        <a:t>Sinful Flesh</a:t>
                      </a:r>
                    </a:p>
                  </a:txBody>
                  <a:tcPr>
                    <a:solidFill>
                      <a:schemeClr val="accent5">
                        <a:lumMod val="20000"/>
                        <a:lumOff val="80000"/>
                      </a:schemeClr>
                    </a:solidFill>
                  </a:tcPr>
                </a:tc>
                <a:tc>
                  <a:txBody>
                    <a:bodyPr/>
                    <a:lstStyle/>
                    <a:p>
                      <a:pPr algn="ctr"/>
                      <a:r>
                        <a:rPr lang="en-US" sz="3700" dirty="0"/>
                        <a:t>Unclean Spirits</a:t>
                      </a:r>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algn="ctr"/>
                      <a:r>
                        <a:rPr lang="en-US" sz="3700" dirty="0"/>
                        <a:t>Freedom [Peace]</a:t>
                      </a:r>
                    </a:p>
                  </a:txBody>
                  <a:tcPr>
                    <a:solidFill>
                      <a:schemeClr val="accent4">
                        <a:lumMod val="20000"/>
                        <a:lumOff val="80000"/>
                      </a:schemeClr>
                    </a:solidFill>
                  </a:tcPr>
                </a:tc>
                <a:tc>
                  <a:txBody>
                    <a:bodyPr/>
                    <a:lstStyle/>
                    <a:p>
                      <a:pPr algn="ctr"/>
                      <a:r>
                        <a:rPr lang="en-US" sz="3700" b="1" dirty="0"/>
                        <a:t>Control [Fear]</a:t>
                      </a:r>
                    </a:p>
                  </a:txBody>
                  <a:tcPr>
                    <a:solidFill>
                      <a:schemeClr val="accent5">
                        <a:lumMod val="20000"/>
                        <a:lumOff val="80000"/>
                      </a:schemeClr>
                    </a:solidFill>
                  </a:tcPr>
                </a:tc>
                <a:tc>
                  <a:txBody>
                    <a:bodyPr/>
                    <a:lstStyle/>
                    <a:p>
                      <a:pPr algn="ctr"/>
                      <a:r>
                        <a:rPr lang="en-US" sz="3700" dirty="0"/>
                        <a:t>Slavery [Addiction]</a:t>
                      </a:r>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algn="ctr"/>
                      <a:r>
                        <a:rPr lang="en-US" sz="3700" dirty="0"/>
                        <a:t>Truth</a:t>
                      </a:r>
                    </a:p>
                  </a:txBody>
                  <a:tcPr>
                    <a:solidFill>
                      <a:schemeClr val="accent4">
                        <a:lumMod val="20000"/>
                        <a:lumOff val="80000"/>
                      </a:schemeClr>
                    </a:solidFill>
                  </a:tcPr>
                </a:tc>
                <a:tc>
                  <a:txBody>
                    <a:bodyPr/>
                    <a:lstStyle/>
                    <a:p>
                      <a:pPr algn="ctr"/>
                      <a:r>
                        <a:rPr lang="en-US" sz="3700" b="1" dirty="0"/>
                        <a:t>Appearances</a:t>
                      </a:r>
                    </a:p>
                  </a:txBody>
                  <a:tcPr>
                    <a:solidFill>
                      <a:schemeClr val="accent5">
                        <a:lumMod val="20000"/>
                        <a:lumOff val="80000"/>
                      </a:schemeClr>
                    </a:solidFill>
                  </a:tcPr>
                </a:tc>
                <a:tc>
                  <a:txBody>
                    <a:bodyPr/>
                    <a:lstStyle/>
                    <a:p>
                      <a:pPr algn="ctr"/>
                      <a:r>
                        <a:rPr lang="en-US" sz="3700" dirty="0"/>
                        <a:t>Lies</a:t>
                      </a:r>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algn="ctr"/>
                      <a:r>
                        <a:rPr lang="en-US" sz="3700" dirty="0"/>
                        <a:t>Humility</a:t>
                      </a:r>
                    </a:p>
                  </a:txBody>
                  <a:tcPr>
                    <a:solidFill>
                      <a:schemeClr val="accent4">
                        <a:lumMod val="20000"/>
                        <a:lumOff val="80000"/>
                      </a:schemeClr>
                    </a:solidFill>
                  </a:tcPr>
                </a:tc>
                <a:tc>
                  <a:txBody>
                    <a:bodyPr/>
                    <a:lstStyle/>
                    <a:p>
                      <a:pPr algn="ctr"/>
                      <a:r>
                        <a:rPr lang="en-US" sz="3700" b="1" dirty="0"/>
                        <a:t>Narcissism</a:t>
                      </a:r>
                    </a:p>
                  </a:txBody>
                  <a:tcPr>
                    <a:solidFill>
                      <a:schemeClr val="accent5">
                        <a:lumMod val="20000"/>
                        <a:lumOff val="80000"/>
                      </a:schemeClr>
                    </a:solidFill>
                  </a:tcPr>
                </a:tc>
                <a:tc>
                  <a:txBody>
                    <a:bodyPr/>
                    <a:lstStyle/>
                    <a:p>
                      <a:pPr algn="ctr"/>
                      <a:r>
                        <a:rPr lang="en-US" sz="3700" dirty="0"/>
                        <a:t>Pride</a:t>
                      </a:r>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866275"/>
            <a:ext cx="12192000" cy="1744268"/>
          </a:xfrm>
        </p:spPr>
        <p:txBody>
          <a:bodyPr anchor="t"/>
          <a:lstStyle/>
          <a:p>
            <a:r>
              <a:rPr lang="en-US" sz="5000" dirty="0">
                <a:solidFill>
                  <a:schemeClr val="accent4">
                    <a:lumMod val="40000"/>
                    <a:lumOff val="60000"/>
                  </a:schemeClr>
                </a:solidFill>
                <a:effectLst/>
                <a:latin typeface="Helvetica" pitchFamily="2" charset="0"/>
              </a:rPr>
              <a:t>SACRED ASSEMBLY, 6PM</a:t>
            </a:r>
          </a:p>
          <a:p>
            <a:r>
              <a:rPr lang="en-US" sz="4000" dirty="0">
                <a:solidFill>
                  <a:schemeClr val="bg1"/>
                </a:solidFill>
                <a:effectLst/>
                <a:latin typeface="Helvetica" pitchFamily="2" charset="0"/>
              </a:rPr>
              <a:t>Humbling ourselves before God</a:t>
            </a:r>
          </a:p>
          <a:p>
            <a:endParaRPr lang="en-US" sz="4500" dirty="0">
              <a:solidFill>
                <a:schemeClr val="bg1"/>
              </a:solidFill>
              <a:latin typeface="Helvetica" pitchFamily="2" charset="0"/>
            </a:endParaRPr>
          </a:p>
        </p:txBody>
      </p:sp>
    </p:spTree>
    <p:extLst>
      <p:ext uri="{BB962C8B-B14F-4D97-AF65-F5344CB8AC3E}">
        <p14:creationId xmlns:p14="http://schemas.microsoft.com/office/powerpoint/2010/main" val="406562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009935"/>
            <a:ext cx="10904538" cy="2031434"/>
          </a:xfrm>
        </p:spPr>
        <p:txBody>
          <a:bodyPr anchor="t"/>
          <a:lstStyle/>
          <a:p>
            <a:r>
              <a:rPr lang="en-US" sz="5200" dirty="0">
                <a:latin typeface="Helvetica" pitchFamily="2" charset="0"/>
              </a:rPr>
              <a:t>There is no such thing as a new beginning by yourself</a:t>
            </a:r>
          </a:p>
        </p:txBody>
      </p:sp>
    </p:spTree>
    <p:extLst>
      <p:ext uri="{BB962C8B-B14F-4D97-AF65-F5344CB8AC3E}">
        <p14:creationId xmlns:p14="http://schemas.microsoft.com/office/powerpoint/2010/main" val="164504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1255032"/>
            <a:ext cx="12192000" cy="1242509"/>
          </a:xfrm>
        </p:spPr>
        <p:txBody>
          <a:bodyPr anchor="t"/>
          <a:lstStyle/>
          <a:p>
            <a:pPr>
              <a:lnSpc>
                <a:spcPct val="100000"/>
              </a:lnSpc>
              <a:spcBef>
                <a:spcPts val="0"/>
              </a:spcBef>
            </a:pPr>
            <a:r>
              <a:rPr lang="en-US" sz="4000" b="0" i="1" dirty="0">
                <a:solidFill>
                  <a:schemeClr val="bg1"/>
                </a:solidFill>
                <a:effectLst/>
                <a:latin typeface="Helvetica" pitchFamily="2" charset="0"/>
              </a:rPr>
              <a:t>“The Kingdom of God is near! </a:t>
            </a:r>
          </a:p>
          <a:p>
            <a:pPr>
              <a:lnSpc>
                <a:spcPct val="100000"/>
              </a:lnSpc>
              <a:spcBef>
                <a:spcPts val="0"/>
              </a:spcBef>
            </a:pPr>
            <a:r>
              <a:rPr lang="en-US" sz="4000" b="0" i="1" dirty="0">
                <a:solidFill>
                  <a:schemeClr val="bg1"/>
                </a:solidFill>
                <a:effectLst/>
                <a:latin typeface="Helvetica" pitchFamily="2" charset="0"/>
              </a:rPr>
              <a:t>Repent of your sins and believe</a:t>
            </a:r>
          </a:p>
          <a:p>
            <a:pPr>
              <a:lnSpc>
                <a:spcPct val="100000"/>
              </a:lnSpc>
              <a:spcBef>
                <a:spcPts val="0"/>
              </a:spcBef>
            </a:pPr>
            <a:r>
              <a:rPr lang="en-US" sz="4000" b="0" i="1" dirty="0">
                <a:solidFill>
                  <a:schemeClr val="bg1"/>
                </a:solidFill>
                <a:effectLst/>
                <a:latin typeface="Helvetica" pitchFamily="2" charset="0"/>
              </a:rPr>
              <a:t> the Good News!”</a:t>
            </a:r>
          </a:p>
          <a:p>
            <a:pPr>
              <a:lnSpc>
                <a:spcPct val="100000"/>
              </a:lnSpc>
              <a:spcBef>
                <a:spcPts val="0"/>
              </a:spcBef>
            </a:pPr>
            <a:r>
              <a:rPr lang="en-US" sz="4000" b="0" i="1" dirty="0">
                <a:solidFill>
                  <a:schemeClr val="bg1"/>
                </a:solidFill>
                <a:effectLst/>
                <a:latin typeface="Helvetica" pitchFamily="2" charset="0"/>
              </a:rPr>
              <a:t>  </a:t>
            </a:r>
          </a:p>
          <a:p>
            <a:pPr>
              <a:lnSpc>
                <a:spcPct val="100000"/>
              </a:lnSpc>
              <a:spcBef>
                <a:spcPts val="0"/>
              </a:spcBef>
            </a:pPr>
            <a:r>
              <a:rPr lang="en-US" sz="4000" b="0" i="1" dirty="0">
                <a:solidFill>
                  <a:schemeClr val="bg1"/>
                </a:solidFill>
                <a:effectLst/>
                <a:latin typeface="Helvetica" pitchFamily="2" charset="0"/>
              </a:rPr>
              <a:t>[Mark 1:15]</a:t>
            </a:r>
          </a:p>
        </p:txBody>
      </p:sp>
    </p:spTree>
    <p:extLst>
      <p:ext uri="{BB962C8B-B14F-4D97-AF65-F5344CB8AC3E}">
        <p14:creationId xmlns:p14="http://schemas.microsoft.com/office/powerpoint/2010/main" val="383560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6BCC16D-C745-E62E-7449-9071E971CC32}"/>
              </a:ext>
            </a:extLst>
          </p:cNvPr>
          <p:cNvGraphicFramePr>
            <a:graphicFrameLocks noGrp="1"/>
          </p:cNvGraphicFramePr>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a:solidFill>
                            <a:schemeClr val="tx1"/>
                          </a:solidFill>
                        </a:rPr>
                        <a:t>Kingdom Of God </a:t>
                      </a:r>
                      <a:endParaRPr lang="en-US"/>
                    </a:p>
                  </a:txBody>
                  <a:tcPr>
                    <a:solidFill>
                      <a:schemeClr val="accent4">
                        <a:lumMod val="40000"/>
                        <a:lumOff val="60000"/>
                      </a:schemeClr>
                    </a:solidFill>
                  </a:tcPr>
                </a:tc>
                <a:tc>
                  <a:txBody>
                    <a:bodyPr/>
                    <a:lstStyle/>
                    <a:p>
                      <a:pPr lvl="0" algn="ctr">
                        <a:buNone/>
                      </a:pPr>
                      <a:r>
                        <a:rPr lang="en-US" sz="3500">
                          <a:solidFill>
                            <a:schemeClr val="tx1"/>
                          </a:solidFill>
                        </a:rPr>
                        <a:t>Kingdom Of This World</a:t>
                      </a:r>
                      <a:endParaRPr lang="en-US"/>
                    </a:p>
                  </a:txBody>
                  <a:tcPr>
                    <a:solidFill>
                      <a:schemeClr val="accent5">
                        <a:lumMod val="40000"/>
                        <a:lumOff val="60000"/>
                      </a:schemeClr>
                    </a:solidFill>
                  </a:tcPr>
                </a:tc>
                <a:tc>
                  <a:txBody>
                    <a:bodyPr/>
                    <a:lstStyle/>
                    <a:p>
                      <a:pPr lvl="0" algn="ctr">
                        <a:buNone/>
                      </a:pPr>
                      <a:r>
                        <a:rPr lang="en-US" sz="3500">
                          <a:solidFill>
                            <a:schemeClr val="tx1"/>
                          </a:solidFill>
                        </a:rPr>
                        <a:t>Kingdom Of Satan</a:t>
                      </a:r>
                      <a:endParaRPr lang="en-US"/>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lvl="0" algn="ctr">
                        <a:buNone/>
                      </a:pPr>
                      <a:r>
                        <a:rPr lang="en-US" sz="3700"/>
                        <a:t>Life</a:t>
                      </a:r>
                      <a:endParaRPr lang="en-US"/>
                    </a:p>
                  </a:txBody>
                  <a:tcPr>
                    <a:solidFill>
                      <a:schemeClr val="accent4">
                        <a:lumMod val="20000"/>
                        <a:lumOff val="80000"/>
                      </a:schemeClr>
                    </a:solidFill>
                  </a:tcPr>
                </a:tc>
                <a:tc>
                  <a:txBody>
                    <a:bodyPr/>
                    <a:lstStyle/>
                    <a:p>
                      <a:pPr lvl="0" algn="ctr">
                        <a:buNone/>
                      </a:pPr>
                      <a:r>
                        <a:rPr lang="en-US" sz="3700"/>
                        <a:t>Emptiness &amp; Decay</a:t>
                      </a:r>
                      <a:endParaRPr lang="en-US"/>
                    </a:p>
                  </a:txBody>
                  <a:tcPr>
                    <a:solidFill>
                      <a:schemeClr val="accent5">
                        <a:lumMod val="20000"/>
                        <a:lumOff val="80000"/>
                      </a:schemeClr>
                    </a:solidFill>
                  </a:tcPr>
                </a:tc>
                <a:tc>
                  <a:txBody>
                    <a:bodyPr/>
                    <a:lstStyle/>
                    <a:p>
                      <a:pPr lvl="0" algn="ctr">
                        <a:buNone/>
                      </a:pPr>
                      <a:r>
                        <a:rPr lang="en-US" sz="3700"/>
                        <a:t>Death </a:t>
                      </a:r>
                      <a:endParaRPr lang="en-US"/>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lvl="0" algn="ctr">
                        <a:buNone/>
                      </a:pPr>
                      <a:r>
                        <a:rPr lang="en-US" sz="3700"/>
                        <a:t>Holy Spirit</a:t>
                      </a:r>
                      <a:endParaRPr lang="en-US"/>
                    </a:p>
                  </a:txBody>
                  <a:tcPr>
                    <a:solidFill>
                      <a:schemeClr val="accent4">
                        <a:lumMod val="20000"/>
                        <a:lumOff val="80000"/>
                      </a:schemeClr>
                    </a:solidFill>
                  </a:tcPr>
                </a:tc>
                <a:tc>
                  <a:txBody>
                    <a:bodyPr/>
                    <a:lstStyle/>
                    <a:p>
                      <a:pPr lvl="0" algn="ctr">
                        <a:buNone/>
                      </a:pPr>
                      <a:r>
                        <a:rPr lang="en-US" sz="3700"/>
                        <a:t>Sinful Flesh</a:t>
                      </a:r>
                      <a:endParaRPr lang="en-US"/>
                    </a:p>
                  </a:txBody>
                  <a:tcPr>
                    <a:solidFill>
                      <a:schemeClr val="accent5">
                        <a:lumMod val="20000"/>
                        <a:lumOff val="80000"/>
                      </a:schemeClr>
                    </a:solidFill>
                  </a:tcPr>
                </a:tc>
                <a:tc>
                  <a:txBody>
                    <a:bodyPr/>
                    <a:lstStyle/>
                    <a:p>
                      <a:pPr lvl="0" algn="ctr">
                        <a:buNone/>
                      </a:pPr>
                      <a:r>
                        <a:rPr lang="en-US" sz="3700"/>
                        <a:t>Unclean Spirits</a:t>
                      </a:r>
                      <a:endParaRPr lang="en-US"/>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lvl="0" algn="ctr">
                        <a:buNone/>
                      </a:pPr>
                      <a:r>
                        <a:rPr lang="en-US" sz="3700"/>
                        <a:t>Freedom [Peace]</a:t>
                      </a:r>
                      <a:endParaRPr lang="en-US"/>
                    </a:p>
                  </a:txBody>
                  <a:tcPr>
                    <a:solidFill>
                      <a:schemeClr val="accent4">
                        <a:lumMod val="20000"/>
                        <a:lumOff val="80000"/>
                      </a:schemeClr>
                    </a:solidFill>
                  </a:tcPr>
                </a:tc>
                <a:tc>
                  <a:txBody>
                    <a:bodyPr/>
                    <a:lstStyle/>
                    <a:p>
                      <a:pPr lvl="0" algn="ctr">
                        <a:buNone/>
                      </a:pPr>
                      <a:r>
                        <a:rPr lang="en-US" sz="3700" b="1">
                          <a:solidFill>
                            <a:srgbClr val="002060"/>
                          </a:solidFill>
                        </a:rPr>
                        <a:t>C</a:t>
                      </a:r>
                      <a:r>
                        <a:rPr lang="en-US" sz="3700" b="0"/>
                        <a:t>ontrol [Fear]</a:t>
                      </a:r>
                      <a:endParaRPr lang="en-US"/>
                    </a:p>
                  </a:txBody>
                  <a:tcPr>
                    <a:solidFill>
                      <a:schemeClr val="accent5">
                        <a:lumMod val="20000"/>
                        <a:lumOff val="80000"/>
                      </a:schemeClr>
                    </a:solidFill>
                  </a:tcPr>
                </a:tc>
                <a:tc>
                  <a:txBody>
                    <a:bodyPr/>
                    <a:lstStyle/>
                    <a:p>
                      <a:pPr lvl="0" algn="ctr">
                        <a:buNone/>
                      </a:pPr>
                      <a:r>
                        <a:rPr lang="en-US" sz="3700"/>
                        <a:t>Slavery [Addiction]</a:t>
                      </a:r>
                      <a:endParaRPr lang="en-US"/>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lvl="0" algn="ctr">
                        <a:buNone/>
                      </a:pPr>
                      <a:r>
                        <a:rPr lang="en-US" sz="3700"/>
                        <a:t>Truth</a:t>
                      </a:r>
                      <a:endParaRPr lang="en-US"/>
                    </a:p>
                  </a:txBody>
                  <a:tcPr>
                    <a:solidFill>
                      <a:schemeClr val="accent4">
                        <a:lumMod val="20000"/>
                        <a:lumOff val="80000"/>
                      </a:schemeClr>
                    </a:solidFill>
                  </a:tcPr>
                </a:tc>
                <a:tc>
                  <a:txBody>
                    <a:bodyPr/>
                    <a:lstStyle/>
                    <a:p>
                      <a:pPr lvl="0" algn="ctr">
                        <a:buNone/>
                      </a:pPr>
                      <a:r>
                        <a:rPr lang="en-US" sz="3700" b="1">
                          <a:solidFill>
                            <a:srgbClr val="002060"/>
                          </a:solidFill>
                        </a:rPr>
                        <a:t>A</a:t>
                      </a:r>
                      <a:r>
                        <a:rPr lang="en-US" sz="3700" b="0"/>
                        <a:t>ppearances</a:t>
                      </a:r>
                      <a:endParaRPr lang="en-US"/>
                    </a:p>
                  </a:txBody>
                  <a:tcPr>
                    <a:solidFill>
                      <a:schemeClr val="accent5">
                        <a:lumMod val="20000"/>
                        <a:lumOff val="80000"/>
                      </a:schemeClr>
                    </a:solidFill>
                  </a:tcPr>
                </a:tc>
                <a:tc>
                  <a:txBody>
                    <a:bodyPr/>
                    <a:lstStyle/>
                    <a:p>
                      <a:pPr lvl="0" algn="ctr">
                        <a:buNone/>
                      </a:pPr>
                      <a:r>
                        <a:rPr lang="en-US" sz="3700"/>
                        <a:t>Lies</a:t>
                      </a:r>
                      <a:endParaRPr lang="en-US"/>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lvl="0" algn="ctr">
                        <a:buNone/>
                      </a:pPr>
                      <a:r>
                        <a:rPr lang="en-US" sz="3700"/>
                        <a:t>Humility</a:t>
                      </a:r>
                      <a:endParaRPr lang="en-US"/>
                    </a:p>
                  </a:txBody>
                  <a:tcPr>
                    <a:solidFill>
                      <a:schemeClr val="accent4">
                        <a:lumMod val="20000"/>
                        <a:lumOff val="80000"/>
                      </a:schemeClr>
                    </a:solidFill>
                  </a:tcPr>
                </a:tc>
                <a:tc>
                  <a:txBody>
                    <a:bodyPr/>
                    <a:lstStyle/>
                    <a:p>
                      <a:pPr lvl="0" algn="ctr">
                        <a:buNone/>
                      </a:pPr>
                      <a:r>
                        <a:rPr lang="en-US" sz="3700" b="1">
                          <a:solidFill>
                            <a:srgbClr val="002060"/>
                          </a:solidFill>
                        </a:rPr>
                        <a:t>N</a:t>
                      </a:r>
                      <a:r>
                        <a:rPr lang="en-US" sz="3700" b="0"/>
                        <a:t>arcissism</a:t>
                      </a:r>
                      <a:endParaRPr lang="en-US"/>
                    </a:p>
                  </a:txBody>
                  <a:tcPr>
                    <a:solidFill>
                      <a:schemeClr val="accent5">
                        <a:lumMod val="20000"/>
                        <a:lumOff val="80000"/>
                      </a:schemeClr>
                    </a:solidFill>
                  </a:tcPr>
                </a:tc>
                <a:tc>
                  <a:txBody>
                    <a:bodyPr/>
                    <a:lstStyle/>
                    <a:p>
                      <a:pPr lvl="0" algn="ctr">
                        <a:buNone/>
                      </a:pPr>
                      <a:r>
                        <a:rPr lang="en-US" sz="3700"/>
                        <a:t>Pride</a:t>
                      </a:r>
                      <a:endParaRPr lang="en-US"/>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545348"/>
            <a:ext cx="12192000" cy="1242509"/>
          </a:xfrm>
        </p:spPr>
        <p:txBody>
          <a:bodyPr anchor="t"/>
          <a:lstStyle/>
          <a:p>
            <a:pPr>
              <a:lnSpc>
                <a:spcPct val="100000"/>
              </a:lnSpc>
              <a:spcBef>
                <a:spcPts val="0"/>
              </a:spcBef>
            </a:pPr>
            <a:r>
              <a:rPr lang="en-US" sz="4000" b="0" i="1" dirty="0">
                <a:solidFill>
                  <a:schemeClr val="bg1"/>
                </a:solidFill>
                <a:effectLst/>
                <a:latin typeface="Helvetica" pitchFamily="2" charset="0"/>
              </a:rPr>
              <a:t>“The Kingdom of God is near! </a:t>
            </a:r>
          </a:p>
          <a:p>
            <a:pPr>
              <a:lnSpc>
                <a:spcPct val="100000"/>
              </a:lnSpc>
              <a:spcBef>
                <a:spcPts val="0"/>
              </a:spcBef>
            </a:pPr>
            <a:r>
              <a:rPr lang="en-US" sz="4000" b="0" i="1" dirty="0">
                <a:solidFill>
                  <a:schemeClr val="bg1"/>
                </a:solidFill>
                <a:effectLst/>
                <a:latin typeface="Helvetica" pitchFamily="2" charset="0"/>
              </a:rPr>
              <a:t>Repent of your sins and believe</a:t>
            </a:r>
          </a:p>
          <a:p>
            <a:pPr>
              <a:lnSpc>
                <a:spcPct val="100000"/>
              </a:lnSpc>
              <a:spcBef>
                <a:spcPts val="0"/>
              </a:spcBef>
            </a:pPr>
            <a:r>
              <a:rPr lang="en-US" sz="4000" b="0" i="1" dirty="0">
                <a:solidFill>
                  <a:schemeClr val="bg1"/>
                </a:solidFill>
                <a:effectLst/>
                <a:latin typeface="Helvetica" pitchFamily="2" charset="0"/>
              </a:rPr>
              <a:t> the Good News!”  [Mark 1:15]</a:t>
            </a:r>
          </a:p>
        </p:txBody>
      </p:sp>
    </p:spTree>
    <p:extLst>
      <p:ext uri="{BB962C8B-B14F-4D97-AF65-F5344CB8AC3E}">
        <p14:creationId xmlns:p14="http://schemas.microsoft.com/office/powerpoint/2010/main" val="341450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721895"/>
            <a:ext cx="12192000" cy="1744268"/>
          </a:xfrm>
        </p:spPr>
        <p:txBody>
          <a:bodyPr anchor="t"/>
          <a:lstStyle/>
          <a:p>
            <a:r>
              <a:rPr lang="en-US" sz="4000" dirty="0">
                <a:solidFill>
                  <a:schemeClr val="bg1"/>
                </a:solidFill>
                <a:effectLst/>
                <a:latin typeface="Helvetica" pitchFamily="2" charset="0"/>
              </a:rPr>
              <a:t>Mark 3:1-6</a:t>
            </a:r>
          </a:p>
          <a:p>
            <a:endParaRPr lang="en-US" sz="500" dirty="0">
              <a:solidFill>
                <a:schemeClr val="bg1"/>
              </a:solidFill>
              <a:effectLst/>
              <a:latin typeface="Helvetica" pitchFamily="2" charset="0"/>
            </a:endParaRPr>
          </a:p>
          <a:p>
            <a:r>
              <a:rPr lang="en-US" sz="4000" dirty="0">
                <a:solidFill>
                  <a:schemeClr val="bg1"/>
                </a:solidFill>
                <a:effectLst/>
                <a:latin typeface="Helvetica" pitchFamily="2" charset="0"/>
              </a:rPr>
              <a:t>Jesus In God’s House Of Worship</a:t>
            </a:r>
          </a:p>
          <a:p>
            <a:endParaRPr lang="en-US" sz="4500" dirty="0">
              <a:solidFill>
                <a:schemeClr val="bg1"/>
              </a:solidFill>
              <a:latin typeface="Helvetica" pitchFamily="2" charset="0"/>
            </a:endParaRPr>
          </a:p>
        </p:txBody>
      </p:sp>
      <p:graphicFrame>
        <p:nvGraphicFramePr>
          <p:cNvPr id="2" name="Table 1">
            <a:extLst>
              <a:ext uri="{FF2B5EF4-FFF2-40B4-BE49-F238E27FC236}">
                <a16:creationId xmlns:a16="http://schemas.microsoft.com/office/drawing/2014/main" id="{1F871988-3160-DF4B-F514-8E77575F6762}"/>
              </a:ext>
            </a:extLst>
          </p:cNvPr>
          <p:cNvGraphicFramePr>
            <a:graphicFrameLocks noGrp="1"/>
          </p:cNvGraphicFramePr>
          <p:nvPr>
            <p:extLst>
              <p:ext uri="{D42A27DB-BD31-4B8C-83A1-F6EECF244321}">
                <p14:modId xmlns:p14="http://schemas.microsoft.com/office/powerpoint/2010/main" val="2206036255"/>
              </p:ext>
            </p:extLst>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dirty="0">
                          <a:solidFill>
                            <a:schemeClr val="tx1"/>
                          </a:solidFill>
                        </a:rPr>
                        <a:t>Kingdom Of God </a:t>
                      </a:r>
                    </a:p>
                  </a:txBody>
                  <a:tcPr>
                    <a:solidFill>
                      <a:schemeClr val="accent4">
                        <a:lumMod val="40000"/>
                        <a:lumOff val="60000"/>
                      </a:schemeClr>
                    </a:solidFill>
                  </a:tcPr>
                </a:tc>
                <a:tc>
                  <a:txBody>
                    <a:bodyPr/>
                    <a:lstStyle/>
                    <a:p>
                      <a:pPr algn="ctr"/>
                      <a:r>
                        <a:rPr lang="en-US" sz="3500" dirty="0">
                          <a:solidFill>
                            <a:schemeClr val="tx1"/>
                          </a:solidFill>
                        </a:rPr>
                        <a:t>Kingdom Of This World</a:t>
                      </a:r>
                    </a:p>
                  </a:txBody>
                  <a:tcPr>
                    <a:solidFill>
                      <a:schemeClr val="accent5">
                        <a:lumMod val="40000"/>
                        <a:lumOff val="60000"/>
                      </a:schemeClr>
                    </a:solidFill>
                  </a:tcPr>
                </a:tc>
                <a:tc>
                  <a:txBody>
                    <a:bodyPr/>
                    <a:lstStyle/>
                    <a:p>
                      <a:pPr algn="ctr"/>
                      <a:r>
                        <a:rPr lang="en-US" sz="3500" dirty="0">
                          <a:solidFill>
                            <a:schemeClr val="tx1"/>
                          </a:solidFill>
                        </a:rPr>
                        <a:t>Kingdom Of Satan</a:t>
                      </a:r>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algn="ctr"/>
                      <a:r>
                        <a:rPr lang="en-US" sz="3700" dirty="0"/>
                        <a:t>Life</a:t>
                      </a:r>
                    </a:p>
                  </a:txBody>
                  <a:tcPr>
                    <a:solidFill>
                      <a:schemeClr val="accent4">
                        <a:lumMod val="20000"/>
                        <a:lumOff val="80000"/>
                      </a:schemeClr>
                    </a:solidFill>
                  </a:tcPr>
                </a:tc>
                <a:tc>
                  <a:txBody>
                    <a:bodyPr/>
                    <a:lstStyle/>
                    <a:p>
                      <a:pPr algn="ctr"/>
                      <a:r>
                        <a:rPr lang="en-US" sz="3700" dirty="0"/>
                        <a:t>Emptiness &amp; Decay</a:t>
                      </a:r>
                    </a:p>
                  </a:txBody>
                  <a:tcPr>
                    <a:solidFill>
                      <a:schemeClr val="accent5">
                        <a:lumMod val="20000"/>
                        <a:lumOff val="80000"/>
                      </a:schemeClr>
                    </a:solidFill>
                  </a:tcPr>
                </a:tc>
                <a:tc>
                  <a:txBody>
                    <a:bodyPr/>
                    <a:lstStyle/>
                    <a:p>
                      <a:pPr algn="ctr"/>
                      <a:r>
                        <a:rPr lang="en-US" sz="3700" dirty="0"/>
                        <a:t>Death </a:t>
                      </a:r>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algn="ctr"/>
                      <a:r>
                        <a:rPr lang="en-US" sz="3700" dirty="0"/>
                        <a:t>Holy Spirit</a:t>
                      </a:r>
                    </a:p>
                  </a:txBody>
                  <a:tcPr>
                    <a:solidFill>
                      <a:schemeClr val="accent4">
                        <a:lumMod val="20000"/>
                        <a:lumOff val="80000"/>
                      </a:schemeClr>
                    </a:solidFill>
                  </a:tcPr>
                </a:tc>
                <a:tc>
                  <a:txBody>
                    <a:bodyPr/>
                    <a:lstStyle/>
                    <a:p>
                      <a:pPr algn="ctr"/>
                      <a:r>
                        <a:rPr lang="en-US" sz="3700" dirty="0"/>
                        <a:t>Sinful Flesh</a:t>
                      </a:r>
                    </a:p>
                  </a:txBody>
                  <a:tcPr>
                    <a:solidFill>
                      <a:schemeClr val="accent5">
                        <a:lumMod val="20000"/>
                        <a:lumOff val="80000"/>
                      </a:schemeClr>
                    </a:solidFill>
                  </a:tcPr>
                </a:tc>
                <a:tc>
                  <a:txBody>
                    <a:bodyPr/>
                    <a:lstStyle/>
                    <a:p>
                      <a:pPr algn="ctr"/>
                      <a:r>
                        <a:rPr lang="en-US" sz="3700" dirty="0"/>
                        <a:t>Unclean Spirits</a:t>
                      </a:r>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algn="ctr"/>
                      <a:r>
                        <a:rPr lang="en-US" sz="3700" dirty="0"/>
                        <a:t>Freedom [Peace]</a:t>
                      </a:r>
                    </a:p>
                  </a:txBody>
                  <a:tcPr>
                    <a:solidFill>
                      <a:schemeClr val="accent4">
                        <a:lumMod val="20000"/>
                        <a:lumOff val="80000"/>
                      </a:schemeClr>
                    </a:solidFill>
                  </a:tcPr>
                </a:tc>
                <a:tc>
                  <a:txBody>
                    <a:bodyPr/>
                    <a:lstStyle/>
                    <a:p>
                      <a:pPr algn="ctr"/>
                      <a:r>
                        <a:rPr lang="en-US" sz="3700" b="1" dirty="0">
                          <a:solidFill>
                            <a:srgbClr val="002060"/>
                          </a:solidFill>
                        </a:rPr>
                        <a:t>C</a:t>
                      </a:r>
                      <a:r>
                        <a:rPr lang="en-US" sz="3700" b="0" dirty="0"/>
                        <a:t>ontrol [Fear]</a:t>
                      </a:r>
                    </a:p>
                  </a:txBody>
                  <a:tcPr>
                    <a:solidFill>
                      <a:schemeClr val="accent5">
                        <a:lumMod val="20000"/>
                        <a:lumOff val="80000"/>
                      </a:schemeClr>
                    </a:solidFill>
                  </a:tcPr>
                </a:tc>
                <a:tc>
                  <a:txBody>
                    <a:bodyPr/>
                    <a:lstStyle/>
                    <a:p>
                      <a:pPr algn="ctr"/>
                      <a:r>
                        <a:rPr lang="en-US" sz="3700" dirty="0"/>
                        <a:t>Slavery [Addiction]</a:t>
                      </a:r>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algn="ctr"/>
                      <a:r>
                        <a:rPr lang="en-US" sz="3700" dirty="0"/>
                        <a:t>Truth</a:t>
                      </a:r>
                    </a:p>
                  </a:txBody>
                  <a:tcPr>
                    <a:solidFill>
                      <a:schemeClr val="accent4">
                        <a:lumMod val="20000"/>
                        <a:lumOff val="80000"/>
                      </a:schemeClr>
                    </a:solidFill>
                  </a:tcPr>
                </a:tc>
                <a:tc>
                  <a:txBody>
                    <a:bodyPr/>
                    <a:lstStyle/>
                    <a:p>
                      <a:pPr algn="ctr"/>
                      <a:r>
                        <a:rPr lang="en-US" sz="3700" b="1" dirty="0">
                          <a:solidFill>
                            <a:srgbClr val="002060"/>
                          </a:solidFill>
                        </a:rPr>
                        <a:t>A</a:t>
                      </a:r>
                      <a:r>
                        <a:rPr lang="en-US" sz="3700" b="0" dirty="0"/>
                        <a:t>ppearances</a:t>
                      </a:r>
                    </a:p>
                  </a:txBody>
                  <a:tcPr>
                    <a:solidFill>
                      <a:schemeClr val="accent5">
                        <a:lumMod val="20000"/>
                        <a:lumOff val="80000"/>
                      </a:schemeClr>
                    </a:solidFill>
                  </a:tcPr>
                </a:tc>
                <a:tc>
                  <a:txBody>
                    <a:bodyPr/>
                    <a:lstStyle/>
                    <a:p>
                      <a:pPr algn="ctr"/>
                      <a:r>
                        <a:rPr lang="en-US" sz="3700" dirty="0"/>
                        <a:t>Lies</a:t>
                      </a:r>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algn="ctr"/>
                      <a:r>
                        <a:rPr lang="en-US" sz="3700" dirty="0"/>
                        <a:t>Humility</a:t>
                      </a:r>
                    </a:p>
                  </a:txBody>
                  <a:tcPr>
                    <a:solidFill>
                      <a:schemeClr val="accent4">
                        <a:lumMod val="20000"/>
                        <a:lumOff val="80000"/>
                      </a:schemeClr>
                    </a:solidFill>
                  </a:tcPr>
                </a:tc>
                <a:tc>
                  <a:txBody>
                    <a:bodyPr/>
                    <a:lstStyle/>
                    <a:p>
                      <a:pPr algn="ctr"/>
                      <a:r>
                        <a:rPr lang="en-US" sz="3700" b="1" dirty="0">
                          <a:solidFill>
                            <a:srgbClr val="002060"/>
                          </a:solidFill>
                        </a:rPr>
                        <a:t>N</a:t>
                      </a:r>
                      <a:r>
                        <a:rPr lang="en-US" sz="3700" b="0" dirty="0"/>
                        <a:t>arcissism</a:t>
                      </a:r>
                    </a:p>
                  </a:txBody>
                  <a:tcPr>
                    <a:solidFill>
                      <a:schemeClr val="accent5">
                        <a:lumMod val="20000"/>
                        <a:lumOff val="80000"/>
                      </a:schemeClr>
                    </a:solidFill>
                  </a:tcPr>
                </a:tc>
                <a:tc>
                  <a:txBody>
                    <a:bodyPr/>
                    <a:lstStyle/>
                    <a:p>
                      <a:pPr algn="ctr"/>
                      <a:r>
                        <a:rPr lang="en-US" sz="3700" dirty="0"/>
                        <a:t>Pride</a:t>
                      </a:r>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Tree>
    <p:extLst>
      <p:ext uri="{BB962C8B-B14F-4D97-AF65-F5344CB8AC3E}">
        <p14:creationId xmlns:p14="http://schemas.microsoft.com/office/powerpoint/2010/main" val="57766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4CC40E6-BB2E-9EE6-C94E-1AEEF5C14E91}"/>
              </a:ext>
            </a:extLst>
          </p:cNvPr>
          <p:cNvSpPr txBox="1">
            <a:spLocks/>
          </p:cNvSpPr>
          <p:nvPr/>
        </p:nvSpPr>
        <p:spPr>
          <a:xfrm>
            <a:off x="643731" y="1125415"/>
            <a:ext cx="10904538" cy="4607169"/>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5400" b="1" i="0" u="none" kern="1200" spc="300">
                <a:solidFill>
                  <a:srgbClr val="D02C26"/>
                </a:solidFill>
                <a:latin typeface="Swiss 721 Black" panose="020B0904030502020204" pitchFamily="34"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b="0" i="1" dirty="0">
                <a:solidFill>
                  <a:schemeClr val="bg1"/>
                </a:solidFill>
                <a:effectLst/>
                <a:latin typeface="Helvetica" pitchFamily="2" charset="0"/>
              </a:rPr>
              <a:t>And Jesus looked around at them with anger, grieved at their hardness of heart, and said to the man, “Stretch out your hand.” He stretched it out, and his hand was completely restored.</a:t>
            </a:r>
          </a:p>
          <a:p>
            <a:pPr algn="l"/>
            <a:endParaRPr lang="en-US" sz="4000" dirty="0">
              <a:solidFill>
                <a:schemeClr val="bg1"/>
              </a:solidFill>
              <a:latin typeface="Helvetica" pitchFamily="2" charset="0"/>
            </a:endParaRPr>
          </a:p>
          <a:p>
            <a:r>
              <a:rPr lang="en-US" sz="4000" dirty="0">
                <a:solidFill>
                  <a:schemeClr val="bg1"/>
                </a:solidFill>
                <a:latin typeface="Helvetica" pitchFamily="2" charset="0"/>
              </a:rPr>
              <a:t>Mark 3:5</a:t>
            </a:r>
          </a:p>
          <a:p>
            <a:pPr algn="l"/>
            <a:endParaRPr lang="en-US" sz="4000" dirty="0">
              <a:solidFill>
                <a:schemeClr val="bg1"/>
              </a:solidFill>
              <a:latin typeface="Helvetica" pitchFamily="2" charset="0"/>
            </a:endParaRPr>
          </a:p>
          <a:p>
            <a:pPr algn="l"/>
            <a:endParaRPr lang="en-US" sz="4000" dirty="0">
              <a:latin typeface="Helvetica" pitchFamily="2" charset="0"/>
            </a:endParaRPr>
          </a:p>
        </p:txBody>
      </p:sp>
    </p:spTree>
    <p:extLst>
      <p:ext uri="{BB962C8B-B14F-4D97-AF65-F5344CB8AC3E}">
        <p14:creationId xmlns:p14="http://schemas.microsoft.com/office/powerpoint/2010/main" val="169224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72E5CB9-6F61-31BC-2EF2-90B949134BBD}"/>
              </a:ext>
            </a:extLst>
          </p:cNvPr>
          <p:cNvSpPr>
            <a:spLocks noGrp="1"/>
          </p:cNvSpPr>
          <p:nvPr>
            <p:ph type="body" sz="quarter" idx="10"/>
          </p:nvPr>
        </p:nvSpPr>
        <p:spPr>
          <a:xfrm>
            <a:off x="0" y="866275"/>
            <a:ext cx="12192000" cy="1744268"/>
          </a:xfrm>
        </p:spPr>
        <p:txBody>
          <a:bodyPr anchor="t"/>
          <a:lstStyle/>
          <a:p>
            <a:r>
              <a:rPr lang="en-US" sz="4000" dirty="0">
                <a:solidFill>
                  <a:schemeClr val="bg1"/>
                </a:solidFill>
                <a:effectLst/>
                <a:latin typeface="Helvetica" pitchFamily="2" charset="0"/>
              </a:rPr>
              <a:t>Church should be a place of God’s</a:t>
            </a:r>
            <a:br>
              <a:rPr lang="en-US" sz="4000" dirty="0">
                <a:solidFill>
                  <a:schemeClr val="bg1"/>
                </a:solidFill>
                <a:effectLst/>
                <a:latin typeface="Helvetica" pitchFamily="2" charset="0"/>
              </a:rPr>
            </a:br>
            <a:endParaRPr lang="en-US" sz="500" dirty="0">
              <a:solidFill>
                <a:schemeClr val="bg1"/>
              </a:solidFill>
              <a:effectLst/>
              <a:latin typeface="Helvetica" pitchFamily="2" charset="0"/>
            </a:endParaRPr>
          </a:p>
          <a:p>
            <a:r>
              <a:rPr lang="en-US" sz="5000" dirty="0">
                <a:solidFill>
                  <a:schemeClr val="accent4">
                    <a:lumMod val="40000"/>
                    <a:lumOff val="60000"/>
                  </a:schemeClr>
                </a:solidFill>
                <a:effectLst/>
                <a:latin typeface="Helvetica" pitchFamily="2" charset="0"/>
              </a:rPr>
              <a:t>COMPASSION</a:t>
            </a:r>
          </a:p>
          <a:p>
            <a:endParaRPr lang="en-US" sz="4000" dirty="0">
              <a:solidFill>
                <a:schemeClr val="bg1"/>
              </a:solidFill>
              <a:effectLst/>
              <a:latin typeface="Helvetica" pitchFamily="2" charset="0"/>
            </a:endParaRPr>
          </a:p>
          <a:p>
            <a:endParaRPr lang="en-US" sz="4500" dirty="0">
              <a:solidFill>
                <a:schemeClr val="bg1"/>
              </a:solidFill>
              <a:latin typeface="Helvetica" pitchFamily="2" charset="0"/>
            </a:endParaRPr>
          </a:p>
        </p:txBody>
      </p:sp>
      <p:graphicFrame>
        <p:nvGraphicFramePr>
          <p:cNvPr id="4" name="Table 3">
            <a:extLst>
              <a:ext uri="{FF2B5EF4-FFF2-40B4-BE49-F238E27FC236}">
                <a16:creationId xmlns:a16="http://schemas.microsoft.com/office/drawing/2014/main" id="{6AC99E2A-5F85-F76B-6E6B-020FFCA33378}"/>
              </a:ext>
            </a:extLst>
          </p:cNvPr>
          <p:cNvGraphicFramePr>
            <a:graphicFrameLocks noGrp="1"/>
          </p:cNvGraphicFramePr>
          <p:nvPr>
            <p:extLst>
              <p:ext uri="{D42A27DB-BD31-4B8C-83A1-F6EECF244321}">
                <p14:modId xmlns:p14="http://schemas.microsoft.com/office/powerpoint/2010/main" val="2206036255"/>
              </p:ext>
            </p:extLst>
          </p:nvPr>
        </p:nvGraphicFramePr>
        <p:xfrm>
          <a:off x="0" y="2956560"/>
          <a:ext cx="12192000" cy="390144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619931">
                <a:tc>
                  <a:txBody>
                    <a:bodyPr/>
                    <a:lstStyle/>
                    <a:p>
                      <a:pPr algn="ctr"/>
                      <a:r>
                        <a:rPr lang="en-US" sz="3500" dirty="0">
                          <a:solidFill>
                            <a:schemeClr val="tx1"/>
                          </a:solidFill>
                        </a:rPr>
                        <a:t>Kingdom Of God </a:t>
                      </a:r>
                    </a:p>
                  </a:txBody>
                  <a:tcPr>
                    <a:solidFill>
                      <a:schemeClr val="accent4">
                        <a:lumMod val="40000"/>
                        <a:lumOff val="60000"/>
                      </a:schemeClr>
                    </a:solidFill>
                  </a:tcPr>
                </a:tc>
                <a:tc>
                  <a:txBody>
                    <a:bodyPr/>
                    <a:lstStyle/>
                    <a:p>
                      <a:pPr algn="ctr"/>
                      <a:r>
                        <a:rPr lang="en-US" sz="3500" dirty="0">
                          <a:solidFill>
                            <a:schemeClr val="tx1"/>
                          </a:solidFill>
                        </a:rPr>
                        <a:t>Kingdom Of This World</a:t>
                      </a:r>
                    </a:p>
                  </a:txBody>
                  <a:tcPr>
                    <a:solidFill>
                      <a:schemeClr val="accent5">
                        <a:lumMod val="40000"/>
                        <a:lumOff val="60000"/>
                      </a:schemeClr>
                    </a:solidFill>
                  </a:tcPr>
                </a:tc>
                <a:tc>
                  <a:txBody>
                    <a:bodyPr/>
                    <a:lstStyle/>
                    <a:p>
                      <a:pPr algn="ctr"/>
                      <a:r>
                        <a:rPr lang="en-US" sz="3500" dirty="0">
                          <a:solidFill>
                            <a:schemeClr val="tx1"/>
                          </a:solidFill>
                        </a:rPr>
                        <a:t>Kingdom Of Satan</a:t>
                      </a:r>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algn="ctr"/>
                      <a:r>
                        <a:rPr lang="en-US" sz="3700" dirty="0"/>
                        <a:t>Life</a:t>
                      </a:r>
                    </a:p>
                  </a:txBody>
                  <a:tcPr>
                    <a:solidFill>
                      <a:schemeClr val="accent4">
                        <a:lumMod val="20000"/>
                        <a:lumOff val="80000"/>
                      </a:schemeClr>
                    </a:solidFill>
                  </a:tcPr>
                </a:tc>
                <a:tc>
                  <a:txBody>
                    <a:bodyPr/>
                    <a:lstStyle/>
                    <a:p>
                      <a:pPr algn="ctr"/>
                      <a:r>
                        <a:rPr lang="en-US" sz="3700" dirty="0"/>
                        <a:t>Emptiness &amp; Decay</a:t>
                      </a:r>
                    </a:p>
                  </a:txBody>
                  <a:tcPr>
                    <a:solidFill>
                      <a:schemeClr val="accent5">
                        <a:lumMod val="20000"/>
                        <a:lumOff val="80000"/>
                      </a:schemeClr>
                    </a:solidFill>
                  </a:tcPr>
                </a:tc>
                <a:tc>
                  <a:txBody>
                    <a:bodyPr/>
                    <a:lstStyle/>
                    <a:p>
                      <a:pPr algn="ctr"/>
                      <a:r>
                        <a:rPr lang="en-US" sz="3700" dirty="0"/>
                        <a:t>Death </a:t>
                      </a:r>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algn="ctr"/>
                      <a:r>
                        <a:rPr lang="en-US" sz="3700" dirty="0"/>
                        <a:t>Holy Spirit</a:t>
                      </a:r>
                    </a:p>
                  </a:txBody>
                  <a:tcPr>
                    <a:solidFill>
                      <a:schemeClr val="accent4">
                        <a:lumMod val="20000"/>
                        <a:lumOff val="80000"/>
                      </a:schemeClr>
                    </a:solidFill>
                  </a:tcPr>
                </a:tc>
                <a:tc>
                  <a:txBody>
                    <a:bodyPr/>
                    <a:lstStyle/>
                    <a:p>
                      <a:pPr algn="ctr"/>
                      <a:r>
                        <a:rPr lang="en-US" sz="3700" dirty="0"/>
                        <a:t>Sinful Flesh</a:t>
                      </a:r>
                    </a:p>
                  </a:txBody>
                  <a:tcPr>
                    <a:solidFill>
                      <a:schemeClr val="accent5">
                        <a:lumMod val="20000"/>
                        <a:lumOff val="80000"/>
                      </a:schemeClr>
                    </a:solidFill>
                  </a:tcPr>
                </a:tc>
                <a:tc>
                  <a:txBody>
                    <a:bodyPr/>
                    <a:lstStyle/>
                    <a:p>
                      <a:pPr algn="ctr"/>
                      <a:r>
                        <a:rPr lang="en-US" sz="3700" dirty="0"/>
                        <a:t>Unclean Spirits</a:t>
                      </a:r>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algn="ctr"/>
                      <a:r>
                        <a:rPr lang="en-US" sz="3700" dirty="0"/>
                        <a:t>Freedom [Peace]</a:t>
                      </a:r>
                    </a:p>
                  </a:txBody>
                  <a:tcPr>
                    <a:solidFill>
                      <a:schemeClr val="accent4">
                        <a:lumMod val="20000"/>
                        <a:lumOff val="80000"/>
                      </a:schemeClr>
                    </a:solidFill>
                  </a:tcPr>
                </a:tc>
                <a:tc>
                  <a:txBody>
                    <a:bodyPr/>
                    <a:lstStyle/>
                    <a:p>
                      <a:pPr algn="ctr"/>
                      <a:r>
                        <a:rPr lang="en-US" sz="3700" b="1" dirty="0">
                          <a:solidFill>
                            <a:srgbClr val="002060"/>
                          </a:solidFill>
                        </a:rPr>
                        <a:t>C</a:t>
                      </a:r>
                      <a:r>
                        <a:rPr lang="en-US" sz="3700" b="0" dirty="0"/>
                        <a:t>ontrol [Fear]</a:t>
                      </a:r>
                    </a:p>
                  </a:txBody>
                  <a:tcPr>
                    <a:solidFill>
                      <a:schemeClr val="accent5">
                        <a:lumMod val="20000"/>
                        <a:lumOff val="80000"/>
                      </a:schemeClr>
                    </a:solidFill>
                  </a:tcPr>
                </a:tc>
                <a:tc>
                  <a:txBody>
                    <a:bodyPr/>
                    <a:lstStyle/>
                    <a:p>
                      <a:pPr algn="ctr"/>
                      <a:r>
                        <a:rPr lang="en-US" sz="3700" dirty="0"/>
                        <a:t>Slavery [Addiction]</a:t>
                      </a:r>
                    </a:p>
                  </a:txBody>
                  <a:tcPr>
                    <a:solidFill>
                      <a:schemeClr val="bg1">
                        <a:lumMod val="95000"/>
                      </a:schemeClr>
                    </a:solidFill>
                  </a:tcPr>
                </a:tc>
                <a:extLst>
                  <a:ext uri="{0D108BD9-81ED-4DB2-BD59-A6C34878D82A}">
                    <a16:rowId xmlns:a16="http://schemas.microsoft.com/office/drawing/2014/main" val="3398309180"/>
                  </a:ext>
                </a:extLst>
              </a:tr>
              <a:tr h="650172">
                <a:tc>
                  <a:txBody>
                    <a:bodyPr/>
                    <a:lstStyle/>
                    <a:p>
                      <a:pPr algn="ctr"/>
                      <a:r>
                        <a:rPr lang="en-US" sz="3700" dirty="0"/>
                        <a:t>Truth</a:t>
                      </a:r>
                    </a:p>
                  </a:txBody>
                  <a:tcPr>
                    <a:solidFill>
                      <a:schemeClr val="accent4">
                        <a:lumMod val="20000"/>
                        <a:lumOff val="80000"/>
                      </a:schemeClr>
                    </a:solidFill>
                  </a:tcPr>
                </a:tc>
                <a:tc>
                  <a:txBody>
                    <a:bodyPr/>
                    <a:lstStyle/>
                    <a:p>
                      <a:pPr algn="ctr"/>
                      <a:r>
                        <a:rPr lang="en-US" sz="3700" b="1" dirty="0">
                          <a:solidFill>
                            <a:srgbClr val="002060"/>
                          </a:solidFill>
                        </a:rPr>
                        <a:t>A</a:t>
                      </a:r>
                      <a:r>
                        <a:rPr lang="en-US" sz="3700" b="0" dirty="0"/>
                        <a:t>ppearances</a:t>
                      </a:r>
                    </a:p>
                  </a:txBody>
                  <a:tcPr>
                    <a:solidFill>
                      <a:schemeClr val="accent5">
                        <a:lumMod val="20000"/>
                        <a:lumOff val="80000"/>
                      </a:schemeClr>
                    </a:solidFill>
                  </a:tcPr>
                </a:tc>
                <a:tc>
                  <a:txBody>
                    <a:bodyPr/>
                    <a:lstStyle/>
                    <a:p>
                      <a:pPr algn="ctr"/>
                      <a:r>
                        <a:rPr lang="en-US" sz="3700" dirty="0"/>
                        <a:t>Lies</a:t>
                      </a:r>
                    </a:p>
                  </a:txBody>
                  <a:tcPr>
                    <a:solidFill>
                      <a:schemeClr val="bg1">
                        <a:lumMod val="95000"/>
                      </a:schemeClr>
                    </a:solidFill>
                  </a:tcPr>
                </a:tc>
                <a:extLst>
                  <a:ext uri="{0D108BD9-81ED-4DB2-BD59-A6C34878D82A}">
                    <a16:rowId xmlns:a16="http://schemas.microsoft.com/office/drawing/2014/main" val="1391318459"/>
                  </a:ext>
                </a:extLst>
              </a:tr>
              <a:tr h="650172">
                <a:tc>
                  <a:txBody>
                    <a:bodyPr/>
                    <a:lstStyle/>
                    <a:p>
                      <a:pPr algn="ctr"/>
                      <a:r>
                        <a:rPr lang="en-US" sz="3700" dirty="0"/>
                        <a:t>Humility</a:t>
                      </a:r>
                    </a:p>
                  </a:txBody>
                  <a:tcPr>
                    <a:solidFill>
                      <a:schemeClr val="accent4">
                        <a:lumMod val="20000"/>
                        <a:lumOff val="80000"/>
                      </a:schemeClr>
                    </a:solidFill>
                  </a:tcPr>
                </a:tc>
                <a:tc>
                  <a:txBody>
                    <a:bodyPr/>
                    <a:lstStyle/>
                    <a:p>
                      <a:pPr algn="ctr"/>
                      <a:r>
                        <a:rPr lang="en-US" sz="3700" b="1" dirty="0">
                          <a:solidFill>
                            <a:srgbClr val="002060"/>
                          </a:solidFill>
                        </a:rPr>
                        <a:t>N</a:t>
                      </a:r>
                      <a:r>
                        <a:rPr lang="en-US" sz="3700" b="0" dirty="0"/>
                        <a:t>arcissism</a:t>
                      </a:r>
                    </a:p>
                  </a:txBody>
                  <a:tcPr>
                    <a:solidFill>
                      <a:schemeClr val="accent5">
                        <a:lumMod val="20000"/>
                        <a:lumOff val="80000"/>
                      </a:schemeClr>
                    </a:solidFill>
                  </a:tcPr>
                </a:tc>
                <a:tc>
                  <a:txBody>
                    <a:bodyPr/>
                    <a:lstStyle/>
                    <a:p>
                      <a:pPr algn="ctr"/>
                      <a:r>
                        <a:rPr lang="en-US" sz="3700" dirty="0"/>
                        <a:t>Pride</a:t>
                      </a:r>
                    </a:p>
                  </a:txBody>
                  <a:tcPr>
                    <a:solidFill>
                      <a:schemeClr val="bg1">
                        <a:lumMod val="95000"/>
                      </a:schemeClr>
                    </a:solidFill>
                  </a:tcPr>
                </a:tc>
                <a:extLst>
                  <a:ext uri="{0D108BD9-81ED-4DB2-BD59-A6C34878D82A}">
                    <a16:rowId xmlns:a16="http://schemas.microsoft.com/office/drawing/2014/main" val="876241582"/>
                  </a:ext>
                </a:extLst>
              </a:tr>
            </a:tbl>
          </a:graphicData>
        </a:graphic>
      </p:graphicFrame>
    </p:spTree>
    <p:extLst>
      <p:ext uri="{BB962C8B-B14F-4D97-AF65-F5344CB8AC3E}">
        <p14:creationId xmlns:p14="http://schemas.microsoft.com/office/powerpoint/2010/main" val="292029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009935"/>
            <a:ext cx="10904538" cy="2031434"/>
          </a:xfrm>
        </p:spPr>
        <p:txBody>
          <a:bodyPr anchor="t"/>
          <a:lstStyle/>
          <a:p>
            <a:r>
              <a:rPr lang="en-US" sz="5200" dirty="0">
                <a:solidFill>
                  <a:schemeClr val="accent5">
                    <a:lumMod val="40000"/>
                    <a:lumOff val="60000"/>
                  </a:schemeClr>
                </a:solidFill>
                <a:latin typeface="Helvetica" pitchFamily="2" charset="0"/>
              </a:rPr>
              <a:t>HARDNESS OF HEART</a:t>
            </a:r>
          </a:p>
          <a:p>
            <a:r>
              <a:rPr lang="en-US" sz="5200" dirty="0">
                <a:solidFill>
                  <a:schemeClr val="bg1"/>
                </a:solidFill>
                <a:latin typeface="Helvetica" pitchFamily="2" charset="0"/>
              </a:rPr>
              <a:t>is not the lack of “love” for God or your family.</a:t>
            </a:r>
          </a:p>
          <a:p>
            <a:endParaRPr lang="en-US" sz="5200" dirty="0">
              <a:solidFill>
                <a:schemeClr val="bg1"/>
              </a:solidFill>
              <a:latin typeface="Helvetica" pitchFamily="2" charset="0"/>
            </a:endParaRPr>
          </a:p>
          <a:p>
            <a:r>
              <a:rPr lang="en-US" sz="5200" dirty="0">
                <a:solidFill>
                  <a:schemeClr val="bg1"/>
                </a:solidFill>
                <a:latin typeface="Helvetica" pitchFamily="2" charset="0"/>
              </a:rPr>
              <a:t>Its when you </a:t>
            </a:r>
            <a:r>
              <a:rPr lang="en-US" sz="5200" dirty="0">
                <a:solidFill>
                  <a:schemeClr val="accent5">
                    <a:lumMod val="40000"/>
                    <a:lumOff val="60000"/>
                  </a:schemeClr>
                </a:solidFill>
                <a:latin typeface="Helvetica" pitchFamily="2" charset="0"/>
              </a:rPr>
              <a:t>only</a:t>
            </a:r>
            <a:r>
              <a:rPr lang="en-US" sz="5200" dirty="0">
                <a:solidFill>
                  <a:schemeClr val="bg1"/>
                </a:solidFill>
                <a:latin typeface="Helvetica" pitchFamily="2" charset="0"/>
              </a:rPr>
              <a:t> “love”</a:t>
            </a:r>
          </a:p>
          <a:p>
            <a:r>
              <a:rPr lang="en-US" sz="5200" dirty="0">
                <a:solidFill>
                  <a:schemeClr val="bg1"/>
                </a:solidFill>
                <a:latin typeface="Helvetica" pitchFamily="2" charset="0"/>
              </a:rPr>
              <a:t>God and your family</a:t>
            </a:r>
          </a:p>
        </p:txBody>
      </p:sp>
    </p:spTree>
    <p:extLst>
      <p:ext uri="{BB962C8B-B14F-4D97-AF65-F5344CB8AC3E}">
        <p14:creationId xmlns:p14="http://schemas.microsoft.com/office/powerpoint/2010/main" val="186635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009935"/>
            <a:ext cx="10904538" cy="2031434"/>
          </a:xfrm>
        </p:spPr>
        <p:txBody>
          <a:bodyPr anchor="t"/>
          <a:lstStyle/>
          <a:p>
            <a:r>
              <a:rPr lang="en-US" sz="5200" dirty="0">
                <a:solidFill>
                  <a:schemeClr val="bg1"/>
                </a:solidFill>
                <a:latin typeface="Helvetica" pitchFamily="2" charset="0"/>
              </a:rPr>
              <a:t>God’s new beginning will never last without the new people He calls you to.</a:t>
            </a:r>
          </a:p>
          <a:p>
            <a:endParaRPr lang="en-US" sz="5200" dirty="0">
              <a:solidFill>
                <a:schemeClr val="bg1"/>
              </a:solidFill>
              <a:latin typeface="Helvetica" pitchFamily="2" charset="0"/>
            </a:endParaRPr>
          </a:p>
          <a:p>
            <a:r>
              <a:rPr lang="en-US" sz="5200" dirty="0">
                <a:solidFill>
                  <a:schemeClr val="bg1"/>
                </a:solidFill>
                <a:latin typeface="Helvetica" pitchFamily="2" charset="0"/>
              </a:rPr>
              <a:t>That’s His Kingdom’s Way.</a:t>
            </a:r>
          </a:p>
        </p:txBody>
      </p:sp>
    </p:spTree>
    <p:extLst>
      <p:ext uri="{BB962C8B-B14F-4D97-AF65-F5344CB8AC3E}">
        <p14:creationId xmlns:p14="http://schemas.microsoft.com/office/powerpoint/2010/main" val="2291977362"/>
      </p:ext>
    </p:extLst>
  </p:cSld>
  <p:clrMapOvr>
    <a:masterClrMapping/>
  </p:clrMapOvr>
</p:sld>
</file>

<file path=ppt/theme/theme1.xml><?xml version="1.0" encoding="utf-8"?>
<a:theme xmlns:a="http://schemas.openxmlformats.org/drawingml/2006/main" name="Markde for a New Begin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de for a New Beginning" id="{5067D931-A915-1941-9C2A-E12BE15E30EF}" vid="{1F4CEA2D-1B22-2C49-B750-ED12A200A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B7AE6A0F7274AB96ECAA283E6412D" ma:contentTypeVersion="16" ma:contentTypeDescription="Create a new document." ma:contentTypeScope="" ma:versionID="f7cbd6729e44437ca5c8fbb19ecfd74c">
  <xsd:schema xmlns:xsd="http://www.w3.org/2001/XMLSchema" xmlns:xs="http://www.w3.org/2001/XMLSchema" xmlns:p="http://schemas.microsoft.com/office/2006/metadata/properties" xmlns:ns3="3398378c-874c-4109-be3e-5172a0bfa1fe" xmlns:ns4="550dba74-81a7-4c70-88d3-0f04f16e9589" targetNamespace="http://schemas.microsoft.com/office/2006/metadata/properties" ma:root="true" ma:fieldsID="8a35bbc8f60d0c74a7289e7c9e9b0200" ns3:_="" ns4:_="">
    <xsd:import namespace="3398378c-874c-4109-be3e-5172a0bfa1fe"/>
    <xsd:import namespace="550dba74-81a7-4c70-88d3-0f04f16e95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8378c-874c-4109-be3e-5172a0bfa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0dba74-81a7-4c70-88d3-0f04f16e95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398378c-874c-4109-be3e-5172a0bfa1fe" xsi:nil="true"/>
  </documentManagement>
</p:properties>
</file>

<file path=customXml/itemProps1.xml><?xml version="1.0" encoding="utf-8"?>
<ds:datastoreItem xmlns:ds="http://schemas.openxmlformats.org/officeDocument/2006/customXml" ds:itemID="{42522E68-BB83-47EF-8AED-4CA4C0B10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98378c-874c-4109-be3e-5172a0bfa1fe"/>
    <ds:schemaRef ds:uri="550dba74-81a7-4c70-88d3-0f04f16e9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32CB09-4EAF-49F2-8C8E-86FDD6BDD9C0}">
  <ds:schemaRefs>
    <ds:schemaRef ds:uri="http://schemas.microsoft.com/sharepoint/v3/contenttype/forms"/>
  </ds:schemaRefs>
</ds:datastoreItem>
</file>

<file path=customXml/itemProps3.xml><?xml version="1.0" encoding="utf-8"?>
<ds:datastoreItem xmlns:ds="http://schemas.openxmlformats.org/officeDocument/2006/customXml" ds:itemID="{418716AE-4E0B-4653-8AE4-2CD6B1BF7DDC}">
  <ds:schemaRef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3398378c-874c-4109-be3e-5172a0bfa1fe"/>
    <ds:schemaRef ds:uri="http://purl.org/dc/terms/"/>
    <ds:schemaRef ds:uri="550dba74-81a7-4c70-88d3-0f04f16e958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8599</TotalTime>
  <Words>1238</Words>
  <Application>Microsoft Office PowerPoint</Application>
  <PresentationFormat>Widescreen</PresentationFormat>
  <Paragraphs>262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Gotham-MediumItalic</vt:lpstr>
      <vt:lpstr>Helvetica</vt:lpstr>
      <vt:lpstr>Roboto</vt:lpstr>
      <vt:lpstr>Swiss 721 Black</vt:lpstr>
      <vt:lpstr>Markde for a New Beginning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Steven Allen</cp:lastModifiedBy>
  <cp:revision>3</cp:revision>
  <dcterms:created xsi:type="dcterms:W3CDTF">2023-09-08T15:26:39Z</dcterms:created>
  <dcterms:modified xsi:type="dcterms:W3CDTF">2023-10-08T14:13:49Z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0x01010033FB7AE6A0F7274AB96ECAA283E6412D</vt:lpwstr>
  </property>
</Properties>
</file>