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2"/>
  </p:notesMasterIdLst>
  <p:sldIdLst>
    <p:sldId id="256" r:id="rId2"/>
    <p:sldId id="259" r:id="rId3"/>
    <p:sldId id="272" r:id="rId4"/>
    <p:sldId id="271" r:id="rId5"/>
    <p:sldId id="302" r:id="rId6"/>
    <p:sldId id="287" r:id="rId7"/>
    <p:sldId id="288" r:id="rId8"/>
    <p:sldId id="289" r:id="rId9"/>
    <p:sldId id="291" r:id="rId10"/>
    <p:sldId id="290" r:id="rId11"/>
    <p:sldId id="292" r:id="rId12"/>
    <p:sldId id="294" r:id="rId13"/>
    <p:sldId id="295" r:id="rId14"/>
    <p:sldId id="296" r:id="rId15"/>
    <p:sldId id="297" r:id="rId16"/>
    <p:sldId id="298" r:id="rId17"/>
    <p:sldId id="299" r:id="rId18"/>
    <p:sldId id="300" r:id="rId19"/>
    <p:sldId id="301"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2C26"/>
    <a:srgbClr val="E994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03"/>
    <p:restoredTop sz="78349"/>
  </p:normalViewPr>
  <p:slideViewPr>
    <p:cSldViewPr snapToGrid="0" showGuides="1">
      <p:cViewPr>
        <p:scale>
          <a:sx n="41" d="100"/>
          <a:sy n="41" d="100"/>
        </p:scale>
        <p:origin x="144" y="7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D75BD-5737-8741-9059-3A5032980BC8}" type="datetimeFigureOut">
              <a:rPr lang="en-US" smtClean="0"/>
              <a:t>9/24/2023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0FACF-37A8-574E-B69D-44748C58B935}" type="slidenum">
              <a:rPr lang="en-US" smtClean="0"/>
              <a:t>‹#›</a:t>
            </a:fld>
            <a:endParaRPr lang="en-US"/>
          </a:p>
        </p:txBody>
      </p:sp>
    </p:spTree>
    <p:extLst>
      <p:ext uri="{BB962C8B-B14F-4D97-AF65-F5344CB8AC3E}">
        <p14:creationId xmlns:p14="http://schemas.microsoft.com/office/powerpoint/2010/main" val="31687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a:t>
            </a:fld>
            <a:endParaRPr lang="en-US"/>
          </a:p>
        </p:txBody>
      </p:sp>
    </p:spTree>
    <p:extLst>
      <p:ext uri="{BB962C8B-B14F-4D97-AF65-F5344CB8AC3E}">
        <p14:creationId xmlns:p14="http://schemas.microsoft.com/office/powerpoint/2010/main" val="3570575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We have Christ’s authority to live in victory over sickness the way He chooses</a:t>
            </a:r>
          </a:p>
          <a:p>
            <a:pPr marL="0" marR="0">
              <a:spcBef>
                <a:spcPts val="0"/>
              </a:spcBef>
              <a:spcAft>
                <a:spcPts val="0"/>
              </a:spcAft>
            </a:pPr>
            <a:r>
              <a:rPr lang="en-US" dirty="0"/>
              <a:t>This is what the Bible shows us</a:t>
            </a:r>
          </a:p>
        </p:txBody>
      </p:sp>
      <p:sp>
        <p:nvSpPr>
          <p:cNvPr id="4" name="Slide Number Placeholder 3"/>
          <p:cNvSpPr>
            <a:spLocks noGrp="1"/>
          </p:cNvSpPr>
          <p:nvPr>
            <p:ph type="sldNum" sz="quarter" idx="5"/>
          </p:nvPr>
        </p:nvSpPr>
        <p:spPr/>
        <p:txBody>
          <a:bodyPr/>
          <a:lstStyle/>
          <a:p>
            <a:fld id="{8770FACF-37A8-574E-B69D-44748C58B935}" type="slidenum">
              <a:rPr lang="en-US" smtClean="0"/>
              <a:t>10</a:t>
            </a:fld>
            <a:endParaRPr lang="en-US"/>
          </a:p>
        </p:txBody>
      </p:sp>
    </p:spTree>
    <p:extLst>
      <p:ext uri="{BB962C8B-B14F-4D97-AF65-F5344CB8AC3E}">
        <p14:creationId xmlns:p14="http://schemas.microsoft.com/office/powerpoint/2010/main" val="19293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Paul: Gal. 4:13 | Paul (1 </a:t>
            </a:r>
            <a:r>
              <a:rPr lang="en-US" dirty="0" err="1"/>
              <a:t>cor</a:t>
            </a:r>
            <a:r>
              <a:rPr lang="en-US" dirty="0"/>
              <a:t> 2) / 1 Tim 5:23 | frequent</a:t>
            </a:r>
          </a:p>
          <a:p>
            <a:r>
              <a:rPr lang="en-US" dirty="0"/>
              <a:t>[2] Paul: 2 </a:t>
            </a:r>
            <a:r>
              <a:rPr lang="en-US" dirty="0" err="1"/>
              <a:t>cor</a:t>
            </a:r>
            <a:r>
              <a:rPr lang="en-US" dirty="0"/>
              <a:t> 12:7-10 (Gal 4:15)</a:t>
            </a:r>
          </a:p>
          <a:p>
            <a:r>
              <a:rPr lang="en-US" dirty="0"/>
              <a:t>[3] 2 Kings 13:4 | Elisha dies of illness (David Acts 13:36)</a:t>
            </a:r>
          </a:p>
          <a:p>
            <a:r>
              <a:rPr lang="en-US" dirty="0"/>
              <a:t>[4] Entire Gospel of mark 16:20 / Luke 11:20</a:t>
            </a:r>
          </a:p>
          <a:p>
            <a:r>
              <a:rPr lang="en-US" dirty="0"/>
              <a:t>HE WILL TELL YOU WHICH ONE IF YOU ARE FREE OF ENEMY</a:t>
            </a:r>
          </a:p>
        </p:txBody>
      </p:sp>
      <p:sp>
        <p:nvSpPr>
          <p:cNvPr id="4" name="Slide Number Placeholder 3"/>
          <p:cNvSpPr>
            <a:spLocks noGrp="1"/>
          </p:cNvSpPr>
          <p:nvPr>
            <p:ph type="sldNum" sz="quarter" idx="5"/>
          </p:nvPr>
        </p:nvSpPr>
        <p:spPr/>
        <p:txBody>
          <a:bodyPr/>
          <a:lstStyle/>
          <a:p>
            <a:fld id="{8770FACF-37A8-574E-B69D-44748C58B935}" type="slidenum">
              <a:rPr lang="en-US" smtClean="0"/>
              <a:t>11</a:t>
            </a:fld>
            <a:endParaRPr lang="en-US"/>
          </a:p>
        </p:txBody>
      </p:sp>
    </p:spTree>
    <p:extLst>
      <p:ext uri="{BB962C8B-B14F-4D97-AF65-F5344CB8AC3E}">
        <p14:creationId xmlns:p14="http://schemas.microsoft.com/office/powerpoint/2010/main" val="565353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12</a:t>
            </a:fld>
            <a:endParaRPr lang="en-US"/>
          </a:p>
        </p:txBody>
      </p:sp>
    </p:spTree>
    <p:extLst>
      <p:ext uri="{BB962C8B-B14F-4D97-AF65-F5344CB8AC3E}">
        <p14:creationId xmlns:p14="http://schemas.microsoft.com/office/powerpoint/2010/main" val="2425591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13</a:t>
            </a:fld>
            <a:endParaRPr lang="en-US"/>
          </a:p>
        </p:txBody>
      </p:sp>
    </p:spTree>
    <p:extLst>
      <p:ext uri="{BB962C8B-B14F-4D97-AF65-F5344CB8AC3E}">
        <p14:creationId xmlns:p14="http://schemas.microsoft.com/office/powerpoint/2010/main" val="3920649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14</a:t>
            </a:fld>
            <a:endParaRPr lang="en-US"/>
          </a:p>
        </p:txBody>
      </p:sp>
    </p:spTree>
    <p:extLst>
      <p:ext uri="{BB962C8B-B14F-4D97-AF65-F5344CB8AC3E}">
        <p14:creationId xmlns:p14="http://schemas.microsoft.com/office/powerpoint/2010/main" val="2609136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15</a:t>
            </a:fld>
            <a:endParaRPr lang="en-US"/>
          </a:p>
        </p:txBody>
      </p:sp>
    </p:spTree>
    <p:extLst>
      <p:ext uri="{BB962C8B-B14F-4D97-AF65-F5344CB8AC3E}">
        <p14:creationId xmlns:p14="http://schemas.microsoft.com/office/powerpoint/2010/main" val="3804364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16</a:t>
            </a:fld>
            <a:endParaRPr lang="en-US"/>
          </a:p>
        </p:txBody>
      </p:sp>
    </p:spTree>
    <p:extLst>
      <p:ext uri="{BB962C8B-B14F-4D97-AF65-F5344CB8AC3E}">
        <p14:creationId xmlns:p14="http://schemas.microsoft.com/office/powerpoint/2010/main" val="2261251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17</a:t>
            </a:fld>
            <a:endParaRPr lang="en-US"/>
          </a:p>
        </p:txBody>
      </p:sp>
    </p:spTree>
    <p:extLst>
      <p:ext uri="{BB962C8B-B14F-4D97-AF65-F5344CB8AC3E}">
        <p14:creationId xmlns:p14="http://schemas.microsoft.com/office/powerpoint/2010/main" val="3556032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18</a:t>
            </a:fld>
            <a:endParaRPr lang="en-US"/>
          </a:p>
        </p:txBody>
      </p:sp>
    </p:spTree>
    <p:extLst>
      <p:ext uri="{BB962C8B-B14F-4D97-AF65-F5344CB8AC3E}">
        <p14:creationId xmlns:p14="http://schemas.microsoft.com/office/powerpoint/2010/main" val="636749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19</a:t>
            </a:fld>
            <a:endParaRPr lang="en-US"/>
          </a:p>
        </p:txBody>
      </p:sp>
    </p:spTree>
    <p:extLst>
      <p:ext uri="{BB962C8B-B14F-4D97-AF65-F5344CB8AC3E}">
        <p14:creationId xmlns:p14="http://schemas.microsoft.com/office/powerpoint/2010/main" val="733083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Skiing  - wanted to experience it - didn’t take time to understand it</a:t>
            </a:r>
          </a:p>
          <a:p>
            <a:r>
              <a:rPr lang="en-US" dirty="0"/>
              <a:t>Talk about faith in healing - afraid to understand it - don’t want to doubt</a:t>
            </a:r>
          </a:p>
          <a:p>
            <a:r>
              <a:rPr lang="en-US" dirty="0"/>
              <a:t>But our lack of understanding reason why we lose faith!</a:t>
            </a:r>
          </a:p>
          <a:p>
            <a:endParaRPr lang="en-US" dirty="0"/>
          </a:p>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2</a:t>
            </a:fld>
            <a:endParaRPr lang="en-US"/>
          </a:p>
        </p:txBody>
      </p:sp>
    </p:spTree>
    <p:extLst>
      <p:ext uri="{BB962C8B-B14F-4D97-AF65-F5344CB8AC3E}">
        <p14:creationId xmlns:p14="http://schemas.microsoft.com/office/powerpoint/2010/main" val="711777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20</a:t>
            </a:fld>
            <a:endParaRPr lang="en-US"/>
          </a:p>
        </p:txBody>
      </p:sp>
    </p:spTree>
    <p:extLst>
      <p:ext uri="{BB962C8B-B14F-4D97-AF65-F5344CB8AC3E}">
        <p14:creationId xmlns:p14="http://schemas.microsoft.com/office/powerpoint/2010/main" val="245337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Week: Taught the reality of 3 kingdoms</a:t>
            </a:r>
          </a:p>
          <a:p>
            <a:r>
              <a:rPr lang="en-US" dirty="0"/>
              <a:t>There are wars we face - we don’t’ see or understand</a:t>
            </a:r>
          </a:p>
          <a:p>
            <a:r>
              <a:rPr lang="en-US" dirty="0"/>
              <a:t>Just ask the Dr. About your BP, diabetes, anxiety, depression </a:t>
            </a:r>
          </a:p>
          <a:p>
            <a:r>
              <a:rPr lang="en-US" dirty="0"/>
              <a:t>Warring against your health right now (don’t realize it)</a:t>
            </a:r>
          </a:p>
          <a:p>
            <a:r>
              <a:rPr lang="en-US" dirty="0"/>
              <a:t>Likewise: you’re in a spiritual war - Mark summarizes</a:t>
            </a:r>
          </a:p>
        </p:txBody>
      </p:sp>
      <p:sp>
        <p:nvSpPr>
          <p:cNvPr id="4" name="Slide Number Placeholder 3"/>
          <p:cNvSpPr>
            <a:spLocks noGrp="1"/>
          </p:cNvSpPr>
          <p:nvPr>
            <p:ph type="sldNum" sz="quarter" idx="5"/>
          </p:nvPr>
        </p:nvSpPr>
        <p:spPr/>
        <p:txBody>
          <a:bodyPr/>
          <a:lstStyle/>
          <a:p>
            <a:fld id="{8770FACF-37A8-574E-B69D-44748C58B935}" type="slidenum">
              <a:rPr lang="en-US" smtClean="0"/>
              <a:t>3</a:t>
            </a:fld>
            <a:endParaRPr lang="en-US"/>
          </a:p>
        </p:txBody>
      </p:sp>
    </p:spTree>
    <p:extLst>
      <p:ext uri="{BB962C8B-B14F-4D97-AF65-F5344CB8AC3E}">
        <p14:creationId xmlns:p14="http://schemas.microsoft.com/office/powerpoint/2010/main" val="43332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wants to bring life and healing</a:t>
            </a:r>
          </a:p>
          <a:p>
            <a:r>
              <a:rPr lang="en-US" dirty="0"/>
              <a:t>Satan wants to deceive and manipulate</a:t>
            </a:r>
          </a:p>
          <a:p>
            <a:r>
              <a:rPr lang="en-US" dirty="0"/>
              <a:t>Here we are in the middle - we want life</a:t>
            </a:r>
          </a:p>
          <a:p>
            <a:r>
              <a:rPr lang="en-US" dirty="0"/>
              <a:t>But don’t know how to get free from what we don’t see</a:t>
            </a:r>
          </a:p>
          <a:p>
            <a:r>
              <a:rPr lang="en-US" dirty="0"/>
              <a:t>Jesus came - repent, believe and follow | I will free you</a:t>
            </a:r>
          </a:p>
        </p:txBody>
      </p:sp>
      <p:sp>
        <p:nvSpPr>
          <p:cNvPr id="4" name="Slide Number Placeholder 3"/>
          <p:cNvSpPr>
            <a:spLocks noGrp="1"/>
          </p:cNvSpPr>
          <p:nvPr>
            <p:ph type="sldNum" sz="quarter" idx="5"/>
          </p:nvPr>
        </p:nvSpPr>
        <p:spPr/>
        <p:txBody>
          <a:bodyPr/>
          <a:lstStyle/>
          <a:p>
            <a:fld id="{8770FACF-37A8-574E-B69D-44748C58B935}" type="slidenum">
              <a:rPr lang="en-US" smtClean="0"/>
              <a:t>4</a:t>
            </a:fld>
            <a:endParaRPr lang="en-US"/>
          </a:p>
        </p:txBody>
      </p:sp>
    </p:spTree>
    <p:extLst>
      <p:ext uri="{BB962C8B-B14F-4D97-AF65-F5344CB8AC3E}">
        <p14:creationId xmlns:p14="http://schemas.microsoft.com/office/powerpoint/2010/main" val="87355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Sickness is a result of this broken world. </a:t>
            </a:r>
          </a:p>
          <a:p>
            <a:r>
              <a:rPr lang="en-US" dirty="0"/>
              <a:t>Satan doesn’t have to do anything and we move toward sickness</a:t>
            </a:r>
          </a:p>
          <a:p>
            <a:r>
              <a:rPr lang="en-US" dirty="0"/>
              <a:t>Being disconnected from God automatically leads to it - plant out of soil</a:t>
            </a:r>
          </a:p>
          <a:p>
            <a:r>
              <a:rPr lang="en-US" dirty="0"/>
              <a:t>This man isn’t punished by God - though feels like it (which </a:t>
            </a:r>
            <a:r>
              <a:rPr lang="en-US" dirty="0" err="1"/>
              <a:t>satan</a:t>
            </a:r>
            <a:r>
              <a:rPr lang="en-US" dirty="0"/>
              <a:t> loves)</a:t>
            </a:r>
          </a:p>
          <a:p>
            <a:r>
              <a:rPr lang="en-US" dirty="0"/>
              <a:t>But Satan does want to use sickness to drive you to choose his help</a:t>
            </a:r>
          </a:p>
          <a:p>
            <a:r>
              <a:rPr lang="en-US" dirty="0"/>
              <a:t>He wants you to give up your will to  be bound by his death (to hurt God)</a:t>
            </a:r>
          </a:p>
        </p:txBody>
      </p:sp>
      <p:sp>
        <p:nvSpPr>
          <p:cNvPr id="4" name="Slide Number Placeholder 3"/>
          <p:cNvSpPr>
            <a:spLocks noGrp="1"/>
          </p:cNvSpPr>
          <p:nvPr>
            <p:ph type="sldNum" sz="quarter" idx="5"/>
          </p:nvPr>
        </p:nvSpPr>
        <p:spPr/>
        <p:txBody>
          <a:bodyPr/>
          <a:lstStyle/>
          <a:p>
            <a:fld id="{8770FACF-37A8-574E-B69D-44748C58B935}" type="slidenum">
              <a:rPr lang="en-US" smtClean="0"/>
              <a:t>5</a:t>
            </a:fld>
            <a:endParaRPr lang="en-US"/>
          </a:p>
        </p:txBody>
      </p:sp>
    </p:spTree>
    <p:extLst>
      <p:ext uri="{BB962C8B-B14F-4D97-AF65-F5344CB8AC3E}">
        <p14:creationId xmlns:p14="http://schemas.microsoft.com/office/powerpoint/2010/main" val="121266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man doesn’t know it - </a:t>
            </a:r>
          </a:p>
          <a:p>
            <a:r>
              <a:rPr lang="en-US" dirty="0"/>
              <a:t>All these years - </a:t>
            </a:r>
            <a:r>
              <a:rPr lang="en-US" dirty="0" err="1"/>
              <a:t>satan</a:t>
            </a:r>
            <a:r>
              <a:rPr lang="en-US" dirty="0"/>
              <a:t> has convinced this man - he is cursed, </a:t>
            </a:r>
          </a:p>
          <a:p>
            <a:r>
              <a:rPr lang="en-US" dirty="0"/>
              <a:t>he has done something to never be forgiven, he is forsaken and alone</a:t>
            </a:r>
          </a:p>
          <a:p>
            <a:r>
              <a:rPr lang="en-US" dirty="0"/>
              <a:t>So he has lived like that - ”If God won’t I have to . . .” [is that you?]</a:t>
            </a:r>
          </a:p>
          <a:p>
            <a:r>
              <a:rPr lang="en-US" dirty="0"/>
              <a:t>Friends have to take him - but Jesus has been waiting for him (Phil 2:6)</a:t>
            </a:r>
          </a:p>
        </p:txBody>
      </p:sp>
      <p:sp>
        <p:nvSpPr>
          <p:cNvPr id="4" name="Slide Number Placeholder 3"/>
          <p:cNvSpPr>
            <a:spLocks noGrp="1"/>
          </p:cNvSpPr>
          <p:nvPr>
            <p:ph type="sldNum" sz="quarter" idx="5"/>
          </p:nvPr>
        </p:nvSpPr>
        <p:spPr/>
        <p:txBody>
          <a:bodyPr/>
          <a:lstStyle/>
          <a:p>
            <a:fld id="{8770FACF-37A8-574E-B69D-44748C58B935}" type="slidenum">
              <a:rPr lang="en-US" smtClean="0"/>
              <a:t>6</a:t>
            </a:fld>
            <a:endParaRPr lang="en-US"/>
          </a:p>
        </p:txBody>
      </p:sp>
    </p:spTree>
    <p:extLst>
      <p:ext uri="{BB962C8B-B14F-4D97-AF65-F5344CB8AC3E}">
        <p14:creationId xmlns:p14="http://schemas.microsoft.com/office/powerpoint/2010/main" val="2702582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Why Jesus starts where he does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Physical healing is important and Jesus heals him</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Not His greatest needed (I need food – I need oxygen more)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why Jesus first words are about His spirit and His soul</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Remember what Jesus said in John 6:63 - Spirit gives life! [next slide]</a:t>
            </a:r>
          </a:p>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7</a:t>
            </a:fld>
            <a:endParaRPr lang="en-US"/>
          </a:p>
        </p:txBody>
      </p:sp>
    </p:spTree>
    <p:extLst>
      <p:ext uri="{BB962C8B-B14F-4D97-AF65-F5344CB8AC3E}">
        <p14:creationId xmlns:p14="http://schemas.microsoft.com/office/powerpoint/2010/main" val="1981789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Man believed he wasn’t a son – he was forgiven – he was forsaken – he was on his own\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we believe lies we partner with Satan (Authority)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Jesus - going to heal - did the deeper work</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your greatest need are met - your body can soak up life!!!</a:t>
            </a:r>
          </a:p>
          <a:p>
            <a:r>
              <a:rPr lang="en-US" dirty="0"/>
              <a:t>And be free from Satan’s attacks and deceptions.</a:t>
            </a:r>
          </a:p>
        </p:txBody>
      </p:sp>
      <p:sp>
        <p:nvSpPr>
          <p:cNvPr id="4" name="Slide Number Placeholder 3"/>
          <p:cNvSpPr>
            <a:spLocks noGrp="1"/>
          </p:cNvSpPr>
          <p:nvPr>
            <p:ph type="sldNum" sz="quarter" idx="5"/>
          </p:nvPr>
        </p:nvSpPr>
        <p:spPr/>
        <p:txBody>
          <a:bodyPr/>
          <a:lstStyle/>
          <a:p>
            <a:fld id="{8770FACF-37A8-574E-B69D-44748C58B935}" type="slidenum">
              <a:rPr lang="en-US" smtClean="0"/>
              <a:t>8</a:t>
            </a:fld>
            <a:endParaRPr lang="en-US"/>
          </a:p>
        </p:txBody>
      </p:sp>
    </p:spTree>
    <p:extLst>
      <p:ext uri="{BB962C8B-B14F-4D97-AF65-F5344CB8AC3E}">
        <p14:creationId xmlns:p14="http://schemas.microsoft.com/office/powerpoint/2010/main" val="146066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INTIMIDATING: We know Jesus has all authority &amp; nothing is impossible.</a:t>
            </a:r>
          </a:p>
          <a:p>
            <a:r>
              <a:rPr lang="en-US" dirty="0"/>
              <a:t>Grandfather - healed cancer with hours to live</a:t>
            </a:r>
          </a:p>
          <a:p>
            <a:r>
              <a:rPr lang="en-US" dirty="0"/>
              <a:t>IDOL: We also know life if more than physical and this world</a:t>
            </a:r>
          </a:p>
          <a:p>
            <a:r>
              <a:rPr lang="en-US" dirty="0"/>
              <a:t>Mom: Doctor, I win either way. (1 Cor 2 - no eye has seen God has prepared)</a:t>
            </a:r>
          </a:p>
          <a:p>
            <a:r>
              <a:rPr lang="en-US" dirty="0"/>
              <a:t>Come up to most important understanding [next slide]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9</a:t>
            </a:fld>
            <a:endParaRPr lang="en-US"/>
          </a:p>
        </p:txBody>
      </p:sp>
    </p:spTree>
    <p:extLst>
      <p:ext uri="{BB962C8B-B14F-4D97-AF65-F5344CB8AC3E}">
        <p14:creationId xmlns:p14="http://schemas.microsoft.com/office/powerpoint/2010/main" val="428106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A black background with a cross&#10;&#10;Description automatically generated">
            <a:extLst>
              <a:ext uri="{FF2B5EF4-FFF2-40B4-BE49-F238E27FC236}">
                <a16:creationId xmlns:a16="http://schemas.microsoft.com/office/drawing/2014/main" id="{74830152-3EAE-5E9F-4830-C506EB3FB493}"/>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D02C26"/>
                </a:solidFill>
                <a:latin typeface="Swiss 721 Black" panose="020B0904030502020204" pitchFamily="34" charset="2"/>
              </a:defRPr>
            </a:lvl1pPr>
          </a:lstStyle>
          <a:p>
            <a:pPr lvl="0"/>
            <a:r>
              <a:rPr lang="en-US" dirty="0"/>
              <a:t>MAIN</a:t>
            </a:r>
          </a:p>
          <a:p>
            <a:pPr lvl="0"/>
            <a:r>
              <a:rPr lang="en-US" dirty="0"/>
              <a:t>POINT</a:t>
            </a:r>
          </a:p>
        </p:txBody>
      </p:sp>
    </p:spTree>
    <p:extLst>
      <p:ext uri="{BB962C8B-B14F-4D97-AF65-F5344CB8AC3E}">
        <p14:creationId xmlns:p14="http://schemas.microsoft.com/office/powerpoint/2010/main" val="400569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6" name="Picture 5" descr="A black background with a cross&#10;&#10;Description automatically generated">
            <a:extLst>
              <a:ext uri="{FF2B5EF4-FFF2-40B4-BE49-F238E27FC236}">
                <a16:creationId xmlns:a16="http://schemas.microsoft.com/office/drawing/2014/main" id="{D8543AA3-09D9-6144-2BFC-3D4573A84415}"/>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D02C26"/>
                </a:solidFill>
                <a:latin typeface="Swiss 721 Black" panose="020B0904030502020204" pitchFamily="34" charset="2"/>
              </a:defRPr>
            </a:lvl1pPr>
          </a:lstStyle>
          <a:p>
            <a:pPr lvl="0"/>
            <a:r>
              <a:rPr lang="en-US" dirty="0"/>
              <a:t>MAIN</a:t>
            </a:r>
          </a:p>
          <a:p>
            <a:pPr lvl="0"/>
            <a:r>
              <a:rPr lang="en-US" dirty="0"/>
              <a:t>POINT</a:t>
            </a:r>
          </a:p>
        </p:txBody>
      </p:sp>
    </p:spTree>
    <p:extLst>
      <p:ext uri="{BB962C8B-B14F-4D97-AF65-F5344CB8AC3E}">
        <p14:creationId xmlns:p14="http://schemas.microsoft.com/office/powerpoint/2010/main" val="419748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3" name="Picture 2" descr="A black background with a cross&#10;&#10;Description automatically generated">
            <a:extLst>
              <a:ext uri="{FF2B5EF4-FFF2-40B4-BE49-F238E27FC236}">
                <a16:creationId xmlns:a16="http://schemas.microsoft.com/office/drawing/2014/main" id="{4B2B1E24-1272-A7FB-DB94-6933808BB081}"/>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5400" b="1" i="0" u="none" spc="300">
                <a:solidFill>
                  <a:srgbClr val="D02C26"/>
                </a:solidFill>
                <a:latin typeface="Swiss 721 Black" panose="020B0904030502020204" pitchFamily="34" charset="2"/>
              </a:defRPr>
            </a:lvl1pPr>
          </a:lstStyle>
          <a:p>
            <a:pPr lvl="0"/>
            <a:r>
              <a:rPr lang="en-US" dirty="0"/>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bg1"/>
                </a:solidFill>
                <a:latin typeface="Gotham-MediumItalic" pitchFamily="2" charset="0"/>
                <a:cs typeface="Gotham-MediumItalic" pitchFamily="2" charset="0"/>
              </a:defRPr>
            </a:lvl1pPr>
            <a:lvl2pPr marL="457200" indent="0">
              <a:buNone/>
              <a:defRPr b="0" i="0">
                <a:solidFill>
                  <a:schemeClr val="bg1"/>
                </a:solidFill>
                <a:latin typeface="Gotham-MediumItalic" pitchFamily="2" charset="0"/>
                <a:cs typeface="Gotham-MediumItalic" pitchFamily="2" charset="0"/>
              </a:defRPr>
            </a:lvl2pPr>
            <a:lvl3pPr marL="914400" indent="0">
              <a:buNone/>
              <a:defRPr b="0" i="0">
                <a:solidFill>
                  <a:schemeClr val="bg1"/>
                </a:solidFill>
                <a:latin typeface="Gotham-MediumItalic" pitchFamily="2" charset="0"/>
                <a:cs typeface="Gotham-MediumItalic" pitchFamily="2" charset="0"/>
              </a:defRPr>
            </a:lvl3pPr>
            <a:lvl4pPr marL="1371600" indent="0">
              <a:buNone/>
              <a:defRPr b="0" i="0">
                <a:solidFill>
                  <a:schemeClr val="bg1"/>
                </a:solidFill>
                <a:latin typeface="Gotham-MediumItalic" pitchFamily="2" charset="0"/>
                <a:cs typeface="Gotham-MediumItalic" pitchFamily="2" charset="0"/>
              </a:defRPr>
            </a:lvl4pPr>
            <a:lvl5pPr marL="1828800" indent="0">
              <a:buNone/>
              <a:defRPr b="0" i="0">
                <a:solidFill>
                  <a:schemeClr val="bg1"/>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586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3" descr="A black background with a cross&#10;&#10;Description automatically generated">
            <a:extLst>
              <a:ext uri="{FF2B5EF4-FFF2-40B4-BE49-F238E27FC236}">
                <a16:creationId xmlns:a16="http://schemas.microsoft.com/office/drawing/2014/main" id="{021812CA-CB22-020A-C037-EE720A411991}"/>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5400" b="1" i="0" u="none" spc="300">
                <a:solidFill>
                  <a:srgbClr val="D02C26"/>
                </a:solidFill>
                <a:latin typeface="Swiss 721 Black" panose="020B0904030502020204" pitchFamily="34" charset="2"/>
              </a:defRPr>
            </a:lvl1pPr>
          </a:lstStyle>
          <a:p>
            <a:pPr lvl="0"/>
            <a:r>
              <a:rPr lang="en-US" dirty="0"/>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bg1"/>
                </a:solidFill>
                <a:latin typeface="Gotham-MediumItalic" pitchFamily="2" charset="0"/>
                <a:cs typeface="Gotham-MediumItalic" pitchFamily="2" charset="0"/>
              </a:defRPr>
            </a:lvl1pPr>
            <a:lvl2pPr marL="457200" indent="0">
              <a:buNone/>
              <a:defRPr b="0" i="0">
                <a:solidFill>
                  <a:schemeClr val="bg1"/>
                </a:solidFill>
                <a:latin typeface="Gotham-MediumItalic" pitchFamily="2" charset="0"/>
                <a:cs typeface="Gotham-MediumItalic" pitchFamily="2" charset="0"/>
              </a:defRPr>
            </a:lvl2pPr>
            <a:lvl3pPr marL="914400" indent="0">
              <a:buNone/>
              <a:defRPr b="0" i="0">
                <a:solidFill>
                  <a:schemeClr val="bg1"/>
                </a:solidFill>
                <a:latin typeface="Gotham-MediumItalic" pitchFamily="2" charset="0"/>
                <a:cs typeface="Gotham-MediumItalic" pitchFamily="2" charset="0"/>
              </a:defRPr>
            </a:lvl3pPr>
            <a:lvl4pPr marL="1371600" indent="0">
              <a:buNone/>
              <a:defRPr b="0" i="0">
                <a:solidFill>
                  <a:schemeClr val="bg1"/>
                </a:solidFill>
                <a:latin typeface="Gotham-MediumItalic" pitchFamily="2" charset="0"/>
                <a:cs typeface="Gotham-MediumItalic" pitchFamily="2" charset="0"/>
              </a:defRPr>
            </a:lvl4pPr>
            <a:lvl5pPr marL="1828800" indent="0">
              <a:buNone/>
              <a:defRPr b="0" i="0">
                <a:solidFill>
                  <a:schemeClr val="bg1"/>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3787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black background with red text and a fingerprint&#10;&#10;Description automatically generated">
            <a:extLst>
              <a:ext uri="{FF2B5EF4-FFF2-40B4-BE49-F238E27FC236}">
                <a16:creationId xmlns:a16="http://schemas.microsoft.com/office/drawing/2014/main" id="{3545B783-0D7A-113C-0D34-232C974DFAF4}"/>
              </a:ext>
            </a:extLst>
          </p:cNvPr>
          <p:cNvPicPr>
            <a:picLocks noChangeAspect="1"/>
          </p:cNvPicPr>
          <p:nvPr/>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046320778"/>
      </p:ext>
    </p:extLst>
  </p:cSld>
  <p:clrMap bg1="lt1" tx1="dk1" bg2="lt2" tx2="dk2" accent1="accent1" accent2="accent2" accent3="accent3" accent4="accent4" accent5="accent5" accent6="accent6" hlink="hlink" folHlink="folHlink"/>
  <p:sldLayoutIdLst>
    <p:sldLayoutId id="2147483658" r:id="rId1"/>
    <p:sldLayoutId id="2147483656" r:id="rId2"/>
    <p:sldLayoutId id="2147483659" r:id="rId3"/>
    <p:sldLayoutId id="2147483657" r:id="rId4"/>
    <p:sldLayoutId id="214748366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436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686113DD-8960-F033-67D2-8C4B932B7ED0}"/>
              </a:ext>
            </a:extLst>
          </p:cNvPr>
          <p:cNvSpPr/>
          <p:nvPr/>
        </p:nvSpPr>
        <p:spPr>
          <a:xfrm>
            <a:off x="643731" y="1528763"/>
            <a:ext cx="10904538" cy="1500187"/>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618978"/>
            <a:ext cx="10904538" cy="801859"/>
          </a:xfrm>
        </p:spPr>
        <p:txBody>
          <a:bodyPr anchor="t"/>
          <a:lstStyle/>
          <a:p>
            <a:r>
              <a:rPr lang="en-US" sz="3700" b="0" dirty="0">
                <a:latin typeface="FatFrank Heavy" pitchFamily="2" charset="77"/>
              </a:rPr>
              <a:t>Seven Certainties Of Biblical Healing</a:t>
            </a:r>
          </a:p>
        </p:txBody>
      </p:sp>
      <p:sp>
        <p:nvSpPr>
          <p:cNvPr id="3" name="Text Placeholder 1">
            <a:extLst>
              <a:ext uri="{FF2B5EF4-FFF2-40B4-BE49-F238E27FC236}">
                <a16:creationId xmlns:a16="http://schemas.microsoft.com/office/drawing/2014/main" id="{94CC40E6-BB2E-9EE6-C94E-1AEEF5C14E91}"/>
              </a:ext>
            </a:extLst>
          </p:cNvPr>
          <p:cNvSpPr txBox="1">
            <a:spLocks/>
          </p:cNvSpPr>
          <p:nvPr/>
        </p:nvSpPr>
        <p:spPr>
          <a:xfrm>
            <a:off x="643731" y="1631852"/>
            <a:ext cx="10904538" cy="4607169"/>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5400" b="1" i="0" u="none" kern="1200" spc="300">
                <a:solidFill>
                  <a:srgbClr val="D02C26"/>
                </a:solidFill>
                <a:latin typeface="Swiss 721 Black" panose="020B0904030502020204" pitchFamily="34"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tx1"/>
                </a:solidFill>
                <a:latin typeface="Helvetica" pitchFamily="2" charset="0"/>
              </a:rPr>
              <a:t>Jesus gives us authority, but</a:t>
            </a:r>
          </a:p>
          <a:p>
            <a:r>
              <a:rPr lang="en-US" sz="4000" dirty="0">
                <a:solidFill>
                  <a:schemeClr val="tx1"/>
                </a:solidFill>
                <a:latin typeface="Helvetica" pitchFamily="2" charset="0"/>
              </a:rPr>
              <a:t>not sovereignty, over sickness </a:t>
            </a:r>
          </a:p>
          <a:p>
            <a:pPr algn="l"/>
            <a:endParaRPr lang="en-US" sz="6000" dirty="0">
              <a:solidFill>
                <a:schemeClr val="bg1"/>
              </a:solidFill>
              <a:latin typeface="Helvetica" pitchFamily="2" charset="0"/>
            </a:endParaRPr>
          </a:p>
          <a:p>
            <a:r>
              <a:rPr lang="en-US" sz="3200" b="0" i="1" dirty="0">
                <a:solidFill>
                  <a:schemeClr val="bg1"/>
                </a:solidFill>
                <a:latin typeface="Helvetica" pitchFamily="2" charset="0"/>
              </a:rPr>
              <a:t>“the Lord said to me, ‘My grace is sufficient for you, for My power is made perfect in weakness’” </a:t>
            </a:r>
            <a:r>
              <a:rPr lang="en-US" sz="3200" b="0" dirty="0">
                <a:solidFill>
                  <a:schemeClr val="bg1"/>
                </a:solidFill>
                <a:latin typeface="Helvetica" pitchFamily="2" charset="0"/>
              </a:rPr>
              <a:t>2 Corinthians 12:9 </a:t>
            </a:r>
          </a:p>
          <a:p>
            <a:pPr algn="l"/>
            <a:endParaRPr lang="en-US" sz="4000" dirty="0">
              <a:solidFill>
                <a:schemeClr val="bg1"/>
              </a:solidFill>
              <a:latin typeface="Helvetica" pitchFamily="2" charset="0"/>
            </a:endParaRPr>
          </a:p>
          <a:p>
            <a:pPr algn="l"/>
            <a:endParaRPr lang="en-US" sz="4000" dirty="0">
              <a:latin typeface="Helvetica" pitchFamily="2" charset="0"/>
            </a:endParaRPr>
          </a:p>
        </p:txBody>
      </p:sp>
      <p:sp>
        <p:nvSpPr>
          <p:cNvPr id="9" name="TextBox 8">
            <a:extLst>
              <a:ext uri="{FF2B5EF4-FFF2-40B4-BE49-F238E27FC236}">
                <a16:creationId xmlns:a16="http://schemas.microsoft.com/office/drawing/2014/main" id="{7B0DA75D-DF39-FD91-B97C-C59290AEF5B0}"/>
              </a:ext>
            </a:extLst>
          </p:cNvPr>
          <p:cNvSpPr txBox="1"/>
          <p:nvPr/>
        </p:nvSpPr>
        <p:spPr>
          <a:xfrm>
            <a:off x="767797" y="1572463"/>
            <a:ext cx="643125" cy="553998"/>
          </a:xfrm>
          <a:prstGeom prst="rect">
            <a:avLst/>
          </a:prstGeom>
          <a:noFill/>
        </p:spPr>
        <p:txBody>
          <a:bodyPr wrap="none" rtlCol="0">
            <a:spAutoFit/>
          </a:bodyPr>
          <a:lstStyle/>
          <a:p>
            <a:r>
              <a:rPr lang="en-US" sz="3000" dirty="0">
                <a:solidFill>
                  <a:srgbClr val="D02C26"/>
                </a:solidFill>
                <a:latin typeface="FatFrank Heavy" pitchFamily="2" charset="77"/>
              </a:rPr>
              <a:t>[6]</a:t>
            </a:r>
          </a:p>
        </p:txBody>
      </p:sp>
    </p:spTree>
    <p:extLst>
      <p:ext uri="{BB962C8B-B14F-4D97-AF65-F5344CB8AC3E}">
        <p14:creationId xmlns:p14="http://schemas.microsoft.com/office/powerpoint/2010/main" val="254108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31032" y="507207"/>
            <a:ext cx="10929936" cy="5557836"/>
          </a:xfrm>
        </p:spPr>
        <p:txBody>
          <a:bodyPr anchor="t"/>
          <a:lstStyle/>
          <a:p>
            <a:pPr algn="l">
              <a:spcBef>
                <a:spcPts val="0"/>
              </a:spcBef>
            </a:pPr>
            <a:r>
              <a:rPr lang="en-US" sz="3700" dirty="0">
                <a:latin typeface="Helvetica" pitchFamily="2" charset="0"/>
              </a:rPr>
              <a:t>Four ways Jesus gives us victory</a:t>
            </a:r>
          </a:p>
          <a:p>
            <a:pPr algn="l">
              <a:spcBef>
                <a:spcPts val="0"/>
              </a:spcBef>
            </a:pPr>
            <a:endParaRPr lang="en-US" sz="2500" dirty="0">
              <a:latin typeface="Helvetica" pitchFamily="2" charset="0"/>
            </a:endParaRPr>
          </a:p>
          <a:p>
            <a:pPr algn="l">
              <a:spcBef>
                <a:spcPts val="0"/>
              </a:spcBef>
            </a:pPr>
            <a:r>
              <a:rPr lang="en-US" sz="3700" dirty="0">
                <a:latin typeface="Helvetica" pitchFamily="2" charset="0"/>
              </a:rPr>
              <a:t>[1] endure</a:t>
            </a:r>
            <a:r>
              <a:rPr lang="en-US" sz="3700" dirty="0">
                <a:solidFill>
                  <a:schemeClr val="bg1"/>
                </a:solidFill>
                <a:latin typeface="Helvetica" pitchFamily="2" charset="0"/>
              </a:rPr>
              <a:t> </a:t>
            </a:r>
            <a:r>
              <a:rPr lang="en-US" sz="3700" b="0" dirty="0">
                <a:solidFill>
                  <a:schemeClr val="bg1"/>
                </a:solidFill>
                <a:latin typeface="Helvetica" pitchFamily="2" charset="0"/>
              </a:rPr>
              <a:t>sickness for a time</a:t>
            </a:r>
          </a:p>
          <a:p>
            <a:pPr algn="l">
              <a:spcBef>
                <a:spcPts val="0"/>
              </a:spcBef>
            </a:pPr>
            <a:r>
              <a:rPr lang="en-US" sz="3700" b="0" dirty="0">
                <a:solidFill>
                  <a:schemeClr val="bg1"/>
                </a:solidFill>
                <a:latin typeface="Helvetica" pitchFamily="2" charset="0"/>
              </a:rPr>
              <a:t>for a greater purpose (maturity or ministry)</a:t>
            </a:r>
          </a:p>
          <a:p>
            <a:pPr algn="l">
              <a:spcBef>
                <a:spcPts val="0"/>
              </a:spcBef>
            </a:pPr>
            <a:endParaRPr lang="en-US" sz="2500" b="0" dirty="0">
              <a:solidFill>
                <a:schemeClr val="bg1"/>
              </a:solidFill>
              <a:latin typeface="Helvetica" pitchFamily="2" charset="0"/>
            </a:endParaRPr>
          </a:p>
          <a:p>
            <a:pPr algn="l">
              <a:spcBef>
                <a:spcPts val="0"/>
              </a:spcBef>
            </a:pPr>
            <a:r>
              <a:rPr lang="en-US" sz="3700" dirty="0">
                <a:latin typeface="Helvetica" pitchFamily="2" charset="0"/>
              </a:rPr>
              <a:t>[2] live in </a:t>
            </a:r>
            <a:r>
              <a:rPr lang="en-US" sz="3700" b="0" dirty="0">
                <a:solidFill>
                  <a:schemeClr val="bg1"/>
                </a:solidFill>
                <a:latin typeface="Helvetica" pitchFamily="2" charset="0"/>
              </a:rPr>
              <a:t>a disability </a:t>
            </a:r>
          </a:p>
          <a:p>
            <a:pPr algn="l">
              <a:spcBef>
                <a:spcPts val="0"/>
              </a:spcBef>
            </a:pPr>
            <a:r>
              <a:rPr lang="en-US" sz="3700" b="0" dirty="0">
                <a:solidFill>
                  <a:schemeClr val="bg1"/>
                </a:solidFill>
                <a:latin typeface="Helvetica" pitchFamily="2" charset="0"/>
              </a:rPr>
              <a:t>to show true life &amp; defeat lies of this world</a:t>
            </a:r>
          </a:p>
          <a:p>
            <a:pPr algn="l">
              <a:spcBef>
                <a:spcPts val="0"/>
              </a:spcBef>
            </a:pPr>
            <a:endParaRPr lang="en-US" sz="2500" b="0" dirty="0">
              <a:solidFill>
                <a:schemeClr val="bg1"/>
              </a:solidFill>
              <a:latin typeface="Helvetica" pitchFamily="2" charset="0"/>
            </a:endParaRPr>
          </a:p>
          <a:p>
            <a:pPr algn="l">
              <a:spcBef>
                <a:spcPts val="0"/>
              </a:spcBef>
            </a:pPr>
            <a:r>
              <a:rPr lang="en-US" sz="3700" dirty="0">
                <a:latin typeface="Helvetica" pitchFamily="2" charset="0"/>
              </a:rPr>
              <a:t>[3] use </a:t>
            </a:r>
            <a:r>
              <a:rPr lang="en-US" sz="3700" b="0" dirty="0">
                <a:solidFill>
                  <a:schemeClr val="bg1"/>
                </a:solidFill>
                <a:latin typeface="Helvetica" pitchFamily="2" charset="0"/>
              </a:rPr>
              <a:t>sickness to bring us home:</a:t>
            </a:r>
          </a:p>
          <a:p>
            <a:pPr algn="l">
              <a:spcBef>
                <a:spcPts val="0"/>
              </a:spcBef>
            </a:pPr>
            <a:r>
              <a:rPr lang="en-US" sz="3700" b="0" dirty="0">
                <a:solidFill>
                  <a:schemeClr val="bg1"/>
                </a:solidFill>
                <a:latin typeface="Helvetica" pitchFamily="2" charset="0"/>
              </a:rPr>
              <a:t>completed His purpose &amp; time for reward</a:t>
            </a:r>
          </a:p>
          <a:p>
            <a:pPr algn="l">
              <a:spcBef>
                <a:spcPts val="0"/>
              </a:spcBef>
            </a:pPr>
            <a:endParaRPr lang="en-US" sz="2500" b="0" dirty="0">
              <a:solidFill>
                <a:schemeClr val="bg1"/>
              </a:solidFill>
              <a:latin typeface="Helvetica" pitchFamily="2" charset="0"/>
            </a:endParaRPr>
          </a:p>
          <a:p>
            <a:pPr algn="l">
              <a:spcBef>
                <a:spcPts val="0"/>
              </a:spcBef>
            </a:pPr>
            <a:r>
              <a:rPr lang="en-US" sz="3700" dirty="0">
                <a:latin typeface="Helvetica" pitchFamily="2" charset="0"/>
              </a:rPr>
              <a:t>[4] remove</a:t>
            </a:r>
            <a:r>
              <a:rPr lang="en-US" sz="3700" dirty="0">
                <a:solidFill>
                  <a:schemeClr val="bg1"/>
                </a:solidFill>
                <a:latin typeface="Helvetica" pitchFamily="2" charset="0"/>
              </a:rPr>
              <a:t> </a:t>
            </a:r>
            <a:r>
              <a:rPr lang="en-US" sz="3700" b="0" dirty="0">
                <a:solidFill>
                  <a:schemeClr val="bg1"/>
                </a:solidFill>
                <a:latin typeface="Helvetica" pitchFamily="2" charset="0"/>
              </a:rPr>
              <a:t>sickness as a sign</a:t>
            </a:r>
          </a:p>
          <a:p>
            <a:pPr algn="l">
              <a:spcBef>
                <a:spcPts val="0"/>
              </a:spcBef>
            </a:pPr>
            <a:r>
              <a:rPr lang="en-US" sz="3700" b="0" dirty="0">
                <a:solidFill>
                  <a:schemeClr val="bg1"/>
                </a:solidFill>
                <a:latin typeface="Helvetica" pitchFamily="2" charset="0"/>
              </a:rPr>
              <a:t>of His Gospel and power</a:t>
            </a:r>
          </a:p>
        </p:txBody>
      </p:sp>
    </p:spTree>
    <p:extLst>
      <p:ext uri="{BB962C8B-B14F-4D97-AF65-F5344CB8AC3E}">
        <p14:creationId xmlns:p14="http://schemas.microsoft.com/office/powerpoint/2010/main" val="4092602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3BD7C88-5A91-9614-F487-59D3895A1A73}"/>
              </a:ext>
            </a:extLst>
          </p:cNvPr>
          <p:cNvSpPr/>
          <p:nvPr/>
        </p:nvSpPr>
        <p:spPr>
          <a:xfrm>
            <a:off x="643731" y="1528763"/>
            <a:ext cx="10904538" cy="1500187"/>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618978"/>
            <a:ext cx="10904538" cy="801859"/>
          </a:xfrm>
        </p:spPr>
        <p:txBody>
          <a:bodyPr anchor="t"/>
          <a:lstStyle/>
          <a:p>
            <a:r>
              <a:rPr lang="en-US" sz="4000" b="0" dirty="0">
                <a:latin typeface="FatFrank Heavy" pitchFamily="2" charset="77"/>
              </a:rPr>
              <a:t>Seven Certainties Of Biblical Healing</a:t>
            </a:r>
          </a:p>
        </p:txBody>
      </p:sp>
      <p:sp>
        <p:nvSpPr>
          <p:cNvPr id="3" name="Text Placeholder 1">
            <a:extLst>
              <a:ext uri="{FF2B5EF4-FFF2-40B4-BE49-F238E27FC236}">
                <a16:creationId xmlns:a16="http://schemas.microsoft.com/office/drawing/2014/main" id="{94CC40E6-BB2E-9EE6-C94E-1AEEF5C14E91}"/>
              </a:ext>
            </a:extLst>
          </p:cNvPr>
          <p:cNvSpPr txBox="1">
            <a:spLocks/>
          </p:cNvSpPr>
          <p:nvPr/>
        </p:nvSpPr>
        <p:spPr>
          <a:xfrm>
            <a:off x="643731" y="1631852"/>
            <a:ext cx="10904538" cy="4607169"/>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5400" b="1" i="0" u="none" kern="1200" spc="300">
                <a:solidFill>
                  <a:srgbClr val="D02C26"/>
                </a:solidFill>
                <a:latin typeface="Swiss 721 Black" panose="020B0904030502020204" pitchFamily="34"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tx1"/>
                </a:solidFill>
                <a:latin typeface="Helvetica" pitchFamily="2" charset="0"/>
              </a:rPr>
              <a:t>To choose Jesus’ authority </a:t>
            </a:r>
          </a:p>
          <a:p>
            <a:r>
              <a:rPr lang="en-US" sz="4000" dirty="0">
                <a:solidFill>
                  <a:schemeClr val="tx1"/>
                </a:solidFill>
                <a:latin typeface="Helvetica" pitchFamily="2" charset="0"/>
              </a:rPr>
              <a:t>you must renounce any other</a:t>
            </a:r>
          </a:p>
          <a:p>
            <a:pPr algn="l"/>
            <a:endParaRPr lang="en-US" sz="4000" dirty="0">
              <a:solidFill>
                <a:schemeClr val="bg1"/>
              </a:solidFill>
              <a:latin typeface="Helvetica" pitchFamily="2" charset="0"/>
            </a:endParaRPr>
          </a:p>
          <a:p>
            <a:r>
              <a:rPr lang="en-US" sz="3200" b="0" i="1" dirty="0">
                <a:solidFill>
                  <a:schemeClr val="bg1"/>
                </a:solidFill>
                <a:latin typeface="Helvetica" pitchFamily="2" charset="0"/>
              </a:rPr>
              <a:t>“No servant can serve two masters”</a:t>
            </a:r>
          </a:p>
          <a:p>
            <a:r>
              <a:rPr lang="en-US" sz="3200" b="0" i="1" dirty="0">
                <a:solidFill>
                  <a:schemeClr val="bg1"/>
                </a:solidFill>
                <a:latin typeface="Helvetica" pitchFamily="2" charset="0"/>
              </a:rPr>
              <a:t>Matthew 6:24</a:t>
            </a:r>
          </a:p>
          <a:p>
            <a:pPr algn="l"/>
            <a:endParaRPr lang="en-US" sz="4000" dirty="0">
              <a:solidFill>
                <a:schemeClr val="bg1"/>
              </a:solidFill>
              <a:latin typeface="Helvetica" pitchFamily="2" charset="0"/>
            </a:endParaRPr>
          </a:p>
          <a:p>
            <a:pPr algn="l"/>
            <a:endParaRPr lang="en-US" sz="4000" dirty="0">
              <a:latin typeface="Helvetica" pitchFamily="2" charset="0"/>
            </a:endParaRPr>
          </a:p>
        </p:txBody>
      </p:sp>
      <p:sp>
        <p:nvSpPr>
          <p:cNvPr id="8" name="TextBox 7">
            <a:extLst>
              <a:ext uri="{FF2B5EF4-FFF2-40B4-BE49-F238E27FC236}">
                <a16:creationId xmlns:a16="http://schemas.microsoft.com/office/drawing/2014/main" id="{5731CC1A-B229-5916-2F12-ECD93F9AED0E}"/>
              </a:ext>
            </a:extLst>
          </p:cNvPr>
          <p:cNvSpPr txBox="1"/>
          <p:nvPr/>
        </p:nvSpPr>
        <p:spPr>
          <a:xfrm>
            <a:off x="767797" y="1572463"/>
            <a:ext cx="599844" cy="553998"/>
          </a:xfrm>
          <a:prstGeom prst="rect">
            <a:avLst/>
          </a:prstGeom>
          <a:noFill/>
        </p:spPr>
        <p:txBody>
          <a:bodyPr wrap="none" rtlCol="0">
            <a:spAutoFit/>
          </a:bodyPr>
          <a:lstStyle/>
          <a:p>
            <a:r>
              <a:rPr lang="en-US" sz="3000" dirty="0">
                <a:solidFill>
                  <a:srgbClr val="D02C26"/>
                </a:solidFill>
                <a:latin typeface="FatFrank Heavy" pitchFamily="2" charset="77"/>
              </a:rPr>
              <a:t>[7]</a:t>
            </a:r>
          </a:p>
        </p:txBody>
      </p:sp>
    </p:spTree>
    <p:extLst>
      <p:ext uri="{BB962C8B-B14F-4D97-AF65-F5344CB8AC3E}">
        <p14:creationId xmlns:p14="http://schemas.microsoft.com/office/powerpoint/2010/main" val="765789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2CE129-1292-8691-F81C-DAB5BBC3B43C}"/>
              </a:ext>
            </a:extLst>
          </p:cNvPr>
          <p:cNvSpPr/>
          <p:nvPr/>
        </p:nvSpPr>
        <p:spPr>
          <a:xfrm>
            <a:off x="0" y="2057400"/>
            <a:ext cx="12192000" cy="104298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476103"/>
            <a:ext cx="10904538" cy="801859"/>
          </a:xfrm>
        </p:spPr>
        <p:txBody>
          <a:bodyPr anchor="t"/>
          <a:lstStyle/>
          <a:p>
            <a:r>
              <a:rPr lang="en-US" sz="3700" b="0" dirty="0">
                <a:latin typeface="FatFrank Heavy" pitchFamily="2" charset="77"/>
              </a:rPr>
              <a:t>Renouncing</a:t>
            </a:r>
            <a:r>
              <a:rPr lang="en-US" sz="3700" b="0" dirty="0">
                <a:solidFill>
                  <a:schemeClr val="bg1"/>
                </a:solidFill>
                <a:latin typeface="FatFrank Heavy" pitchFamily="2" charset="77"/>
              </a:rPr>
              <a:t> Authority You </a:t>
            </a:r>
          </a:p>
          <a:p>
            <a:r>
              <a:rPr lang="en-US" sz="3700" b="0" dirty="0">
                <a:solidFill>
                  <a:schemeClr val="bg1"/>
                </a:solidFill>
                <a:latin typeface="FatFrank Heavy" pitchFamily="2" charset="77"/>
              </a:rPr>
              <a:t>Mistakenly Or Willfully Gave  Satan</a:t>
            </a:r>
          </a:p>
        </p:txBody>
      </p:sp>
      <p:sp>
        <p:nvSpPr>
          <p:cNvPr id="3" name="Text Placeholder 1">
            <a:extLst>
              <a:ext uri="{FF2B5EF4-FFF2-40B4-BE49-F238E27FC236}">
                <a16:creationId xmlns:a16="http://schemas.microsoft.com/office/drawing/2014/main" id="{94CC40E6-BB2E-9EE6-C94E-1AEEF5C14E91}"/>
              </a:ext>
            </a:extLst>
          </p:cNvPr>
          <p:cNvSpPr txBox="1">
            <a:spLocks/>
          </p:cNvSpPr>
          <p:nvPr/>
        </p:nvSpPr>
        <p:spPr>
          <a:xfrm>
            <a:off x="643731" y="2286000"/>
            <a:ext cx="10904538" cy="3667271"/>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5400" b="1" i="0" u="none" kern="1200" spc="300">
                <a:solidFill>
                  <a:srgbClr val="D02C26"/>
                </a:solidFill>
                <a:latin typeface="Swiss 721 Black" panose="020B0904030502020204" pitchFamily="34"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AutoNum type="arabicPeriod"/>
            </a:pPr>
            <a:r>
              <a:rPr lang="en-US" sz="4000" dirty="0">
                <a:solidFill>
                  <a:schemeClr val="tx1"/>
                </a:solidFill>
                <a:latin typeface="Helvetica" pitchFamily="2" charset="0"/>
              </a:rPr>
              <a:t>Rebellion [Be Forgiven]</a:t>
            </a:r>
          </a:p>
          <a:p>
            <a:endParaRPr lang="en-US" sz="2000" dirty="0">
              <a:solidFill>
                <a:schemeClr val="bg1"/>
              </a:solidFill>
              <a:latin typeface="Helvetica" pitchFamily="2" charset="0"/>
            </a:endParaRPr>
          </a:p>
          <a:p>
            <a:endParaRPr lang="en-US" sz="2000" b="0" i="1" dirty="0">
              <a:solidFill>
                <a:schemeClr val="bg1"/>
              </a:solidFill>
              <a:latin typeface="Helvetica" pitchFamily="2" charset="0"/>
            </a:endParaRPr>
          </a:p>
          <a:p>
            <a:r>
              <a:rPr lang="en-US" sz="3000" b="0" i="1" dirty="0">
                <a:solidFill>
                  <a:schemeClr val="bg1"/>
                </a:solidFill>
                <a:latin typeface="Helvetica" pitchFamily="2" charset="0"/>
              </a:rPr>
              <a:t>That if you confess with your mouth, “Jesus is Lord,” and believe in your heart that God raised him from the dead, you will be </a:t>
            </a:r>
            <a:r>
              <a:rPr lang="en-US" sz="3000" b="0" i="1" dirty="0">
                <a:latin typeface="Helvetica" pitchFamily="2" charset="0"/>
              </a:rPr>
              <a:t>saved</a:t>
            </a:r>
            <a:r>
              <a:rPr lang="en-US" sz="3000" b="0" i="1" dirty="0">
                <a:solidFill>
                  <a:schemeClr val="bg1"/>
                </a:solidFill>
                <a:latin typeface="Helvetica" pitchFamily="2" charset="0"/>
              </a:rPr>
              <a:t>. For it is with your heart that you believe and are justified, and it is with your mouth that you confess and are </a:t>
            </a:r>
            <a:r>
              <a:rPr lang="en-US" sz="3000" b="0" i="1" dirty="0">
                <a:latin typeface="Helvetica" pitchFamily="2" charset="0"/>
              </a:rPr>
              <a:t>saved</a:t>
            </a:r>
            <a:r>
              <a:rPr lang="en-US" sz="3000" b="0" i="1" dirty="0">
                <a:solidFill>
                  <a:schemeClr val="bg1"/>
                </a:solidFill>
                <a:latin typeface="Helvetica" pitchFamily="2" charset="0"/>
              </a:rPr>
              <a:t>. [Romans 10:9-10]</a:t>
            </a:r>
          </a:p>
          <a:p>
            <a:pPr algn="l"/>
            <a:endParaRPr lang="en-US" sz="3200" b="0" i="1" dirty="0">
              <a:solidFill>
                <a:schemeClr val="bg1"/>
              </a:solidFill>
              <a:latin typeface="Helvetica" pitchFamily="2" charset="0"/>
            </a:endParaRPr>
          </a:p>
          <a:p>
            <a:pPr algn="l"/>
            <a:endParaRPr lang="en-US" sz="3200" b="0" i="1" dirty="0">
              <a:solidFill>
                <a:schemeClr val="bg1"/>
              </a:solidFill>
              <a:latin typeface="Helvetica" pitchFamily="2" charset="0"/>
            </a:endParaRPr>
          </a:p>
          <a:p>
            <a:pPr algn="l"/>
            <a:endParaRPr lang="en-US" sz="3200" b="0" i="1" dirty="0">
              <a:solidFill>
                <a:schemeClr val="bg1"/>
              </a:solidFill>
              <a:latin typeface="Helvetica" pitchFamily="2" charset="0"/>
            </a:endParaRPr>
          </a:p>
          <a:p>
            <a:pPr algn="l"/>
            <a:endParaRPr lang="en-US" sz="4000" dirty="0">
              <a:latin typeface="Helvetica" pitchFamily="2" charset="0"/>
            </a:endParaRPr>
          </a:p>
        </p:txBody>
      </p:sp>
    </p:spTree>
    <p:extLst>
      <p:ext uri="{BB962C8B-B14F-4D97-AF65-F5344CB8AC3E}">
        <p14:creationId xmlns:p14="http://schemas.microsoft.com/office/powerpoint/2010/main" val="1771823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A71C9A-10D9-1185-3013-6690FC7A452D}"/>
              </a:ext>
            </a:extLst>
          </p:cNvPr>
          <p:cNvSpPr/>
          <p:nvPr/>
        </p:nvSpPr>
        <p:spPr>
          <a:xfrm>
            <a:off x="0" y="2057400"/>
            <a:ext cx="12192000" cy="104298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503799"/>
            <a:ext cx="10904538" cy="801859"/>
          </a:xfrm>
        </p:spPr>
        <p:txBody>
          <a:bodyPr anchor="t"/>
          <a:lstStyle/>
          <a:p>
            <a:r>
              <a:rPr lang="en-US" sz="3700" b="0" dirty="0">
                <a:latin typeface="FatFrank Heavy" pitchFamily="2" charset="77"/>
              </a:rPr>
              <a:t>Renouncing</a:t>
            </a:r>
            <a:r>
              <a:rPr lang="en-US" sz="3700" b="0" dirty="0">
                <a:solidFill>
                  <a:schemeClr val="bg1"/>
                </a:solidFill>
                <a:latin typeface="FatFrank Heavy" pitchFamily="2" charset="77"/>
              </a:rPr>
              <a:t> Authority You </a:t>
            </a:r>
          </a:p>
          <a:p>
            <a:r>
              <a:rPr lang="en-US" sz="3700" b="0" dirty="0">
                <a:solidFill>
                  <a:schemeClr val="bg1"/>
                </a:solidFill>
                <a:latin typeface="FatFrank Heavy" pitchFamily="2" charset="77"/>
              </a:rPr>
              <a:t>Mistakenly Or Willfully Gave  Satan</a:t>
            </a:r>
          </a:p>
          <a:p>
            <a:endParaRPr lang="en-US" sz="4000" b="0" dirty="0">
              <a:solidFill>
                <a:schemeClr val="bg1"/>
              </a:solidFill>
              <a:latin typeface="FatFrank Heavy" pitchFamily="2" charset="77"/>
            </a:endParaRPr>
          </a:p>
        </p:txBody>
      </p:sp>
      <p:sp>
        <p:nvSpPr>
          <p:cNvPr id="3" name="Text Placeholder 1">
            <a:extLst>
              <a:ext uri="{FF2B5EF4-FFF2-40B4-BE49-F238E27FC236}">
                <a16:creationId xmlns:a16="http://schemas.microsoft.com/office/drawing/2014/main" id="{94CC40E6-BB2E-9EE6-C94E-1AEEF5C14E91}"/>
              </a:ext>
            </a:extLst>
          </p:cNvPr>
          <p:cNvSpPr txBox="1">
            <a:spLocks/>
          </p:cNvSpPr>
          <p:nvPr/>
        </p:nvSpPr>
        <p:spPr>
          <a:xfrm>
            <a:off x="604837" y="2286000"/>
            <a:ext cx="10904538" cy="3667271"/>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5400" b="1" i="0" u="none" kern="1200" spc="300">
                <a:solidFill>
                  <a:srgbClr val="D02C26"/>
                </a:solidFill>
                <a:latin typeface="Swiss 721 Black" panose="020B0904030502020204" pitchFamily="34"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tx1"/>
                </a:solidFill>
                <a:latin typeface="Helvetica" pitchFamily="2" charset="0"/>
              </a:rPr>
              <a:t>2. Unbelief [As A Christian]</a:t>
            </a:r>
          </a:p>
          <a:p>
            <a:endParaRPr lang="en-US" sz="2000" dirty="0">
              <a:solidFill>
                <a:schemeClr val="bg1"/>
              </a:solidFill>
              <a:latin typeface="Helvetica" pitchFamily="2" charset="0"/>
            </a:endParaRPr>
          </a:p>
          <a:p>
            <a:endParaRPr lang="en-US" sz="2000" dirty="0">
              <a:solidFill>
                <a:schemeClr val="bg1"/>
              </a:solidFill>
              <a:latin typeface="Helvetica" pitchFamily="2" charset="0"/>
            </a:endParaRPr>
          </a:p>
          <a:p>
            <a:r>
              <a:rPr lang="en-US" sz="3000" b="0" i="1" dirty="0">
                <a:solidFill>
                  <a:schemeClr val="bg1"/>
                </a:solidFill>
                <a:latin typeface="Helvetica" pitchFamily="2" charset="0"/>
              </a:rPr>
              <a:t>Take care, brethren, that there not be in any one of you an evil, unbelieving heart that falls away from the living God. But encourage one another day after day, as long as it is still called "Today," so that none of you will be hardened by the deceitfulness of sin. [Hebrews 3:12]</a:t>
            </a:r>
          </a:p>
          <a:p>
            <a:endParaRPr lang="en-US" sz="3200" b="0" i="1" dirty="0">
              <a:solidFill>
                <a:schemeClr val="bg1"/>
              </a:solidFill>
              <a:latin typeface="Helvetica" pitchFamily="2" charset="0"/>
            </a:endParaRPr>
          </a:p>
          <a:p>
            <a:pPr algn="l"/>
            <a:endParaRPr lang="en-US" sz="3200" b="0" i="1" dirty="0">
              <a:solidFill>
                <a:schemeClr val="bg1"/>
              </a:solidFill>
              <a:latin typeface="Helvetica" pitchFamily="2" charset="0"/>
            </a:endParaRPr>
          </a:p>
          <a:p>
            <a:pPr algn="l"/>
            <a:endParaRPr lang="en-US" sz="4000" dirty="0">
              <a:latin typeface="Helvetica" pitchFamily="2" charset="0"/>
            </a:endParaRPr>
          </a:p>
        </p:txBody>
      </p:sp>
    </p:spTree>
    <p:extLst>
      <p:ext uri="{BB962C8B-B14F-4D97-AF65-F5344CB8AC3E}">
        <p14:creationId xmlns:p14="http://schemas.microsoft.com/office/powerpoint/2010/main" val="2530238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394930-CEB8-AAD9-03DB-478916E784D4}"/>
              </a:ext>
            </a:extLst>
          </p:cNvPr>
          <p:cNvSpPr/>
          <p:nvPr/>
        </p:nvSpPr>
        <p:spPr>
          <a:xfrm>
            <a:off x="0" y="2057400"/>
            <a:ext cx="12192000" cy="104298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404666"/>
            <a:ext cx="10904538" cy="801859"/>
          </a:xfrm>
        </p:spPr>
        <p:txBody>
          <a:bodyPr anchor="t"/>
          <a:lstStyle/>
          <a:p>
            <a:r>
              <a:rPr lang="en-US" sz="3700" b="0" dirty="0">
                <a:latin typeface="FatFrank Heavy" pitchFamily="2" charset="77"/>
              </a:rPr>
              <a:t>Renouncing</a:t>
            </a:r>
            <a:r>
              <a:rPr lang="en-US" sz="3700" b="0" dirty="0">
                <a:solidFill>
                  <a:schemeClr val="bg1"/>
                </a:solidFill>
                <a:latin typeface="FatFrank Heavy" pitchFamily="2" charset="77"/>
              </a:rPr>
              <a:t> Authority You </a:t>
            </a:r>
          </a:p>
          <a:p>
            <a:r>
              <a:rPr lang="en-US" sz="3700" b="0" dirty="0">
                <a:solidFill>
                  <a:schemeClr val="bg1"/>
                </a:solidFill>
                <a:latin typeface="FatFrank Heavy" pitchFamily="2" charset="77"/>
              </a:rPr>
              <a:t>Mistakenly Or Willfully Gave  Satan</a:t>
            </a:r>
          </a:p>
        </p:txBody>
      </p:sp>
      <p:sp>
        <p:nvSpPr>
          <p:cNvPr id="3" name="Text Placeholder 1">
            <a:extLst>
              <a:ext uri="{FF2B5EF4-FFF2-40B4-BE49-F238E27FC236}">
                <a16:creationId xmlns:a16="http://schemas.microsoft.com/office/drawing/2014/main" id="{94CC40E6-BB2E-9EE6-C94E-1AEEF5C14E91}"/>
              </a:ext>
            </a:extLst>
          </p:cNvPr>
          <p:cNvSpPr txBox="1">
            <a:spLocks/>
          </p:cNvSpPr>
          <p:nvPr/>
        </p:nvSpPr>
        <p:spPr>
          <a:xfrm>
            <a:off x="643731" y="2271712"/>
            <a:ext cx="10904538" cy="3667271"/>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5400" b="1" i="0" u="none" kern="1200" spc="300">
                <a:solidFill>
                  <a:srgbClr val="D02C26"/>
                </a:solidFill>
                <a:latin typeface="Swiss 721 Black" panose="020B0904030502020204" pitchFamily="34"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tx1"/>
                </a:solidFill>
                <a:latin typeface="Helvetica" pitchFamily="2" charset="0"/>
              </a:rPr>
              <a:t>3. Unconfessed Sin</a:t>
            </a:r>
          </a:p>
          <a:p>
            <a:endParaRPr lang="en-US" sz="2000" dirty="0">
              <a:solidFill>
                <a:schemeClr val="bg1"/>
              </a:solidFill>
              <a:latin typeface="Helvetica" pitchFamily="2" charset="0"/>
            </a:endParaRPr>
          </a:p>
          <a:p>
            <a:endParaRPr lang="en-US" sz="2000" dirty="0">
              <a:solidFill>
                <a:schemeClr val="bg1"/>
              </a:solidFill>
              <a:latin typeface="Helvetica" pitchFamily="2" charset="0"/>
            </a:endParaRPr>
          </a:p>
          <a:p>
            <a:endParaRPr lang="en-US" sz="1000" dirty="0">
              <a:solidFill>
                <a:schemeClr val="bg1"/>
              </a:solidFill>
              <a:latin typeface="Helvetica" pitchFamily="2" charset="0"/>
            </a:endParaRPr>
          </a:p>
          <a:p>
            <a:r>
              <a:rPr lang="en-US" sz="3000" b="0" i="1" kern="100" dirty="0">
                <a:solidFill>
                  <a:schemeClr val="bg1"/>
                </a:solidFill>
                <a:effectLst/>
                <a:latin typeface="Helvetica" pitchFamily="2" charset="0"/>
                <a:ea typeface="Calibri" panose="020F0502020204030204" pitchFamily="34" charset="0"/>
                <a:cs typeface="Times New Roman" panose="02020603050405020304" pitchFamily="18" charset="0"/>
              </a:rPr>
              <a:t>If we confess our sins, He is faithful and righteous to forgive us our sins and to cleanse us from all unrighteousness </a:t>
            </a:r>
          </a:p>
          <a:p>
            <a:r>
              <a:rPr lang="en-US" sz="3000" b="0" i="1" dirty="0">
                <a:solidFill>
                  <a:schemeClr val="bg1"/>
                </a:solidFill>
                <a:latin typeface="Helvetica" pitchFamily="2" charset="0"/>
              </a:rPr>
              <a:t>[1 John 1:9]</a:t>
            </a:r>
          </a:p>
          <a:p>
            <a:pPr algn="l"/>
            <a:endParaRPr lang="en-US" sz="3200" b="0" i="1" dirty="0">
              <a:solidFill>
                <a:schemeClr val="bg1"/>
              </a:solidFill>
              <a:latin typeface="Helvetica" pitchFamily="2" charset="0"/>
            </a:endParaRPr>
          </a:p>
          <a:p>
            <a:pPr algn="l"/>
            <a:endParaRPr lang="en-US" sz="3200" b="0" i="1" dirty="0">
              <a:solidFill>
                <a:schemeClr val="bg1"/>
              </a:solidFill>
              <a:latin typeface="Helvetica" pitchFamily="2" charset="0"/>
            </a:endParaRPr>
          </a:p>
          <a:p>
            <a:pPr algn="l"/>
            <a:endParaRPr lang="en-US" sz="4000" dirty="0">
              <a:latin typeface="Helvetica" pitchFamily="2" charset="0"/>
            </a:endParaRPr>
          </a:p>
        </p:txBody>
      </p:sp>
    </p:spTree>
    <p:extLst>
      <p:ext uri="{BB962C8B-B14F-4D97-AF65-F5344CB8AC3E}">
        <p14:creationId xmlns:p14="http://schemas.microsoft.com/office/powerpoint/2010/main" val="216954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1E7A4E-55D1-9774-0C94-F699C020A84A}"/>
              </a:ext>
            </a:extLst>
          </p:cNvPr>
          <p:cNvSpPr/>
          <p:nvPr/>
        </p:nvSpPr>
        <p:spPr>
          <a:xfrm>
            <a:off x="0" y="2057400"/>
            <a:ext cx="12192000" cy="104298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433240"/>
            <a:ext cx="10904538" cy="801859"/>
          </a:xfrm>
        </p:spPr>
        <p:txBody>
          <a:bodyPr anchor="t"/>
          <a:lstStyle/>
          <a:p>
            <a:r>
              <a:rPr lang="en-US" sz="3700" b="0" dirty="0">
                <a:latin typeface="FatFrank Heavy" pitchFamily="2" charset="77"/>
              </a:rPr>
              <a:t>Renouncing</a:t>
            </a:r>
            <a:r>
              <a:rPr lang="en-US" sz="3700" b="0" dirty="0">
                <a:solidFill>
                  <a:schemeClr val="bg1"/>
                </a:solidFill>
                <a:latin typeface="FatFrank Heavy" pitchFamily="2" charset="77"/>
              </a:rPr>
              <a:t> Authority You </a:t>
            </a:r>
          </a:p>
          <a:p>
            <a:r>
              <a:rPr lang="en-US" sz="3700" b="0" dirty="0">
                <a:solidFill>
                  <a:schemeClr val="bg1"/>
                </a:solidFill>
                <a:latin typeface="FatFrank Heavy" pitchFamily="2" charset="77"/>
              </a:rPr>
              <a:t>Mistakenly Or Willfully Gave  Satan</a:t>
            </a:r>
          </a:p>
        </p:txBody>
      </p:sp>
      <p:sp>
        <p:nvSpPr>
          <p:cNvPr id="3" name="Text Placeholder 1">
            <a:extLst>
              <a:ext uri="{FF2B5EF4-FFF2-40B4-BE49-F238E27FC236}">
                <a16:creationId xmlns:a16="http://schemas.microsoft.com/office/drawing/2014/main" id="{94CC40E6-BB2E-9EE6-C94E-1AEEF5C14E91}"/>
              </a:ext>
            </a:extLst>
          </p:cNvPr>
          <p:cNvSpPr txBox="1">
            <a:spLocks/>
          </p:cNvSpPr>
          <p:nvPr/>
        </p:nvSpPr>
        <p:spPr>
          <a:xfrm>
            <a:off x="643731" y="2328862"/>
            <a:ext cx="10904538" cy="3667271"/>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5400" b="1" i="0" u="none" kern="1200" spc="300">
                <a:solidFill>
                  <a:srgbClr val="D02C26"/>
                </a:solidFill>
                <a:latin typeface="Swiss 721 Black" panose="020B0904030502020204" pitchFamily="34"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tx1"/>
                </a:solidFill>
                <a:latin typeface="Helvetica" pitchFamily="2" charset="0"/>
              </a:rPr>
              <a:t>4. Unforgiveness Of Others</a:t>
            </a:r>
            <a:endParaRPr lang="en-US" sz="2000" dirty="0">
              <a:solidFill>
                <a:schemeClr val="tx1"/>
              </a:solidFill>
              <a:latin typeface="Helvetica" pitchFamily="2" charset="0"/>
            </a:endParaRPr>
          </a:p>
          <a:p>
            <a:endParaRPr lang="en-US" sz="1500" b="0" i="1" kern="100" dirty="0">
              <a:solidFill>
                <a:schemeClr val="bg1"/>
              </a:solidFill>
              <a:effectLst/>
              <a:latin typeface="Helvetica" pitchFamily="2" charset="0"/>
              <a:ea typeface="Calibri" panose="020F0502020204030204" pitchFamily="34" charset="0"/>
              <a:cs typeface="Times New Roman" panose="02020603050405020304" pitchFamily="18" charset="0"/>
            </a:endParaRPr>
          </a:p>
          <a:p>
            <a:endParaRPr lang="en-US" sz="1500" b="0" i="1" kern="100" dirty="0">
              <a:solidFill>
                <a:schemeClr val="bg1"/>
              </a:solidFill>
              <a:effectLst/>
              <a:latin typeface="Helvetica" pitchFamily="2" charset="0"/>
              <a:ea typeface="Calibri" panose="020F0502020204030204" pitchFamily="34" charset="0"/>
              <a:cs typeface="Times New Roman" panose="02020603050405020304" pitchFamily="18" charset="0"/>
            </a:endParaRPr>
          </a:p>
          <a:p>
            <a:endParaRPr lang="en-US" sz="1500" b="0" i="1" kern="100" dirty="0">
              <a:solidFill>
                <a:schemeClr val="bg1"/>
              </a:solidFill>
              <a:effectLst/>
              <a:latin typeface="Helvetica" pitchFamily="2" charset="0"/>
              <a:ea typeface="Calibri" panose="020F0502020204030204" pitchFamily="34" charset="0"/>
              <a:cs typeface="Times New Roman" panose="02020603050405020304" pitchFamily="18" charset="0"/>
            </a:endParaRPr>
          </a:p>
          <a:p>
            <a:r>
              <a:rPr lang="en-US" sz="3000" b="0" i="1" kern="100" dirty="0">
                <a:solidFill>
                  <a:schemeClr val="bg1"/>
                </a:solidFill>
                <a:effectLst/>
                <a:latin typeface="Helvetica" pitchFamily="2" charset="0"/>
                <a:ea typeface="Calibri" panose="020F0502020204030204" pitchFamily="34" charset="0"/>
                <a:cs typeface="Times New Roman" panose="02020603050405020304" pitchFamily="18" charset="0"/>
              </a:rPr>
              <a:t>Whenever you stand praying, forgive, if you have anything against anyone, so that your Father who is in heaven will also forgive you your transgressions.</a:t>
            </a:r>
          </a:p>
          <a:p>
            <a:r>
              <a:rPr lang="en-US" sz="3000" b="0" i="1" kern="100" dirty="0">
                <a:solidFill>
                  <a:schemeClr val="bg1"/>
                </a:solidFill>
                <a:effectLst/>
                <a:latin typeface="Helvetica" pitchFamily="2" charset="0"/>
                <a:ea typeface="Calibri" panose="020F0502020204030204" pitchFamily="34" charset="0"/>
                <a:cs typeface="Times New Roman" panose="02020603050405020304" pitchFamily="18" charset="0"/>
              </a:rPr>
              <a:t> </a:t>
            </a:r>
            <a:r>
              <a:rPr lang="en-US" sz="3000" b="0" i="1" dirty="0">
                <a:solidFill>
                  <a:schemeClr val="bg1"/>
                </a:solidFill>
                <a:latin typeface="Helvetica" pitchFamily="2" charset="0"/>
              </a:rPr>
              <a:t>[</a:t>
            </a:r>
            <a:r>
              <a:rPr lang="en-US" sz="3000" b="0" i="1" kern="100" dirty="0">
                <a:solidFill>
                  <a:schemeClr val="bg1"/>
                </a:solidFill>
                <a:effectLst/>
                <a:latin typeface="Helvetica" pitchFamily="2" charset="0"/>
                <a:ea typeface="Calibri" panose="020F0502020204030204" pitchFamily="34" charset="0"/>
                <a:cs typeface="Times New Roman" panose="02020603050405020304" pitchFamily="18" charset="0"/>
              </a:rPr>
              <a:t>Mark 11:25</a:t>
            </a:r>
            <a:r>
              <a:rPr lang="en-US" sz="3000" b="0" i="1" dirty="0">
                <a:solidFill>
                  <a:schemeClr val="bg1"/>
                </a:solidFill>
                <a:latin typeface="Helvetica" pitchFamily="2" charset="0"/>
              </a:rPr>
              <a:t>]</a:t>
            </a:r>
          </a:p>
          <a:p>
            <a:pPr algn="l"/>
            <a:endParaRPr lang="en-US" sz="3200" b="0" i="1" dirty="0">
              <a:solidFill>
                <a:schemeClr val="bg1"/>
              </a:solidFill>
              <a:latin typeface="Helvetica" pitchFamily="2" charset="0"/>
            </a:endParaRPr>
          </a:p>
          <a:p>
            <a:pPr algn="l"/>
            <a:endParaRPr lang="en-US" sz="3200" b="0" i="1" dirty="0">
              <a:solidFill>
                <a:schemeClr val="bg1"/>
              </a:solidFill>
              <a:latin typeface="Helvetica" pitchFamily="2" charset="0"/>
            </a:endParaRPr>
          </a:p>
          <a:p>
            <a:pPr algn="l"/>
            <a:endParaRPr lang="en-US" sz="4000" dirty="0">
              <a:latin typeface="Helvetica" pitchFamily="2" charset="0"/>
            </a:endParaRPr>
          </a:p>
        </p:txBody>
      </p:sp>
    </p:spTree>
    <p:extLst>
      <p:ext uri="{BB962C8B-B14F-4D97-AF65-F5344CB8AC3E}">
        <p14:creationId xmlns:p14="http://schemas.microsoft.com/office/powerpoint/2010/main" val="319592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0BA25-F5D0-FF1C-F448-C7AA5AA8A59B}"/>
              </a:ext>
            </a:extLst>
          </p:cNvPr>
          <p:cNvSpPr/>
          <p:nvPr/>
        </p:nvSpPr>
        <p:spPr>
          <a:xfrm>
            <a:off x="0" y="2057400"/>
            <a:ext cx="12192000" cy="104298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461815"/>
            <a:ext cx="10904538" cy="801859"/>
          </a:xfrm>
        </p:spPr>
        <p:txBody>
          <a:bodyPr anchor="t"/>
          <a:lstStyle/>
          <a:p>
            <a:r>
              <a:rPr lang="en-US" sz="3700" b="0" dirty="0">
                <a:latin typeface="FatFrank Heavy" pitchFamily="2" charset="77"/>
              </a:rPr>
              <a:t>Renouncing</a:t>
            </a:r>
            <a:r>
              <a:rPr lang="en-US" sz="3700" b="0" dirty="0">
                <a:solidFill>
                  <a:schemeClr val="bg1"/>
                </a:solidFill>
                <a:latin typeface="FatFrank Heavy" pitchFamily="2" charset="77"/>
              </a:rPr>
              <a:t> Authority You </a:t>
            </a:r>
          </a:p>
          <a:p>
            <a:r>
              <a:rPr lang="en-US" sz="3700" b="0" dirty="0">
                <a:solidFill>
                  <a:schemeClr val="bg1"/>
                </a:solidFill>
                <a:latin typeface="FatFrank Heavy" pitchFamily="2" charset="77"/>
              </a:rPr>
              <a:t>Mistakenly Or Willfully Gave  Satan</a:t>
            </a:r>
          </a:p>
          <a:p>
            <a:endParaRPr lang="en-US" sz="4000" b="0" dirty="0">
              <a:solidFill>
                <a:schemeClr val="bg1"/>
              </a:solidFill>
              <a:latin typeface="FatFrank Heavy" pitchFamily="2" charset="77"/>
            </a:endParaRPr>
          </a:p>
        </p:txBody>
      </p:sp>
      <p:sp>
        <p:nvSpPr>
          <p:cNvPr id="3" name="Text Placeholder 1">
            <a:extLst>
              <a:ext uri="{FF2B5EF4-FFF2-40B4-BE49-F238E27FC236}">
                <a16:creationId xmlns:a16="http://schemas.microsoft.com/office/drawing/2014/main" id="{94CC40E6-BB2E-9EE6-C94E-1AEEF5C14E91}"/>
              </a:ext>
            </a:extLst>
          </p:cNvPr>
          <p:cNvSpPr txBox="1">
            <a:spLocks/>
          </p:cNvSpPr>
          <p:nvPr/>
        </p:nvSpPr>
        <p:spPr>
          <a:xfrm>
            <a:off x="643731" y="2300288"/>
            <a:ext cx="10904538" cy="3667271"/>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5400" b="1" i="0" u="none" kern="1200" spc="300">
                <a:solidFill>
                  <a:srgbClr val="D02C26"/>
                </a:solidFill>
                <a:latin typeface="Swiss 721 Black" panose="020B0904030502020204" pitchFamily="34"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tx1"/>
                </a:solidFill>
                <a:latin typeface="Helvetica" pitchFamily="2" charset="0"/>
              </a:rPr>
              <a:t>5. Witchcraft &amp; Occult including drugs</a:t>
            </a:r>
          </a:p>
          <a:p>
            <a:endParaRPr lang="en-US" sz="1500" dirty="0">
              <a:solidFill>
                <a:schemeClr val="bg1"/>
              </a:solidFill>
              <a:latin typeface="Helvetica" pitchFamily="2" charset="0"/>
            </a:endParaRPr>
          </a:p>
          <a:p>
            <a:endParaRPr lang="en-US" sz="1500" dirty="0">
              <a:solidFill>
                <a:schemeClr val="bg1"/>
              </a:solidFill>
              <a:latin typeface="Helvetica" pitchFamily="2" charset="0"/>
            </a:endParaRPr>
          </a:p>
          <a:p>
            <a:r>
              <a:rPr lang="en-US" sz="3000" b="0" i="1" kern="100" dirty="0">
                <a:solidFill>
                  <a:schemeClr val="bg1"/>
                </a:solidFill>
                <a:effectLst/>
                <a:latin typeface="Helvetica" pitchFamily="2" charset="0"/>
                <a:ea typeface="Calibri" panose="020F0502020204030204" pitchFamily="34" charset="0"/>
                <a:cs typeface="Times New Roman" panose="02020603050405020304" pitchFamily="18" charset="0"/>
              </a:rPr>
              <a:t>Now the works of the flesh are evident, which are: adultery, fornication, uncleanness … idolatry, sorcery [</a:t>
            </a:r>
            <a:r>
              <a:rPr lang="en-US" sz="3000" b="0" i="1" kern="100" dirty="0" err="1">
                <a:solidFill>
                  <a:schemeClr val="bg1"/>
                </a:solidFill>
                <a:effectLst/>
                <a:latin typeface="Helvetica" pitchFamily="2" charset="0"/>
                <a:ea typeface="Calibri" panose="020F0502020204030204" pitchFamily="34" charset="0"/>
                <a:cs typeface="Times New Roman" panose="02020603050405020304" pitchFamily="18" charset="0"/>
              </a:rPr>
              <a:t>pharmakeia</a:t>
            </a:r>
            <a:r>
              <a:rPr lang="en-US" sz="3000" b="0" i="1" kern="100" dirty="0">
                <a:solidFill>
                  <a:schemeClr val="bg1"/>
                </a:solidFill>
                <a:effectLst/>
                <a:latin typeface="Helvetica" pitchFamily="2" charset="0"/>
                <a:ea typeface="Calibri" panose="020F0502020204030204" pitchFamily="34" charset="0"/>
                <a:cs typeface="Times New Roman" panose="02020603050405020304" pitchFamily="18" charset="0"/>
              </a:rPr>
              <a:t>] … that those who practice such things will not inherit the kingdom of God. [Galatians 5:19-21]</a:t>
            </a:r>
            <a:endParaRPr lang="en-US" sz="3000" b="0" i="1" dirty="0">
              <a:solidFill>
                <a:schemeClr val="bg1"/>
              </a:solidFill>
              <a:latin typeface="Helvetica" pitchFamily="2" charset="0"/>
            </a:endParaRPr>
          </a:p>
          <a:p>
            <a:pPr algn="l"/>
            <a:endParaRPr lang="en-US" sz="4000" dirty="0">
              <a:latin typeface="Helvetica" pitchFamily="2" charset="0"/>
            </a:endParaRPr>
          </a:p>
        </p:txBody>
      </p:sp>
    </p:spTree>
    <p:extLst>
      <p:ext uri="{BB962C8B-B14F-4D97-AF65-F5344CB8AC3E}">
        <p14:creationId xmlns:p14="http://schemas.microsoft.com/office/powerpoint/2010/main" val="1873012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0BAE95-8259-005D-676D-60936B0EF03C}"/>
              </a:ext>
            </a:extLst>
          </p:cNvPr>
          <p:cNvSpPr/>
          <p:nvPr/>
        </p:nvSpPr>
        <p:spPr>
          <a:xfrm>
            <a:off x="0" y="2057400"/>
            <a:ext cx="12192000" cy="104298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447528"/>
            <a:ext cx="10904538" cy="801859"/>
          </a:xfrm>
        </p:spPr>
        <p:txBody>
          <a:bodyPr anchor="t"/>
          <a:lstStyle/>
          <a:p>
            <a:r>
              <a:rPr lang="en-US" sz="3700" b="0" dirty="0">
                <a:latin typeface="FatFrank Heavy" pitchFamily="2" charset="77"/>
              </a:rPr>
              <a:t>Renouncing</a:t>
            </a:r>
            <a:r>
              <a:rPr lang="en-US" sz="3700" b="0" dirty="0">
                <a:solidFill>
                  <a:schemeClr val="bg1"/>
                </a:solidFill>
                <a:latin typeface="FatFrank Heavy" pitchFamily="2" charset="77"/>
              </a:rPr>
              <a:t> Authority You </a:t>
            </a:r>
          </a:p>
          <a:p>
            <a:r>
              <a:rPr lang="en-US" sz="3700" b="0" dirty="0">
                <a:solidFill>
                  <a:schemeClr val="bg1"/>
                </a:solidFill>
                <a:latin typeface="FatFrank Heavy" pitchFamily="2" charset="77"/>
              </a:rPr>
              <a:t>Mistakenly Or Willfully Gave  Satan</a:t>
            </a:r>
          </a:p>
        </p:txBody>
      </p:sp>
      <p:sp>
        <p:nvSpPr>
          <p:cNvPr id="3" name="Text Placeholder 1">
            <a:extLst>
              <a:ext uri="{FF2B5EF4-FFF2-40B4-BE49-F238E27FC236}">
                <a16:creationId xmlns:a16="http://schemas.microsoft.com/office/drawing/2014/main" id="{94CC40E6-BB2E-9EE6-C94E-1AEEF5C14E91}"/>
              </a:ext>
            </a:extLst>
          </p:cNvPr>
          <p:cNvSpPr txBox="1">
            <a:spLocks/>
          </p:cNvSpPr>
          <p:nvPr/>
        </p:nvSpPr>
        <p:spPr>
          <a:xfrm>
            <a:off x="643731" y="2286000"/>
            <a:ext cx="10904538" cy="3667271"/>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5400" b="1" i="0" u="none" kern="1200" spc="300">
                <a:solidFill>
                  <a:srgbClr val="D02C26"/>
                </a:solidFill>
                <a:latin typeface="Swiss 721 Black" panose="020B0904030502020204" pitchFamily="34"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tx1"/>
                </a:solidFill>
                <a:latin typeface="Helvetica" pitchFamily="2" charset="0"/>
              </a:rPr>
              <a:t>6. Agreeing with Curses &amp; Lies</a:t>
            </a:r>
          </a:p>
          <a:p>
            <a:r>
              <a:rPr lang="en-US" sz="1500" dirty="0">
                <a:solidFill>
                  <a:schemeClr val="tx1"/>
                </a:solidFill>
                <a:latin typeface="Helvetica" pitchFamily="2" charset="0"/>
              </a:rPr>
              <a:t> </a:t>
            </a:r>
          </a:p>
          <a:p>
            <a:endParaRPr lang="en-US" sz="1500" b="0" i="1" kern="100" dirty="0">
              <a:solidFill>
                <a:schemeClr val="tx1"/>
              </a:solidFill>
              <a:effectLst/>
              <a:latin typeface="Helvetica" pitchFamily="2" charset="0"/>
              <a:ea typeface="Calibri" panose="020F0502020204030204" pitchFamily="34" charset="0"/>
              <a:cs typeface="Times New Roman" panose="02020603050405020304" pitchFamily="18" charset="0"/>
            </a:endParaRPr>
          </a:p>
          <a:p>
            <a:r>
              <a:rPr lang="en-US" sz="3500" b="0" i="1" kern="100" dirty="0">
                <a:solidFill>
                  <a:schemeClr val="bg1"/>
                </a:solidFill>
                <a:effectLst/>
                <a:latin typeface="Helvetica" pitchFamily="2" charset="0"/>
                <a:ea typeface="Calibri" panose="020F0502020204030204" pitchFamily="34" charset="0"/>
                <a:cs typeface="Times New Roman" panose="02020603050405020304" pitchFamily="18" charset="0"/>
              </a:rPr>
              <a:t>We demolish arguments and every pretension that sets itself up against the knowledge of God, and we take captive every thought to make it obedient to Christ. </a:t>
            </a:r>
            <a:r>
              <a:rPr lang="en-US" sz="3500" b="0" i="1" dirty="0">
                <a:solidFill>
                  <a:schemeClr val="bg1"/>
                </a:solidFill>
                <a:latin typeface="Helvetica" pitchFamily="2" charset="0"/>
              </a:rPr>
              <a:t>[</a:t>
            </a:r>
            <a:r>
              <a:rPr lang="en-US" sz="3500" b="0" i="1" kern="100" dirty="0">
                <a:solidFill>
                  <a:schemeClr val="bg1"/>
                </a:solidFill>
                <a:latin typeface="Helvetica" pitchFamily="2" charset="0"/>
                <a:cs typeface="Times New Roman" panose="02020603050405020304" pitchFamily="18" charset="0"/>
              </a:rPr>
              <a:t>2 Cor. 10:6</a:t>
            </a:r>
            <a:r>
              <a:rPr lang="en-US" sz="3500" b="0" i="1" dirty="0">
                <a:solidFill>
                  <a:schemeClr val="bg1"/>
                </a:solidFill>
                <a:latin typeface="Helvetica" pitchFamily="2" charset="0"/>
              </a:rPr>
              <a:t>]</a:t>
            </a:r>
          </a:p>
          <a:p>
            <a:pPr algn="l"/>
            <a:endParaRPr lang="en-US" sz="3200" b="0" i="1" dirty="0">
              <a:solidFill>
                <a:schemeClr val="bg1"/>
              </a:solidFill>
              <a:latin typeface="Helvetica" pitchFamily="2" charset="0"/>
            </a:endParaRPr>
          </a:p>
          <a:p>
            <a:pPr algn="l"/>
            <a:endParaRPr lang="en-US" sz="3200" b="0" i="1" dirty="0">
              <a:solidFill>
                <a:schemeClr val="bg1"/>
              </a:solidFill>
              <a:latin typeface="Helvetica" pitchFamily="2" charset="0"/>
            </a:endParaRPr>
          </a:p>
          <a:p>
            <a:pPr algn="l"/>
            <a:endParaRPr lang="en-US" sz="4000" dirty="0">
              <a:latin typeface="Helvetica" pitchFamily="2" charset="0"/>
            </a:endParaRPr>
          </a:p>
        </p:txBody>
      </p:sp>
    </p:spTree>
    <p:extLst>
      <p:ext uri="{BB962C8B-B14F-4D97-AF65-F5344CB8AC3E}">
        <p14:creationId xmlns:p14="http://schemas.microsoft.com/office/powerpoint/2010/main" val="1827621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91820B-33B9-93D1-F233-483725B0CB8B}"/>
              </a:ext>
            </a:extLst>
          </p:cNvPr>
          <p:cNvSpPr/>
          <p:nvPr/>
        </p:nvSpPr>
        <p:spPr>
          <a:xfrm>
            <a:off x="0" y="2057400"/>
            <a:ext cx="12192000" cy="104298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433241"/>
            <a:ext cx="10904538" cy="801859"/>
          </a:xfrm>
        </p:spPr>
        <p:txBody>
          <a:bodyPr anchor="t"/>
          <a:lstStyle/>
          <a:p>
            <a:r>
              <a:rPr lang="en-US" sz="3700" b="0" dirty="0">
                <a:latin typeface="FatFrank Heavy" pitchFamily="2" charset="77"/>
              </a:rPr>
              <a:t>Renouncing</a:t>
            </a:r>
            <a:r>
              <a:rPr lang="en-US" sz="3700" b="0" dirty="0">
                <a:solidFill>
                  <a:schemeClr val="bg1"/>
                </a:solidFill>
                <a:latin typeface="FatFrank Heavy" pitchFamily="2" charset="77"/>
              </a:rPr>
              <a:t> Authority You </a:t>
            </a:r>
          </a:p>
          <a:p>
            <a:r>
              <a:rPr lang="en-US" sz="3700" b="0" dirty="0">
                <a:solidFill>
                  <a:schemeClr val="bg1"/>
                </a:solidFill>
                <a:latin typeface="FatFrank Heavy" pitchFamily="2" charset="77"/>
              </a:rPr>
              <a:t>Mistakenly Or Willfully Gave  Satan</a:t>
            </a:r>
          </a:p>
        </p:txBody>
      </p:sp>
      <p:sp>
        <p:nvSpPr>
          <p:cNvPr id="3" name="Text Placeholder 1">
            <a:extLst>
              <a:ext uri="{FF2B5EF4-FFF2-40B4-BE49-F238E27FC236}">
                <a16:creationId xmlns:a16="http://schemas.microsoft.com/office/drawing/2014/main" id="{94CC40E6-BB2E-9EE6-C94E-1AEEF5C14E91}"/>
              </a:ext>
            </a:extLst>
          </p:cNvPr>
          <p:cNvSpPr txBox="1">
            <a:spLocks/>
          </p:cNvSpPr>
          <p:nvPr/>
        </p:nvSpPr>
        <p:spPr>
          <a:xfrm>
            <a:off x="643731" y="2286000"/>
            <a:ext cx="10904538" cy="3667271"/>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5400" b="1" i="0" u="none" kern="1200" spc="300">
                <a:solidFill>
                  <a:srgbClr val="D02C26"/>
                </a:solidFill>
                <a:latin typeface="Swiss 721 Black" panose="020B0904030502020204" pitchFamily="34"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tx1"/>
                </a:solidFill>
                <a:latin typeface="Helvetica" pitchFamily="2" charset="0"/>
              </a:rPr>
              <a:t>7. Willfully Passing On Pain</a:t>
            </a:r>
          </a:p>
          <a:p>
            <a:endParaRPr lang="en-US" sz="1500" b="0" i="1" kern="100" dirty="0">
              <a:solidFill>
                <a:schemeClr val="bg1"/>
              </a:solidFill>
              <a:effectLst/>
              <a:latin typeface="Helvetica" pitchFamily="2" charset="0"/>
              <a:ea typeface="Calibri" panose="020F0502020204030204" pitchFamily="34" charset="0"/>
              <a:cs typeface="Times New Roman" panose="02020603050405020304" pitchFamily="18" charset="0"/>
            </a:endParaRPr>
          </a:p>
          <a:p>
            <a:endParaRPr lang="en-US" sz="1500" b="0" i="1" kern="100" dirty="0">
              <a:solidFill>
                <a:schemeClr val="bg1"/>
              </a:solidFill>
              <a:effectLst/>
              <a:latin typeface="Helvetica" pitchFamily="2" charset="0"/>
              <a:ea typeface="Calibri" panose="020F0502020204030204" pitchFamily="34" charset="0"/>
              <a:cs typeface="Times New Roman" panose="02020603050405020304" pitchFamily="18" charset="0"/>
            </a:endParaRPr>
          </a:p>
          <a:p>
            <a:endParaRPr lang="en-US" sz="1500" b="0" i="1" kern="100" dirty="0">
              <a:solidFill>
                <a:schemeClr val="bg1"/>
              </a:solidFill>
              <a:effectLst/>
              <a:latin typeface="Helvetica" pitchFamily="2" charset="0"/>
              <a:ea typeface="Calibri" panose="020F0502020204030204" pitchFamily="34" charset="0"/>
              <a:cs typeface="Times New Roman" panose="02020603050405020304" pitchFamily="18" charset="0"/>
            </a:endParaRPr>
          </a:p>
          <a:p>
            <a:pPr>
              <a:spcBef>
                <a:spcPts val="0"/>
              </a:spcBef>
            </a:pPr>
            <a:r>
              <a:rPr lang="en-US" sz="3200" b="0" i="1" dirty="0">
                <a:solidFill>
                  <a:schemeClr val="bg1"/>
                </a:solidFill>
                <a:effectLst/>
                <a:latin typeface="Helvetica" pitchFamily="2" charset="0"/>
              </a:rPr>
              <a:t>See to it that no one misses the grace of God and that no bitter root grows up </a:t>
            </a:r>
          </a:p>
          <a:p>
            <a:pPr>
              <a:spcBef>
                <a:spcPts val="0"/>
              </a:spcBef>
            </a:pPr>
            <a:r>
              <a:rPr lang="en-US" sz="3200" b="0" i="1" dirty="0">
                <a:solidFill>
                  <a:schemeClr val="bg1"/>
                </a:solidFill>
                <a:effectLst/>
                <a:latin typeface="Helvetica" pitchFamily="2" charset="0"/>
              </a:rPr>
              <a:t>to cause trouble and defile many. </a:t>
            </a:r>
          </a:p>
          <a:p>
            <a:pPr>
              <a:spcBef>
                <a:spcPts val="0"/>
              </a:spcBef>
            </a:pPr>
            <a:r>
              <a:rPr lang="en-US" sz="3500" b="0" i="1" dirty="0">
                <a:solidFill>
                  <a:schemeClr val="bg1"/>
                </a:solidFill>
                <a:latin typeface="Helvetica" pitchFamily="2" charset="0"/>
              </a:rPr>
              <a:t>[</a:t>
            </a:r>
            <a:r>
              <a:rPr lang="en-US" sz="3500" b="0" i="1" kern="100" dirty="0">
                <a:solidFill>
                  <a:schemeClr val="bg1"/>
                </a:solidFill>
                <a:effectLst/>
                <a:latin typeface="Helvetica" pitchFamily="2" charset="0"/>
                <a:ea typeface="Calibri" panose="020F0502020204030204" pitchFamily="34" charset="0"/>
                <a:cs typeface="Times New Roman" panose="02020603050405020304" pitchFamily="18" charset="0"/>
              </a:rPr>
              <a:t>Hebrews 12:15</a:t>
            </a:r>
            <a:r>
              <a:rPr lang="en-US" sz="3500" b="0" i="1" dirty="0">
                <a:solidFill>
                  <a:schemeClr val="bg1"/>
                </a:solidFill>
                <a:latin typeface="Helvetica" pitchFamily="2" charset="0"/>
              </a:rPr>
              <a:t>]</a:t>
            </a:r>
          </a:p>
          <a:p>
            <a:pPr algn="l"/>
            <a:endParaRPr lang="en-US" sz="3200" b="0" i="1" dirty="0">
              <a:solidFill>
                <a:schemeClr val="bg1"/>
              </a:solidFill>
              <a:latin typeface="Helvetica" pitchFamily="2" charset="0"/>
            </a:endParaRPr>
          </a:p>
          <a:p>
            <a:pPr algn="l"/>
            <a:endParaRPr lang="en-US" sz="3200" b="0" i="1" dirty="0">
              <a:solidFill>
                <a:schemeClr val="bg1"/>
              </a:solidFill>
              <a:latin typeface="Helvetica" pitchFamily="2" charset="0"/>
            </a:endParaRPr>
          </a:p>
          <a:p>
            <a:pPr algn="l"/>
            <a:endParaRPr lang="en-US" sz="4000" dirty="0">
              <a:latin typeface="Helvetica" pitchFamily="2" charset="0"/>
            </a:endParaRPr>
          </a:p>
        </p:txBody>
      </p:sp>
    </p:spTree>
    <p:extLst>
      <p:ext uri="{BB962C8B-B14F-4D97-AF65-F5344CB8AC3E}">
        <p14:creationId xmlns:p14="http://schemas.microsoft.com/office/powerpoint/2010/main" val="2849734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1991747"/>
            <a:ext cx="10904538" cy="954087"/>
          </a:xfrm>
        </p:spPr>
        <p:txBody>
          <a:bodyPr/>
          <a:lstStyle/>
          <a:p>
            <a:r>
              <a:rPr lang="en-US" sz="5200" dirty="0">
                <a:latin typeface="Helvetica" pitchFamily="2" charset="0"/>
              </a:rPr>
              <a:t>A new beginning without</a:t>
            </a:r>
          </a:p>
          <a:p>
            <a:r>
              <a:rPr lang="en-US" sz="5200" dirty="0">
                <a:latin typeface="Helvetica" pitchFamily="2" charset="0"/>
              </a:rPr>
              <a:t> </a:t>
            </a:r>
            <a:r>
              <a:rPr lang="en-US" sz="5200" dirty="0">
                <a:solidFill>
                  <a:schemeClr val="bg1"/>
                </a:solidFill>
                <a:latin typeface="Helvetica" pitchFamily="2" charset="0"/>
              </a:rPr>
              <a:t>a new (deeper) understanding</a:t>
            </a:r>
            <a:r>
              <a:rPr lang="en-US" sz="5200" dirty="0">
                <a:latin typeface="Helvetica" pitchFamily="2" charset="0"/>
              </a:rPr>
              <a:t> </a:t>
            </a:r>
          </a:p>
          <a:p>
            <a:r>
              <a:rPr lang="en-US" sz="5200" dirty="0">
                <a:latin typeface="Helvetica" pitchFamily="2" charset="0"/>
              </a:rPr>
              <a:t>will never last</a:t>
            </a:r>
          </a:p>
        </p:txBody>
      </p:sp>
    </p:spTree>
    <p:extLst>
      <p:ext uri="{BB962C8B-B14F-4D97-AF65-F5344CB8AC3E}">
        <p14:creationId xmlns:p14="http://schemas.microsoft.com/office/powerpoint/2010/main" val="615987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2951956"/>
            <a:ext cx="10904538" cy="954087"/>
          </a:xfrm>
        </p:spPr>
        <p:txBody>
          <a:bodyPr/>
          <a:lstStyle/>
          <a:p>
            <a:r>
              <a:rPr lang="en-US" sz="3900" b="0" dirty="0">
                <a:solidFill>
                  <a:schemeClr val="bg1"/>
                </a:solidFill>
                <a:effectLst/>
                <a:latin typeface="Helvetica" pitchFamily="2" charset="0"/>
              </a:rPr>
              <a:t>Is any one of you sick? He should call the elders of the church to pray over him and anoint him with oil in the name of the Lord. </a:t>
            </a:r>
            <a:r>
              <a:rPr lang="en-US" sz="3900" b="0" baseline="30000" dirty="0">
                <a:solidFill>
                  <a:schemeClr val="bg1"/>
                </a:solidFill>
                <a:effectLst/>
                <a:latin typeface="Helvetica" pitchFamily="2" charset="0"/>
              </a:rPr>
              <a:t>15</a:t>
            </a:r>
            <a:r>
              <a:rPr lang="en-US" sz="3900" b="0" dirty="0">
                <a:solidFill>
                  <a:schemeClr val="bg1"/>
                </a:solidFill>
                <a:effectLst/>
                <a:latin typeface="Helvetica" pitchFamily="2" charset="0"/>
              </a:rPr>
              <a:t> And the prayer offered in faith will make the sick person well; the Lord will raise him up. If he has sinned, he will be forgiven. </a:t>
            </a:r>
            <a:r>
              <a:rPr lang="en-US" sz="3900" b="0" baseline="30000" dirty="0">
                <a:solidFill>
                  <a:schemeClr val="bg1"/>
                </a:solidFill>
                <a:effectLst/>
                <a:latin typeface="Helvetica" pitchFamily="2" charset="0"/>
              </a:rPr>
              <a:t>16</a:t>
            </a:r>
            <a:r>
              <a:rPr lang="en-US" sz="3900" b="0" dirty="0">
                <a:solidFill>
                  <a:schemeClr val="bg1"/>
                </a:solidFill>
                <a:effectLst/>
                <a:latin typeface="Helvetica" pitchFamily="2" charset="0"/>
              </a:rPr>
              <a:t> Therefore confess your sins to each other and pray for each other so that you may be healed.</a:t>
            </a:r>
          </a:p>
          <a:p>
            <a:endParaRPr lang="en-US" sz="2000" b="0" i="1" dirty="0">
              <a:solidFill>
                <a:schemeClr val="bg1"/>
              </a:solidFill>
              <a:effectLst/>
              <a:latin typeface="Helvetica" pitchFamily="2" charset="0"/>
            </a:endParaRPr>
          </a:p>
          <a:p>
            <a:r>
              <a:rPr lang="en-US" sz="4500" b="0" i="1" dirty="0">
                <a:solidFill>
                  <a:schemeClr val="bg1"/>
                </a:solidFill>
                <a:effectLst/>
                <a:latin typeface="Helvetica" pitchFamily="2" charset="0"/>
              </a:rPr>
              <a:t>James 5:14-16</a:t>
            </a:r>
          </a:p>
        </p:txBody>
      </p:sp>
    </p:spTree>
    <p:extLst>
      <p:ext uri="{BB962C8B-B14F-4D97-AF65-F5344CB8AC3E}">
        <p14:creationId xmlns:p14="http://schemas.microsoft.com/office/powerpoint/2010/main" val="243067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9DF3967F-4896-7967-68E1-B98AF30BA939}"/>
              </a:ext>
            </a:extLst>
          </p:cNvPr>
          <p:cNvSpPr/>
          <p:nvPr/>
        </p:nvSpPr>
        <p:spPr>
          <a:xfrm>
            <a:off x="643731" y="1528763"/>
            <a:ext cx="10904538" cy="1500187"/>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618978"/>
            <a:ext cx="10904538" cy="801859"/>
          </a:xfrm>
        </p:spPr>
        <p:txBody>
          <a:bodyPr anchor="t"/>
          <a:lstStyle/>
          <a:p>
            <a:r>
              <a:rPr lang="en-US" sz="3700" b="0" dirty="0">
                <a:latin typeface="FatFrank Heavy" pitchFamily="2" charset="77"/>
              </a:rPr>
              <a:t>Seven Certainties Of Biblical Healing</a:t>
            </a:r>
          </a:p>
        </p:txBody>
      </p:sp>
      <p:sp>
        <p:nvSpPr>
          <p:cNvPr id="3" name="Text Placeholder 1">
            <a:extLst>
              <a:ext uri="{FF2B5EF4-FFF2-40B4-BE49-F238E27FC236}">
                <a16:creationId xmlns:a16="http://schemas.microsoft.com/office/drawing/2014/main" id="{94CC40E6-BB2E-9EE6-C94E-1AEEF5C14E91}"/>
              </a:ext>
            </a:extLst>
          </p:cNvPr>
          <p:cNvSpPr txBox="1">
            <a:spLocks/>
          </p:cNvSpPr>
          <p:nvPr/>
        </p:nvSpPr>
        <p:spPr>
          <a:xfrm>
            <a:off x="643731" y="1957388"/>
            <a:ext cx="10904538" cy="4281633"/>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5400" b="1" i="0" u="none" kern="1200" spc="300">
                <a:solidFill>
                  <a:srgbClr val="D02C26"/>
                </a:solidFill>
                <a:latin typeface="Swiss 721 Black" panose="020B0904030502020204" pitchFamily="34"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tx1"/>
                </a:solidFill>
                <a:latin typeface="Helvetica" pitchFamily="2" charset="0"/>
              </a:rPr>
              <a:t>You are in a spiritual war</a:t>
            </a:r>
          </a:p>
          <a:p>
            <a:pPr marL="742950" indent="-742950" algn="l">
              <a:buAutoNum type="arabicPeriod"/>
            </a:pPr>
            <a:endParaRPr lang="en-US" sz="4000" dirty="0">
              <a:solidFill>
                <a:schemeClr val="bg1"/>
              </a:solidFill>
              <a:latin typeface="Helvetica" pitchFamily="2" charset="0"/>
            </a:endParaRPr>
          </a:p>
          <a:p>
            <a:pPr algn="l"/>
            <a:endParaRPr lang="en-US" sz="4000" dirty="0">
              <a:solidFill>
                <a:schemeClr val="bg1"/>
              </a:solidFill>
              <a:latin typeface="Helvetica" pitchFamily="2" charset="0"/>
            </a:endParaRPr>
          </a:p>
          <a:p>
            <a:pPr algn="l"/>
            <a:endParaRPr lang="en-US" sz="4000" dirty="0">
              <a:solidFill>
                <a:schemeClr val="bg1"/>
              </a:solidFill>
              <a:latin typeface="Helvetica" pitchFamily="2" charset="0"/>
            </a:endParaRPr>
          </a:p>
          <a:p>
            <a:pPr algn="l"/>
            <a:endParaRPr lang="en-US" sz="4000" dirty="0">
              <a:latin typeface="Helvetica" pitchFamily="2" charset="0"/>
            </a:endParaRPr>
          </a:p>
        </p:txBody>
      </p:sp>
      <p:sp>
        <p:nvSpPr>
          <p:cNvPr id="8" name="TextBox 7">
            <a:extLst>
              <a:ext uri="{FF2B5EF4-FFF2-40B4-BE49-F238E27FC236}">
                <a16:creationId xmlns:a16="http://schemas.microsoft.com/office/drawing/2014/main" id="{A408B6CF-6F8E-2C46-104C-A652B2EA0EBA}"/>
              </a:ext>
            </a:extLst>
          </p:cNvPr>
          <p:cNvSpPr txBox="1"/>
          <p:nvPr/>
        </p:nvSpPr>
        <p:spPr>
          <a:xfrm>
            <a:off x="767797" y="1572463"/>
            <a:ext cx="535724" cy="553998"/>
          </a:xfrm>
          <a:prstGeom prst="rect">
            <a:avLst/>
          </a:prstGeom>
          <a:noFill/>
        </p:spPr>
        <p:txBody>
          <a:bodyPr wrap="none" rtlCol="0">
            <a:spAutoFit/>
          </a:bodyPr>
          <a:lstStyle/>
          <a:p>
            <a:r>
              <a:rPr lang="en-US" sz="3000" dirty="0">
                <a:solidFill>
                  <a:srgbClr val="D02C26"/>
                </a:solidFill>
                <a:latin typeface="FatFrank Heavy" pitchFamily="2" charset="77"/>
              </a:rPr>
              <a:t>[1]</a:t>
            </a:r>
          </a:p>
        </p:txBody>
      </p:sp>
    </p:spTree>
    <p:extLst>
      <p:ext uri="{BB962C8B-B14F-4D97-AF65-F5344CB8AC3E}">
        <p14:creationId xmlns:p14="http://schemas.microsoft.com/office/powerpoint/2010/main" val="2079353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1044575" y="2474913"/>
            <a:ext cx="10904538" cy="954087"/>
          </a:xfrm>
        </p:spPr>
        <p:txBody>
          <a:bodyPr/>
          <a:lstStyle/>
          <a:p>
            <a:pPr algn="l"/>
            <a:r>
              <a:rPr lang="en-US" sz="4000" dirty="0">
                <a:latin typeface="Helvetica" pitchFamily="2" charset="0"/>
              </a:rPr>
              <a:t>The Gospel [Good News] of Mark</a:t>
            </a:r>
          </a:p>
          <a:p>
            <a:pPr algn="l"/>
            <a:r>
              <a:rPr lang="en-US" sz="4000" b="0" dirty="0">
                <a:solidFill>
                  <a:schemeClr val="bg1"/>
                </a:solidFill>
                <a:latin typeface="Helvetica" pitchFamily="2" charset="0"/>
              </a:rPr>
              <a:t>Jesus, The King of Heaven (Christ), </a:t>
            </a:r>
          </a:p>
          <a:p>
            <a:pPr algn="l"/>
            <a:r>
              <a:rPr lang="en-US" sz="4000" b="0" dirty="0">
                <a:solidFill>
                  <a:schemeClr val="bg1"/>
                </a:solidFill>
                <a:latin typeface="Helvetica" pitchFamily="2" charset="0"/>
              </a:rPr>
              <a:t>has come for us (sponges) who are:</a:t>
            </a:r>
          </a:p>
          <a:p>
            <a:pPr algn="l"/>
            <a:r>
              <a:rPr lang="en-US" sz="4000" b="0" dirty="0">
                <a:solidFill>
                  <a:schemeClr val="bg1"/>
                </a:solidFill>
                <a:latin typeface="Helvetica" pitchFamily="2" charset="0"/>
              </a:rPr>
              <a:t>existing in a sick &amp; dying world,  </a:t>
            </a:r>
          </a:p>
          <a:p>
            <a:pPr algn="l"/>
            <a:r>
              <a:rPr lang="en-US" sz="4000" b="0" dirty="0">
                <a:solidFill>
                  <a:schemeClr val="bg1"/>
                </a:solidFill>
                <a:latin typeface="Helvetica" pitchFamily="2" charset="0"/>
              </a:rPr>
              <a:t>separated from true life in God’s Spirit</a:t>
            </a:r>
          </a:p>
          <a:p>
            <a:pPr algn="l"/>
            <a:r>
              <a:rPr lang="en-US" sz="4000" b="0" dirty="0">
                <a:solidFill>
                  <a:schemeClr val="bg1"/>
                </a:solidFill>
                <a:latin typeface="Helvetica" pitchFamily="2" charset="0"/>
              </a:rPr>
              <a:t>and deceived into Satan’s slavery</a:t>
            </a:r>
          </a:p>
        </p:txBody>
      </p:sp>
    </p:spTree>
    <p:extLst>
      <p:ext uri="{BB962C8B-B14F-4D97-AF65-F5344CB8AC3E}">
        <p14:creationId xmlns:p14="http://schemas.microsoft.com/office/powerpoint/2010/main" val="197581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C475B53-1AFD-FEE4-CAE9-54C963A186C9}"/>
              </a:ext>
            </a:extLst>
          </p:cNvPr>
          <p:cNvSpPr/>
          <p:nvPr/>
        </p:nvSpPr>
        <p:spPr>
          <a:xfrm>
            <a:off x="643731" y="1528763"/>
            <a:ext cx="10904538" cy="1500187"/>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618978"/>
            <a:ext cx="10904538" cy="801859"/>
          </a:xfrm>
        </p:spPr>
        <p:txBody>
          <a:bodyPr anchor="t"/>
          <a:lstStyle/>
          <a:p>
            <a:r>
              <a:rPr lang="en-US" sz="3700" b="0" dirty="0">
                <a:latin typeface="FatFrank Heavy" pitchFamily="2" charset="77"/>
              </a:rPr>
              <a:t>Seven Certainties Of Biblical Healing</a:t>
            </a:r>
          </a:p>
        </p:txBody>
      </p:sp>
      <p:sp>
        <p:nvSpPr>
          <p:cNvPr id="3" name="Text Placeholder 1">
            <a:extLst>
              <a:ext uri="{FF2B5EF4-FFF2-40B4-BE49-F238E27FC236}">
                <a16:creationId xmlns:a16="http://schemas.microsoft.com/office/drawing/2014/main" id="{94CC40E6-BB2E-9EE6-C94E-1AEEF5C14E91}"/>
              </a:ext>
            </a:extLst>
          </p:cNvPr>
          <p:cNvSpPr txBox="1">
            <a:spLocks/>
          </p:cNvSpPr>
          <p:nvPr/>
        </p:nvSpPr>
        <p:spPr>
          <a:xfrm>
            <a:off x="643731" y="1631852"/>
            <a:ext cx="10904538" cy="4607169"/>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5400" b="1" i="0" u="none" kern="1200" spc="300">
                <a:solidFill>
                  <a:srgbClr val="D02C26"/>
                </a:solidFill>
                <a:latin typeface="Swiss 721 Black" panose="020B0904030502020204" pitchFamily="34"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tx1"/>
                </a:solidFill>
                <a:latin typeface="Helvetica" pitchFamily="2" charset="0"/>
              </a:rPr>
              <a:t>Satan’s goal is to enslave you</a:t>
            </a:r>
          </a:p>
          <a:p>
            <a:r>
              <a:rPr lang="en-US" sz="4000" dirty="0">
                <a:solidFill>
                  <a:schemeClr val="tx1"/>
                </a:solidFill>
                <a:latin typeface="Helvetica" pitchFamily="2" charset="0"/>
              </a:rPr>
              <a:t> to, and through, sickness</a:t>
            </a:r>
          </a:p>
          <a:p>
            <a:pPr algn="l"/>
            <a:endParaRPr lang="en-US" sz="5000" dirty="0">
              <a:solidFill>
                <a:schemeClr val="bg1"/>
              </a:solidFill>
              <a:latin typeface="Helvetica" pitchFamily="2" charset="0"/>
            </a:endParaRPr>
          </a:p>
          <a:p>
            <a:r>
              <a:rPr lang="en-US" sz="4000" b="0" i="1" dirty="0">
                <a:solidFill>
                  <a:schemeClr val="bg1"/>
                </a:solidFill>
                <a:latin typeface="Helvetica" pitchFamily="2" charset="0"/>
              </a:rPr>
              <a:t>Body, Spirit, Soul</a:t>
            </a:r>
          </a:p>
          <a:p>
            <a:r>
              <a:rPr lang="en-US" sz="3500" b="0" i="1" dirty="0">
                <a:solidFill>
                  <a:schemeClr val="bg1"/>
                </a:solidFill>
                <a:latin typeface="Helvetica" pitchFamily="2" charset="0"/>
              </a:rPr>
              <a:t>(Soul: Emotions, Mind &amp; Will)</a:t>
            </a:r>
            <a:endParaRPr lang="en-US" sz="3500" i="1" dirty="0">
              <a:solidFill>
                <a:schemeClr val="bg1"/>
              </a:solidFill>
              <a:latin typeface="Helvetica" pitchFamily="2" charset="0"/>
            </a:endParaRPr>
          </a:p>
          <a:p>
            <a:pPr algn="l"/>
            <a:endParaRPr lang="en-US" sz="4000" dirty="0">
              <a:solidFill>
                <a:schemeClr val="bg1"/>
              </a:solidFill>
              <a:latin typeface="Helvetica" pitchFamily="2" charset="0"/>
            </a:endParaRPr>
          </a:p>
          <a:p>
            <a:pPr algn="l"/>
            <a:endParaRPr lang="en-US" sz="4000" dirty="0">
              <a:latin typeface="Helvetica" pitchFamily="2" charset="0"/>
            </a:endParaRPr>
          </a:p>
        </p:txBody>
      </p:sp>
      <p:sp>
        <p:nvSpPr>
          <p:cNvPr id="6" name="TextBox 5">
            <a:extLst>
              <a:ext uri="{FF2B5EF4-FFF2-40B4-BE49-F238E27FC236}">
                <a16:creationId xmlns:a16="http://schemas.microsoft.com/office/drawing/2014/main" id="{9A59FB62-4066-4924-3AD1-BA9890BF0CC0}"/>
              </a:ext>
            </a:extLst>
          </p:cNvPr>
          <p:cNvSpPr txBox="1"/>
          <p:nvPr/>
        </p:nvSpPr>
        <p:spPr>
          <a:xfrm>
            <a:off x="767797" y="1572463"/>
            <a:ext cx="607859" cy="553998"/>
          </a:xfrm>
          <a:prstGeom prst="rect">
            <a:avLst/>
          </a:prstGeom>
          <a:noFill/>
        </p:spPr>
        <p:txBody>
          <a:bodyPr wrap="none" rtlCol="0">
            <a:spAutoFit/>
          </a:bodyPr>
          <a:lstStyle/>
          <a:p>
            <a:r>
              <a:rPr lang="en-US" sz="3000" dirty="0">
                <a:solidFill>
                  <a:srgbClr val="D02C26"/>
                </a:solidFill>
                <a:latin typeface="FatFrank Heavy" pitchFamily="2" charset="77"/>
              </a:rPr>
              <a:t>[2]</a:t>
            </a:r>
          </a:p>
        </p:txBody>
      </p:sp>
    </p:spTree>
    <p:extLst>
      <p:ext uri="{BB962C8B-B14F-4D97-AF65-F5344CB8AC3E}">
        <p14:creationId xmlns:p14="http://schemas.microsoft.com/office/powerpoint/2010/main" val="65402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F8B03B0-043D-5C7F-4273-D604C51D7A14}"/>
              </a:ext>
            </a:extLst>
          </p:cNvPr>
          <p:cNvSpPr/>
          <p:nvPr/>
        </p:nvSpPr>
        <p:spPr>
          <a:xfrm>
            <a:off x="643731" y="1528763"/>
            <a:ext cx="10904538" cy="1500187"/>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618978"/>
            <a:ext cx="10904538" cy="801859"/>
          </a:xfrm>
        </p:spPr>
        <p:txBody>
          <a:bodyPr anchor="t"/>
          <a:lstStyle/>
          <a:p>
            <a:r>
              <a:rPr lang="en-US" sz="4000" b="0" dirty="0">
                <a:latin typeface="FatFrank Heavy" pitchFamily="2" charset="77"/>
              </a:rPr>
              <a:t>Seven Certainties Of Biblical Healing</a:t>
            </a:r>
          </a:p>
        </p:txBody>
      </p:sp>
      <p:sp>
        <p:nvSpPr>
          <p:cNvPr id="3" name="Text Placeholder 1">
            <a:extLst>
              <a:ext uri="{FF2B5EF4-FFF2-40B4-BE49-F238E27FC236}">
                <a16:creationId xmlns:a16="http://schemas.microsoft.com/office/drawing/2014/main" id="{94CC40E6-BB2E-9EE6-C94E-1AEEF5C14E91}"/>
              </a:ext>
            </a:extLst>
          </p:cNvPr>
          <p:cNvSpPr txBox="1">
            <a:spLocks/>
          </p:cNvSpPr>
          <p:nvPr/>
        </p:nvSpPr>
        <p:spPr>
          <a:xfrm>
            <a:off x="643731" y="1631852"/>
            <a:ext cx="10904538" cy="4607169"/>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5400" b="1" i="0" u="none" kern="1200" spc="300">
                <a:solidFill>
                  <a:srgbClr val="D02C26"/>
                </a:solidFill>
                <a:latin typeface="Swiss 721 Black" panose="020B0904030502020204" pitchFamily="34"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tx1"/>
                </a:solidFill>
                <a:latin typeface="Helvetica" pitchFamily="2" charset="0"/>
              </a:rPr>
              <a:t>Jesus Christ loves you</a:t>
            </a:r>
          </a:p>
          <a:p>
            <a:r>
              <a:rPr lang="en-US" sz="4000" dirty="0">
                <a:solidFill>
                  <a:schemeClr val="tx1"/>
                </a:solidFill>
                <a:latin typeface="Helvetica" pitchFamily="2" charset="0"/>
              </a:rPr>
              <a:t>and is fighting for you.</a:t>
            </a:r>
          </a:p>
          <a:p>
            <a:pPr algn="l"/>
            <a:endParaRPr lang="en-US" sz="4000" dirty="0">
              <a:solidFill>
                <a:schemeClr val="bg1"/>
              </a:solidFill>
              <a:latin typeface="Helvetica" pitchFamily="2" charset="0"/>
            </a:endParaRPr>
          </a:p>
          <a:p>
            <a:pPr algn="l"/>
            <a:endParaRPr lang="en-US" sz="4000" dirty="0">
              <a:solidFill>
                <a:schemeClr val="bg1"/>
              </a:solidFill>
              <a:latin typeface="Helvetica" pitchFamily="2" charset="0"/>
            </a:endParaRPr>
          </a:p>
          <a:p>
            <a:pPr algn="l"/>
            <a:endParaRPr lang="en-US" sz="4000" dirty="0">
              <a:latin typeface="Helvetica" pitchFamily="2" charset="0"/>
            </a:endParaRPr>
          </a:p>
        </p:txBody>
      </p:sp>
      <p:sp>
        <p:nvSpPr>
          <p:cNvPr id="7" name="TextBox 6">
            <a:extLst>
              <a:ext uri="{FF2B5EF4-FFF2-40B4-BE49-F238E27FC236}">
                <a16:creationId xmlns:a16="http://schemas.microsoft.com/office/drawing/2014/main" id="{F0D3B0D7-84FB-9EB6-2F05-AC0CBDCF9ED2}"/>
              </a:ext>
            </a:extLst>
          </p:cNvPr>
          <p:cNvSpPr txBox="1"/>
          <p:nvPr/>
        </p:nvSpPr>
        <p:spPr>
          <a:xfrm>
            <a:off x="767797" y="1572463"/>
            <a:ext cx="628698" cy="553998"/>
          </a:xfrm>
          <a:prstGeom prst="rect">
            <a:avLst/>
          </a:prstGeom>
          <a:noFill/>
        </p:spPr>
        <p:txBody>
          <a:bodyPr wrap="none" rtlCol="0">
            <a:spAutoFit/>
          </a:bodyPr>
          <a:lstStyle/>
          <a:p>
            <a:r>
              <a:rPr lang="en-US" sz="3000" dirty="0">
                <a:solidFill>
                  <a:srgbClr val="D02C26"/>
                </a:solidFill>
                <a:latin typeface="FatFrank Heavy" pitchFamily="2" charset="77"/>
              </a:rPr>
              <a:t>[3]</a:t>
            </a:r>
          </a:p>
        </p:txBody>
      </p:sp>
    </p:spTree>
    <p:extLst>
      <p:ext uri="{BB962C8B-B14F-4D97-AF65-F5344CB8AC3E}">
        <p14:creationId xmlns:p14="http://schemas.microsoft.com/office/powerpoint/2010/main" val="2373674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D8881E21-E324-BC16-67E5-13921FF256D7}"/>
              </a:ext>
            </a:extLst>
          </p:cNvPr>
          <p:cNvSpPr/>
          <p:nvPr/>
        </p:nvSpPr>
        <p:spPr>
          <a:xfrm>
            <a:off x="643731" y="1528763"/>
            <a:ext cx="10904538" cy="1500187"/>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618978"/>
            <a:ext cx="10904538" cy="801859"/>
          </a:xfrm>
        </p:spPr>
        <p:txBody>
          <a:bodyPr anchor="t"/>
          <a:lstStyle/>
          <a:p>
            <a:r>
              <a:rPr lang="en-US" sz="3700" b="0" dirty="0">
                <a:latin typeface="FatFrank Heavy" pitchFamily="2" charset="77"/>
              </a:rPr>
              <a:t>Seven Certainties Of Biblical Healing</a:t>
            </a:r>
          </a:p>
        </p:txBody>
      </p:sp>
      <p:sp>
        <p:nvSpPr>
          <p:cNvPr id="3" name="Text Placeholder 1">
            <a:extLst>
              <a:ext uri="{FF2B5EF4-FFF2-40B4-BE49-F238E27FC236}">
                <a16:creationId xmlns:a16="http://schemas.microsoft.com/office/drawing/2014/main" id="{94CC40E6-BB2E-9EE6-C94E-1AEEF5C14E91}"/>
              </a:ext>
            </a:extLst>
          </p:cNvPr>
          <p:cNvSpPr txBox="1">
            <a:spLocks/>
          </p:cNvSpPr>
          <p:nvPr/>
        </p:nvSpPr>
        <p:spPr>
          <a:xfrm>
            <a:off x="643731" y="1631852"/>
            <a:ext cx="10904538" cy="4607169"/>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5400" b="1" i="0" u="none" kern="1200" spc="300">
                <a:solidFill>
                  <a:srgbClr val="D02C26"/>
                </a:solidFill>
                <a:latin typeface="Swiss 721 Black" panose="020B0904030502020204" pitchFamily="34"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tx1"/>
                </a:solidFill>
                <a:latin typeface="Helvetica" pitchFamily="2" charset="0"/>
              </a:rPr>
              <a:t>Your great physical need</a:t>
            </a:r>
          </a:p>
          <a:p>
            <a:r>
              <a:rPr lang="en-US" sz="4000" dirty="0">
                <a:solidFill>
                  <a:schemeClr val="tx1"/>
                </a:solidFill>
                <a:latin typeface="Helvetica" pitchFamily="2" charset="0"/>
              </a:rPr>
              <a:t>is not your greatest need</a:t>
            </a:r>
          </a:p>
          <a:p>
            <a:pPr algn="l"/>
            <a:endParaRPr lang="en-US" sz="4000" dirty="0">
              <a:solidFill>
                <a:schemeClr val="bg1"/>
              </a:solidFill>
              <a:latin typeface="Helvetica" pitchFamily="2" charset="0"/>
            </a:endParaRPr>
          </a:p>
          <a:p>
            <a:pPr algn="l"/>
            <a:endParaRPr lang="en-US" sz="2000" dirty="0">
              <a:solidFill>
                <a:schemeClr val="bg1"/>
              </a:solidFill>
              <a:latin typeface="Helvetica" pitchFamily="2" charset="0"/>
            </a:endParaRPr>
          </a:p>
          <a:p>
            <a:pPr>
              <a:spcBef>
                <a:spcPts val="0"/>
              </a:spcBef>
            </a:pPr>
            <a:r>
              <a:rPr lang="en-US" sz="3200" b="0" i="1" dirty="0">
                <a:solidFill>
                  <a:schemeClr val="bg1"/>
                </a:solidFill>
                <a:latin typeface="Helvetica" pitchFamily="2" charset="0"/>
              </a:rPr>
              <a:t>“Jesus said to the paralytic, </a:t>
            </a:r>
          </a:p>
          <a:p>
            <a:pPr>
              <a:spcBef>
                <a:spcPts val="0"/>
              </a:spcBef>
            </a:pPr>
            <a:r>
              <a:rPr lang="en-US" sz="3200" b="0" i="1" dirty="0">
                <a:solidFill>
                  <a:schemeClr val="bg1"/>
                </a:solidFill>
                <a:latin typeface="Helvetica" pitchFamily="2" charset="0"/>
              </a:rPr>
              <a:t>‘Son, your sins are forgiven.’”  </a:t>
            </a:r>
          </a:p>
          <a:p>
            <a:pPr>
              <a:spcBef>
                <a:spcPts val="0"/>
              </a:spcBef>
            </a:pPr>
            <a:r>
              <a:rPr lang="en-US" sz="3200" b="0" i="1" dirty="0">
                <a:solidFill>
                  <a:schemeClr val="bg1"/>
                </a:solidFill>
                <a:latin typeface="Helvetica" pitchFamily="2" charset="0"/>
              </a:rPr>
              <a:t>- Mark 2:5</a:t>
            </a:r>
          </a:p>
          <a:p>
            <a:pPr algn="l"/>
            <a:endParaRPr lang="en-US" sz="4000" dirty="0">
              <a:solidFill>
                <a:schemeClr val="bg1"/>
              </a:solidFill>
              <a:latin typeface="Helvetica" pitchFamily="2" charset="0"/>
            </a:endParaRPr>
          </a:p>
          <a:p>
            <a:pPr algn="l"/>
            <a:endParaRPr lang="en-US" sz="4000" dirty="0">
              <a:solidFill>
                <a:schemeClr val="bg1"/>
              </a:solidFill>
              <a:latin typeface="Helvetica" pitchFamily="2" charset="0"/>
            </a:endParaRPr>
          </a:p>
          <a:p>
            <a:pPr algn="l"/>
            <a:endParaRPr lang="en-US" sz="4000" dirty="0">
              <a:latin typeface="Helvetica" pitchFamily="2" charset="0"/>
            </a:endParaRPr>
          </a:p>
        </p:txBody>
      </p:sp>
      <p:sp>
        <p:nvSpPr>
          <p:cNvPr id="7" name="TextBox 6">
            <a:extLst>
              <a:ext uri="{FF2B5EF4-FFF2-40B4-BE49-F238E27FC236}">
                <a16:creationId xmlns:a16="http://schemas.microsoft.com/office/drawing/2014/main" id="{8DC74061-443B-F4E7-E664-808D8AD89330}"/>
              </a:ext>
            </a:extLst>
          </p:cNvPr>
          <p:cNvSpPr txBox="1"/>
          <p:nvPr/>
        </p:nvSpPr>
        <p:spPr>
          <a:xfrm>
            <a:off x="767797" y="1572463"/>
            <a:ext cx="630301" cy="553998"/>
          </a:xfrm>
          <a:prstGeom prst="rect">
            <a:avLst/>
          </a:prstGeom>
          <a:noFill/>
        </p:spPr>
        <p:txBody>
          <a:bodyPr wrap="none" rtlCol="0">
            <a:spAutoFit/>
          </a:bodyPr>
          <a:lstStyle/>
          <a:p>
            <a:r>
              <a:rPr lang="en-US" sz="3000" dirty="0">
                <a:solidFill>
                  <a:srgbClr val="D02C26"/>
                </a:solidFill>
                <a:latin typeface="FatFrank Heavy" pitchFamily="2" charset="77"/>
              </a:rPr>
              <a:t>[4]</a:t>
            </a:r>
          </a:p>
        </p:txBody>
      </p:sp>
    </p:spTree>
    <p:extLst>
      <p:ext uri="{BB962C8B-B14F-4D97-AF65-F5344CB8AC3E}">
        <p14:creationId xmlns:p14="http://schemas.microsoft.com/office/powerpoint/2010/main" val="376430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5388C7-B082-B319-6510-921683CCC107}"/>
              </a:ext>
            </a:extLst>
          </p:cNvPr>
          <p:cNvSpPr/>
          <p:nvPr/>
        </p:nvSpPr>
        <p:spPr>
          <a:xfrm>
            <a:off x="643731" y="1528763"/>
            <a:ext cx="10904538" cy="1500187"/>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618978"/>
            <a:ext cx="10904538" cy="801859"/>
          </a:xfrm>
        </p:spPr>
        <p:txBody>
          <a:bodyPr anchor="t"/>
          <a:lstStyle/>
          <a:p>
            <a:r>
              <a:rPr lang="en-US" sz="3700" b="0" dirty="0">
                <a:latin typeface="FatFrank Heavy" pitchFamily="2" charset="77"/>
              </a:rPr>
              <a:t>Seven Certainties Of Biblical Healing</a:t>
            </a:r>
          </a:p>
        </p:txBody>
      </p:sp>
      <p:sp>
        <p:nvSpPr>
          <p:cNvPr id="3" name="Text Placeholder 1">
            <a:extLst>
              <a:ext uri="{FF2B5EF4-FFF2-40B4-BE49-F238E27FC236}">
                <a16:creationId xmlns:a16="http://schemas.microsoft.com/office/drawing/2014/main" id="{94CC40E6-BB2E-9EE6-C94E-1AEEF5C14E91}"/>
              </a:ext>
            </a:extLst>
          </p:cNvPr>
          <p:cNvSpPr txBox="1">
            <a:spLocks/>
          </p:cNvSpPr>
          <p:nvPr/>
        </p:nvSpPr>
        <p:spPr>
          <a:xfrm>
            <a:off x="643731" y="1631852"/>
            <a:ext cx="10904538" cy="4607169"/>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5400" b="1" i="0" u="none" kern="1200" spc="300">
                <a:solidFill>
                  <a:srgbClr val="D02C26"/>
                </a:solidFill>
                <a:latin typeface="Swiss 721 Black" panose="020B0904030502020204" pitchFamily="34"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tx1"/>
                </a:solidFill>
                <a:latin typeface="Helvetica" pitchFamily="2" charset="0"/>
              </a:rPr>
              <a:t>Your greatest need is for</a:t>
            </a:r>
          </a:p>
          <a:p>
            <a:r>
              <a:rPr lang="en-US" sz="4000" dirty="0">
                <a:solidFill>
                  <a:schemeClr val="tx1"/>
                </a:solidFill>
                <a:latin typeface="Helvetica" pitchFamily="2" charset="0"/>
              </a:rPr>
              <a:t>forgiveness and deliverance </a:t>
            </a:r>
          </a:p>
          <a:p>
            <a:pPr algn="l"/>
            <a:endParaRPr lang="en-US" sz="3200" dirty="0">
              <a:solidFill>
                <a:schemeClr val="bg1"/>
              </a:solidFill>
              <a:latin typeface="Helvetica" pitchFamily="2" charset="0"/>
            </a:endParaRPr>
          </a:p>
          <a:p>
            <a:pPr algn="l"/>
            <a:endParaRPr lang="en-US" sz="3200" dirty="0">
              <a:solidFill>
                <a:schemeClr val="bg1"/>
              </a:solidFill>
              <a:latin typeface="Helvetica" pitchFamily="2" charset="0"/>
            </a:endParaRPr>
          </a:p>
          <a:p>
            <a:pPr>
              <a:spcBef>
                <a:spcPts val="0"/>
              </a:spcBef>
            </a:pPr>
            <a:r>
              <a:rPr lang="en-US" sz="3200" b="0" i="1" dirty="0">
                <a:solidFill>
                  <a:schemeClr val="bg1"/>
                </a:solidFill>
                <a:latin typeface="Helvetica" pitchFamily="2" charset="0"/>
              </a:rPr>
              <a:t>“Jesus said to the paralytic, </a:t>
            </a:r>
          </a:p>
          <a:p>
            <a:pPr>
              <a:spcBef>
                <a:spcPts val="0"/>
              </a:spcBef>
            </a:pPr>
            <a:r>
              <a:rPr lang="en-US" sz="3200" b="0" i="1" dirty="0">
                <a:latin typeface="Helvetica" pitchFamily="2" charset="0"/>
              </a:rPr>
              <a:t>‘Son, your sins are forgiven.’”  </a:t>
            </a:r>
          </a:p>
          <a:p>
            <a:pPr>
              <a:spcBef>
                <a:spcPts val="0"/>
              </a:spcBef>
            </a:pPr>
            <a:r>
              <a:rPr lang="en-US" sz="3200" b="0" i="1" dirty="0">
                <a:solidFill>
                  <a:schemeClr val="bg1"/>
                </a:solidFill>
                <a:latin typeface="Helvetica" pitchFamily="2" charset="0"/>
              </a:rPr>
              <a:t>Mark 2:5</a:t>
            </a:r>
          </a:p>
          <a:p>
            <a:pPr algn="l"/>
            <a:endParaRPr lang="en-US" sz="4000" dirty="0">
              <a:solidFill>
                <a:schemeClr val="bg1"/>
              </a:solidFill>
              <a:latin typeface="Helvetica" pitchFamily="2" charset="0"/>
            </a:endParaRPr>
          </a:p>
          <a:p>
            <a:pPr algn="l"/>
            <a:endParaRPr lang="en-US" sz="4000" dirty="0">
              <a:solidFill>
                <a:schemeClr val="bg1"/>
              </a:solidFill>
              <a:latin typeface="Helvetica" pitchFamily="2" charset="0"/>
            </a:endParaRPr>
          </a:p>
          <a:p>
            <a:pPr algn="l"/>
            <a:endParaRPr lang="en-US" sz="4000" dirty="0">
              <a:latin typeface="Helvetica" pitchFamily="2" charset="0"/>
            </a:endParaRPr>
          </a:p>
        </p:txBody>
      </p:sp>
      <p:sp>
        <p:nvSpPr>
          <p:cNvPr id="7" name="TextBox 6">
            <a:extLst>
              <a:ext uri="{FF2B5EF4-FFF2-40B4-BE49-F238E27FC236}">
                <a16:creationId xmlns:a16="http://schemas.microsoft.com/office/drawing/2014/main" id="{C51433BE-E1C1-AE0D-9635-30533E11C9BC}"/>
              </a:ext>
            </a:extLst>
          </p:cNvPr>
          <p:cNvSpPr txBox="1"/>
          <p:nvPr/>
        </p:nvSpPr>
        <p:spPr>
          <a:xfrm>
            <a:off x="767797" y="1572463"/>
            <a:ext cx="623889" cy="553998"/>
          </a:xfrm>
          <a:prstGeom prst="rect">
            <a:avLst/>
          </a:prstGeom>
          <a:noFill/>
        </p:spPr>
        <p:txBody>
          <a:bodyPr wrap="none" rtlCol="0">
            <a:spAutoFit/>
          </a:bodyPr>
          <a:lstStyle/>
          <a:p>
            <a:r>
              <a:rPr lang="en-US" sz="3000" dirty="0">
                <a:solidFill>
                  <a:srgbClr val="D02C26"/>
                </a:solidFill>
                <a:latin typeface="FatFrank Heavy" pitchFamily="2" charset="77"/>
              </a:rPr>
              <a:t>[5]</a:t>
            </a:r>
          </a:p>
        </p:txBody>
      </p:sp>
    </p:spTree>
    <p:extLst>
      <p:ext uri="{BB962C8B-B14F-4D97-AF65-F5344CB8AC3E}">
        <p14:creationId xmlns:p14="http://schemas.microsoft.com/office/powerpoint/2010/main" val="103087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1991747"/>
            <a:ext cx="10904538" cy="954087"/>
          </a:xfrm>
        </p:spPr>
        <p:txBody>
          <a:bodyPr/>
          <a:lstStyle/>
          <a:p>
            <a:r>
              <a:rPr lang="en-US" sz="5000" dirty="0">
                <a:latin typeface="Helvetica" pitchFamily="2" charset="0"/>
              </a:rPr>
              <a:t>When Jesus answers our greatest need, physical healing isn’t </a:t>
            </a:r>
            <a:r>
              <a:rPr lang="en-US" sz="5000" dirty="0">
                <a:solidFill>
                  <a:schemeClr val="bg1"/>
                </a:solidFill>
                <a:latin typeface="Helvetica" pitchFamily="2" charset="0"/>
              </a:rPr>
              <a:t>intimidating</a:t>
            </a:r>
            <a:r>
              <a:rPr lang="en-US" sz="5000" dirty="0">
                <a:latin typeface="Helvetica" pitchFamily="2" charset="0"/>
              </a:rPr>
              <a:t> or an </a:t>
            </a:r>
            <a:r>
              <a:rPr lang="en-US" sz="5000" dirty="0">
                <a:solidFill>
                  <a:schemeClr val="bg1"/>
                </a:solidFill>
                <a:latin typeface="Helvetica" pitchFamily="2" charset="0"/>
              </a:rPr>
              <a:t>idol.</a:t>
            </a:r>
          </a:p>
        </p:txBody>
      </p:sp>
    </p:spTree>
    <p:extLst>
      <p:ext uri="{BB962C8B-B14F-4D97-AF65-F5344CB8AC3E}">
        <p14:creationId xmlns:p14="http://schemas.microsoft.com/office/powerpoint/2010/main" val="1301489365"/>
      </p:ext>
    </p:extLst>
  </p:cSld>
  <p:clrMapOvr>
    <a:masterClrMapping/>
  </p:clrMapOvr>
</p:sld>
</file>

<file path=ppt/theme/theme1.xml><?xml version="1.0" encoding="utf-8"?>
<a:theme xmlns:a="http://schemas.openxmlformats.org/drawingml/2006/main" name="Markde for a New Begin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kde for a New Beginning" id="{5067D931-A915-1941-9C2A-E12BE15E30EF}" vid="{1F4CEA2D-1B22-2C49-B750-ED12A200AB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4548</TotalTime>
  <Words>1430</Words>
  <Application>Microsoft Office PowerPoint</Application>
  <PresentationFormat>Widescreen</PresentationFormat>
  <Paragraphs>199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Markde for a New Beginning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Franco</dc:creator>
  <cp:lastModifiedBy>Shawn Franco</cp:lastModifiedBy>
  <cp:revision>2</cp:revision>
  <dcterms:created xsi:type="dcterms:W3CDTF">2023-09-08T15:26:39Z</dcterms:created>
  <dcterms:modified xsi:type="dcterms:W3CDTF">2023-09-24T17:19:31Z</dcterms:modified>
</cp:coreProperties>
</file>