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7"/>
  </p:notesMasterIdLst>
  <p:sldIdLst>
    <p:sldId id="256" r:id="rId2"/>
    <p:sldId id="259" r:id="rId3"/>
    <p:sldId id="272" r:id="rId4"/>
    <p:sldId id="258" r:id="rId5"/>
    <p:sldId id="262" r:id="rId6"/>
    <p:sldId id="271" r:id="rId7"/>
    <p:sldId id="288" r:id="rId8"/>
    <p:sldId id="265" r:id="rId9"/>
    <p:sldId id="266" r:id="rId10"/>
    <p:sldId id="285" r:id="rId11"/>
    <p:sldId id="283" r:id="rId12"/>
    <p:sldId id="284" r:id="rId13"/>
    <p:sldId id="287" r:id="rId14"/>
    <p:sldId id="286" r:id="rId15"/>
    <p:sldId id="289"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C26"/>
    <a:srgbClr val="E994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28CE16-10F2-43DA-8F2B-8D48C6EF59B0}" v="10" dt="2023-09-14T16:12:03.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095" autoAdjust="0"/>
    <p:restoredTop sz="75978" autoAdjust="0"/>
  </p:normalViewPr>
  <p:slideViewPr>
    <p:cSldViewPr snapToGrid="0" showGuides="1">
      <p:cViewPr varScale="1">
        <p:scale>
          <a:sx n="50" d="100"/>
          <a:sy n="50" d="100"/>
        </p:scale>
        <p:origin x="436" y="24"/>
      </p:cViewPr>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Rodriguez" userId="930d2d46-062c-4a59-ae06-c62ccebf7b00" providerId="ADAL" clId="{D828CE16-10F2-43DA-8F2B-8D48C6EF59B0}"/>
    <pc:docChg chg="undo custSel addSld delSld modSld sldOrd modNotesMaster">
      <pc:chgData name="Maria Rodriguez" userId="930d2d46-062c-4a59-ae06-c62ccebf7b00" providerId="ADAL" clId="{D828CE16-10F2-43DA-8F2B-8D48C6EF59B0}" dt="2023-09-16T15:16:32.380" v="1079" actId="2696"/>
      <pc:docMkLst>
        <pc:docMk/>
      </pc:docMkLst>
      <pc:sldChg chg="modSp mod">
        <pc:chgData name="Maria Rodriguez" userId="930d2d46-062c-4a59-ae06-c62ccebf7b00" providerId="ADAL" clId="{D828CE16-10F2-43DA-8F2B-8D48C6EF59B0}" dt="2023-09-14T16:12:51.336" v="1033" actId="20577"/>
        <pc:sldMkLst>
          <pc:docMk/>
          <pc:sldMk cId="3240693337" sldId="258"/>
        </pc:sldMkLst>
        <pc:spChg chg="mod">
          <ac:chgData name="Maria Rodriguez" userId="930d2d46-062c-4a59-ae06-c62ccebf7b00" providerId="ADAL" clId="{D828CE16-10F2-43DA-8F2B-8D48C6EF59B0}" dt="2023-09-14T16:03:35.413" v="914" actId="20577"/>
          <ac:spMkLst>
            <pc:docMk/>
            <pc:sldMk cId="3240693337" sldId="258"/>
            <ac:spMk id="3" creationId="{816EB053-CA97-19F8-2766-A715D9A12F4F}"/>
          </ac:spMkLst>
        </pc:spChg>
        <pc:spChg chg="mod">
          <ac:chgData name="Maria Rodriguez" userId="930d2d46-062c-4a59-ae06-c62ccebf7b00" providerId="ADAL" clId="{D828CE16-10F2-43DA-8F2B-8D48C6EF59B0}" dt="2023-09-14T16:12:51.336" v="1033" actId="20577"/>
          <ac:spMkLst>
            <pc:docMk/>
            <pc:sldMk cId="3240693337" sldId="258"/>
            <ac:spMk id="5" creationId="{B947B14D-832E-ACDF-5165-C11FD4324548}"/>
          </ac:spMkLst>
        </pc:spChg>
      </pc:sldChg>
      <pc:sldChg chg="modSp mod ord">
        <pc:chgData name="Maria Rodriguez" userId="930d2d46-062c-4a59-ae06-c62ccebf7b00" providerId="ADAL" clId="{D828CE16-10F2-43DA-8F2B-8D48C6EF59B0}" dt="2023-09-14T16:03:08.590" v="913" actId="20577"/>
        <pc:sldMkLst>
          <pc:docMk/>
          <pc:sldMk cId="615987421" sldId="259"/>
        </pc:sldMkLst>
        <pc:spChg chg="mod">
          <ac:chgData name="Maria Rodriguez" userId="930d2d46-062c-4a59-ae06-c62ccebf7b00" providerId="ADAL" clId="{D828CE16-10F2-43DA-8F2B-8D48C6EF59B0}" dt="2023-09-14T16:03:08.590" v="913" actId="20577"/>
          <ac:spMkLst>
            <pc:docMk/>
            <pc:sldMk cId="615987421" sldId="259"/>
            <ac:spMk id="2" creationId="{AF8A56CA-BD7B-A426-B583-B34D61999C03}"/>
          </ac:spMkLst>
        </pc:spChg>
      </pc:sldChg>
      <pc:sldChg chg="modSp mod">
        <pc:chgData name="Maria Rodriguez" userId="930d2d46-062c-4a59-ae06-c62ccebf7b00" providerId="ADAL" clId="{D828CE16-10F2-43DA-8F2B-8D48C6EF59B0}" dt="2023-09-16T09:40:26.238" v="1052" actId="20577"/>
        <pc:sldMkLst>
          <pc:docMk/>
          <pc:sldMk cId="478471734" sldId="262"/>
        </pc:sldMkLst>
        <pc:spChg chg="mod">
          <ac:chgData name="Maria Rodriguez" userId="930d2d46-062c-4a59-ae06-c62ccebf7b00" providerId="ADAL" clId="{D828CE16-10F2-43DA-8F2B-8D48C6EF59B0}" dt="2023-09-16T09:40:26.238" v="1052" actId="20577"/>
          <ac:spMkLst>
            <pc:docMk/>
            <pc:sldMk cId="478471734" sldId="262"/>
            <ac:spMk id="2" creationId="{AF8A56CA-BD7B-A426-B583-B34D61999C03}"/>
          </ac:spMkLst>
        </pc:spChg>
      </pc:sldChg>
      <pc:sldChg chg="modSp mod ord">
        <pc:chgData name="Maria Rodriguez" userId="930d2d46-062c-4a59-ae06-c62ccebf7b00" providerId="ADAL" clId="{D828CE16-10F2-43DA-8F2B-8D48C6EF59B0}" dt="2023-09-14T16:10:15.410" v="989" actId="20577"/>
        <pc:sldMkLst>
          <pc:docMk/>
          <pc:sldMk cId="2430673651" sldId="265"/>
        </pc:sldMkLst>
        <pc:spChg chg="mod">
          <ac:chgData name="Maria Rodriguez" userId="930d2d46-062c-4a59-ae06-c62ccebf7b00" providerId="ADAL" clId="{D828CE16-10F2-43DA-8F2B-8D48C6EF59B0}" dt="2023-09-14T16:10:15.410" v="989" actId="20577"/>
          <ac:spMkLst>
            <pc:docMk/>
            <pc:sldMk cId="2430673651" sldId="265"/>
            <ac:spMk id="2" creationId="{AF8A56CA-BD7B-A426-B583-B34D61999C03}"/>
          </ac:spMkLst>
        </pc:spChg>
      </pc:sldChg>
      <pc:sldChg chg="addSp delSp modSp mod modNotesTx">
        <pc:chgData name="Maria Rodriguez" userId="930d2d46-062c-4a59-ae06-c62ccebf7b00" providerId="ADAL" clId="{D828CE16-10F2-43DA-8F2B-8D48C6EF59B0}" dt="2023-09-16T15:13:43.469" v="1065" actId="20577"/>
        <pc:sldMkLst>
          <pc:docMk/>
          <pc:sldMk cId="2730734627" sldId="266"/>
        </pc:sldMkLst>
        <pc:spChg chg="mod">
          <ac:chgData name="Maria Rodriguez" userId="930d2d46-062c-4a59-ae06-c62ccebf7b00" providerId="ADAL" clId="{D828CE16-10F2-43DA-8F2B-8D48C6EF59B0}" dt="2023-09-12T00:18:54.964" v="37" actId="207"/>
          <ac:spMkLst>
            <pc:docMk/>
            <pc:sldMk cId="2730734627" sldId="266"/>
            <ac:spMk id="2" creationId="{AF8A56CA-BD7B-A426-B583-B34D61999C03}"/>
          </ac:spMkLst>
        </pc:spChg>
        <pc:picChg chg="add del mod">
          <ac:chgData name="Maria Rodriguez" userId="930d2d46-062c-4a59-ae06-c62ccebf7b00" providerId="ADAL" clId="{D828CE16-10F2-43DA-8F2B-8D48C6EF59B0}" dt="2023-09-12T09:55:27.781" v="311" actId="478"/>
          <ac:picMkLst>
            <pc:docMk/>
            <pc:sldMk cId="2730734627" sldId="266"/>
            <ac:picMk id="3" creationId="{8B57401E-123B-417F-01A2-D5CA74E4E219}"/>
          </ac:picMkLst>
        </pc:picChg>
        <pc:picChg chg="add del mod">
          <ac:chgData name="Maria Rodriguez" userId="930d2d46-062c-4a59-ae06-c62ccebf7b00" providerId="ADAL" clId="{D828CE16-10F2-43DA-8F2B-8D48C6EF59B0}" dt="2023-09-12T09:55:25.883" v="310" actId="478"/>
          <ac:picMkLst>
            <pc:docMk/>
            <pc:sldMk cId="2730734627" sldId="266"/>
            <ac:picMk id="4" creationId="{54B364EF-2EEF-2758-F104-5835AAE4451B}"/>
          </ac:picMkLst>
        </pc:picChg>
        <pc:picChg chg="add del mod">
          <ac:chgData name="Maria Rodriguez" userId="930d2d46-062c-4a59-ae06-c62ccebf7b00" providerId="ADAL" clId="{D828CE16-10F2-43DA-8F2B-8D48C6EF59B0}" dt="2023-09-12T09:55:54.124" v="314" actId="478"/>
          <ac:picMkLst>
            <pc:docMk/>
            <pc:sldMk cId="2730734627" sldId="266"/>
            <ac:picMk id="5" creationId="{A42835A7-F3EA-3DFE-C667-D98A9C6731BF}"/>
          </ac:picMkLst>
        </pc:picChg>
        <pc:picChg chg="add mod">
          <ac:chgData name="Maria Rodriguez" userId="930d2d46-062c-4a59-ae06-c62ccebf7b00" providerId="ADAL" clId="{D828CE16-10F2-43DA-8F2B-8D48C6EF59B0}" dt="2023-09-12T09:57:01.770" v="317" actId="1076"/>
          <ac:picMkLst>
            <pc:docMk/>
            <pc:sldMk cId="2730734627" sldId="266"/>
            <ac:picMk id="6" creationId="{C8B33275-969D-718E-1CC9-AE0BF744D0CC}"/>
          </ac:picMkLst>
        </pc:picChg>
      </pc:sldChg>
      <pc:sldChg chg="modSp del mod modNotesTx">
        <pc:chgData name="Maria Rodriguez" userId="930d2d46-062c-4a59-ae06-c62ccebf7b00" providerId="ADAL" clId="{D828CE16-10F2-43DA-8F2B-8D48C6EF59B0}" dt="2023-09-16T15:07:22.574" v="1053" actId="2696"/>
        <pc:sldMkLst>
          <pc:docMk/>
          <pc:sldMk cId="3051324603" sldId="270"/>
        </pc:sldMkLst>
        <pc:spChg chg="mod">
          <ac:chgData name="Maria Rodriguez" userId="930d2d46-062c-4a59-ae06-c62ccebf7b00" providerId="ADAL" clId="{D828CE16-10F2-43DA-8F2B-8D48C6EF59B0}" dt="2023-09-14T12:28:10.501" v="584" actId="115"/>
          <ac:spMkLst>
            <pc:docMk/>
            <pc:sldMk cId="3051324603" sldId="270"/>
            <ac:spMk id="2" creationId="{AF8A56CA-BD7B-A426-B583-B34D61999C03}"/>
          </ac:spMkLst>
        </pc:spChg>
      </pc:sldChg>
      <pc:sldChg chg="addSp delSp modSp mod modNotesTx">
        <pc:chgData name="Maria Rodriguez" userId="930d2d46-062c-4a59-ae06-c62ccebf7b00" providerId="ADAL" clId="{D828CE16-10F2-43DA-8F2B-8D48C6EF59B0}" dt="2023-09-14T15:14:48.193" v="751" actId="20577"/>
        <pc:sldMkLst>
          <pc:docMk/>
          <pc:sldMk cId="1975817190" sldId="271"/>
        </pc:sldMkLst>
        <pc:spChg chg="del mod">
          <ac:chgData name="Maria Rodriguez" userId="930d2d46-062c-4a59-ae06-c62ccebf7b00" providerId="ADAL" clId="{D828CE16-10F2-43DA-8F2B-8D48C6EF59B0}" dt="2023-09-11T22:49:04.776" v="2" actId="478"/>
          <ac:spMkLst>
            <pc:docMk/>
            <pc:sldMk cId="1975817190" sldId="271"/>
            <ac:spMk id="2" creationId="{AF8A56CA-BD7B-A426-B583-B34D61999C03}"/>
          </ac:spMkLst>
        </pc:spChg>
        <pc:picChg chg="add">
          <ac:chgData name="Maria Rodriguez" userId="930d2d46-062c-4a59-ae06-c62ccebf7b00" providerId="ADAL" clId="{D828CE16-10F2-43DA-8F2B-8D48C6EF59B0}" dt="2023-09-13T16:36:38.198" v="372"/>
          <ac:picMkLst>
            <pc:docMk/>
            <pc:sldMk cId="1975817190" sldId="271"/>
            <ac:picMk id="2" creationId="{CE029DF4-16F6-B7BE-01B2-451B0F6F1BC7}"/>
          </ac:picMkLst>
        </pc:picChg>
        <pc:picChg chg="add del">
          <ac:chgData name="Maria Rodriguez" userId="930d2d46-062c-4a59-ae06-c62ccebf7b00" providerId="ADAL" clId="{D828CE16-10F2-43DA-8F2B-8D48C6EF59B0}" dt="2023-09-13T15:41:41.524" v="371" actId="478"/>
          <ac:picMkLst>
            <pc:docMk/>
            <pc:sldMk cId="1975817190" sldId="271"/>
            <ac:picMk id="3" creationId="{1A19A20B-B25F-C2FC-BEF1-72B93E4CA571}"/>
          </ac:picMkLst>
        </pc:picChg>
      </pc:sldChg>
      <pc:sldChg chg="modSp mod">
        <pc:chgData name="Maria Rodriguez" userId="930d2d46-062c-4a59-ae06-c62ccebf7b00" providerId="ADAL" clId="{D828CE16-10F2-43DA-8F2B-8D48C6EF59B0}" dt="2023-09-14T16:02:44.136" v="909" actId="20577"/>
        <pc:sldMkLst>
          <pc:docMk/>
          <pc:sldMk cId="2079353520" sldId="272"/>
        </pc:sldMkLst>
        <pc:spChg chg="mod">
          <ac:chgData name="Maria Rodriguez" userId="930d2d46-062c-4a59-ae06-c62ccebf7b00" providerId="ADAL" clId="{D828CE16-10F2-43DA-8F2B-8D48C6EF59B0}" dt="2023-09-14T16:02:44.136" v="909" actId="20577"/>
          <ac:spMkLst>
            <pc:docMk/>
            <pc:sldMk cId="2079353520" sldId="272"/>
            <ac:spMk id="4" creationId="{49CFB74F-7915-304F-BDE9-5CA9769102C7}"/>
          </ac:spMkLst>
        </pc:spChg>
      </pc:sldChg>
      <pc:sldChg chg="modSp del mod">
        <pc:chgData name="Maria Rodriguez" userId="930d2d46-062c-4a59-ae06-c62ccebf7b00" providerId="ADAL" clId="{D828CE16-10F2-43DA-8F2B-8D48C6EF59B0}" dt="2023-09-14T16:09:14.654" v="979" actId="2696"/>
        <pc:sldMkLst>
          <pc:docMk/>
          <pc:sldMk cId="427748175" sldId="278"/>
        </pc:sldMkLst>
        <pc:spChg chg="mod">
          <ac:chgData name="Maria Rodriguez" userId="930d2d46-062c-4a59-ae06-c62ccebf7b00" providerId="ADAL" clId="{D828CE16-10F2-43DA-8F2B-8D48C6EF59B0}" dt="2023-09-14T16:08:23.199" v="965" actId="20577"/>
          <ac:spMkLst>
            <pc:docMk/>
            <pc:sldMk cId="427748175" sldId="278"/>
            <ac:spMk id="2" creationId="{AF8A56CA-BD7B-A426-B583-B34D61999C03}"/>
          </ac:spMkLst>
        </pc:spChg>
      </pc:sldChg>
      <pc:sldChg chg="modSp del mod modNotesTx">
        <pc:chgData name="Maria Rodriguez" userId="930d2d46-062c-4a59-ae06-c62ccebf7b00" providerId="ADAL" clId="{D828CE16-10F2-43DA-8F2B-8D48C6EF59B0}" dt="2023-09-16T15:16:32.380" v="1079" actId="2696"/>
        <pc:sldMkLst>
          <pc:docMk/>
          <pc:sldMk cId="4226362444" sldId="280"/>
        </pc:sldMkLst>
        <pc:spChg chg="mod">
          <ac:chgData name="Maria Rodriguez" userId="930d2d46-062c-4a59-ae06-c62ccebf7b00" providerId="ADAL" clId="{D828CE16-10F2-43DA-8F2B-8D48C6EF59B0}" dt="2023-09-12T00:30:17.601" v="49" actId="255"/>
          <ac:spMkLst>
            <pc:docMk/>
            <pc:sldMk cId="4226362444" sldId="280"/>
            <ac:spMk id="2" creationId="{AF8A56CA-BD7B-A426-B583-B34D61999C03}"/>
          </ac:spMkLst>
        </pc:spChg>
      </pc:sldChg>
      <pc:sldChg chg="modSp mod modNotesTx">
        <pc:chgData name="Maria Rodriguez" userId="930d2d46-062c-4a59-ae06-c62ccebf7b00" providerId="ADAL" clId="{D828CE16-10F2-43DA-8F2B-8D48C6EF59B0}" dt="2023-09-16T15:12:47.019" v="1063" actId="20577"/>
        <pc:sldMkLst>
          <pc:docMk/>
          <pc:sldMk cId="460218501" sldId="283"/>
        </pc:sldMkLst>
        <pc:spChg chg="mod">
          <ac:chgData name="Maria Rodriguez" userId="930d2d46-062c-4a59-ae06-c62ccebf7b00" providerId="ADAL" clId="{D828CE16-10F2-43DA-8F2B-8D48C6EF59B0}" dt="2023-09-14T16:10:36.143" v="997" actId="20577"/>
          <ac:spMkLst>
            <pc:docMk/>
            <pc:sldMk cId="460218501" sldId="283"/>
            <ac:spMk id="2" creationId="{AF8A56CA-BD7B-A426-B583-B34D61999C03}"/>
          </ac:spMkLst>
        </pc:spChg>
      </pc:sldChg>
      <pc:sldChg chg="addSp delSp modSp mod ord modNotesTx">
        <pc:chgData name="Maria Rodriguez" userId="930d2d46-062c-4a59-ae06-c62ccebf7b00" providerId="ADAL" clId="{D828CE16-10F2-43DA-8F2B-8D48C6EF59B0}" dt="2023-09-16T15:12:41.371" v="1062" actId="20577"/>
        <pc:sldMkLst>
          <pc:docMk/>
          <pc:sldMk cId="1190353692" sldId="284"/>
        </pc:sldMkLst>
        <pc:spChg chg="mod">
          <ac:chgData name="Maria Rodriguez" userId="930d2d46-062c-4a59-ae06-c62ccebf7b00" providerId="ADAL" clId="{D828CE16-10F2-43DA-8F2B-8D48C6EF59B0}" dt="2023-09-14T16:10:48.342" v="1005" actId="20577"/>
          <ac:spMkLst>
            <pc:docMk/>
            <pc:sldMk cId="1190353692" sldId="284"/>
            <ac:spMk id="2" creationId="{AF8A56CA-BD7B-A426-B583-B34D61999C03}"/>
          </ac:spMkLst>
        </pc:spChg>
        <pc:spChg chg="add del">
          <ac:chgData name="Maria Rodriguez" userId="930d2d46-062c-4a59-ae06-c62ccebf7b00" providerId="ADAL" clId="{D828CE16-10F2-43DA-8F2B-8D48C6EF59B0}" dt="2023-09-14T12:07:57.358" v="393" actId="22"/>
          <ac:spMkLst>
            <pc:docMk/>
            <pc:sldMk cId="1190353692" sldId="284"/>
            <ac:spMk id="4" creationId="{5657A74D-ABE5-48C5-2A38-EDA7CFEEFA25}"/>
          </ac:spMkLst>
        </pc:spChg>
        <pc:spChg chg="add del mod">
          <ac:chgData name="Maria Rodriguez" userId="930d2d46-062c-4a59-ae06-c62ccebf7b00" providerId="ADAL" clId="{D828CE16-10F2-43DA-8F2B-8D48C6EF59B0}" dt="2023-09-14T12:08:07.220" v="396" actId="478"/>
          <ac:spMkLst>
            <pc:docMk/>
            <pc:sldMk cId="1190353692" sldId="284"/>
            <ac:spMk id="6" creationId="{570CC640-B795-5BEB-5261-4E03705C9556}"/>
          </ac:spMkLst>
        </pc:spChg>
      </pc:sldChg>
      <pc:sldChg chg="modSp mod modNotesTx">
        <pc:chgData name="Maria Rodriguez" userId="930d2d46-062c-4a59-ae06-c62ccebf7b00" providerId="ADAL" clId="{D828CE16-10F2-43DA-8F2B-8D48C6EF59B0}" dt="2023-09-16T15:15:51.575" v="1078" actId="20577"/>
        <pc:sldMkLst>
          <pc:docMk/>
          <pc:sldMk cId="1186939516" sldId="285"/>
        </pc:sldMkLst>
        <pc:spChg chg="mod">
          <ac:chgData name="Maria Rodriguez" userId="930d2d46-062c-4a59-ae06-c62ccebf7b00" providerId="ADAL" clId="{D828CE16-10F2-43DA-8F2B-8D48C6EF59B0}" dt="2023-09-16T15:15:51.575" v="1078" actId="20577"/>
          <ac:spMkLst>
            <pc:docMk/>
            <pc:sldMk cId="1186939516" sldId="285"/>
            <ac:spMk id="2" creationId="{AF8A56CA-BD7B-A426-B583-B34D61999C03}"/>
          </ac:spMkLst>
        </pc:spChg>
      </pc:sldChg>
      <pc:sldChg chg="addSp delSp modSp new mod">
        <pc:chgData name="Maria Rodriguez" userId="930d2d46-062c-4a59-ae06-c62ccebf7b00" providerId="ADAL" clId="{D828CE16-10F2-43DA-8F2B-8D48C6EF59B0}" dt="2023-09-14T12:34:44.055" v="749" actId="20577"/>
        <pc:sldMkLst>
          <pc:docMk/>
          <pc:sldMk cId="2346310803" sldId="286"/>
        </pc:sldMkLst>
        <pc:spChg chg="del mod">
          <ac:chgData name="Maria Rodriguez" userId="930d2d46-062c-4a59-ae06-c62ccebf7b00" providerId="ADAL" clId="{D828CE16-10F2-43DA-8F2B-8D48C6EF59B0}" dt="2023-09-12T00:36:55.603" v="192" actId="478"/>
          <ac:spMkLst>
            <pc:docMk/>
            <pc:sldMk cId="2346310803" sldId="286"/>
            <ac:spMk id="2" creationId="{425E2F75-A14A-E870-DBE7-207292C888D0}"/>
          </ac:spMkLst>
        </pc:spChg>
        <pc:spChg chg="add mod">
          <ac:chgData name="Maria Rodriguez" userId="930d2d46-062c-4a59-ae06-c62ccebf7b00" providerId="ADAL" clId="{D828CE16-10F2-43DA-8F2B-8D48C6EF59B0}" dt="2023-09-14T12:34:44.055" v="749" actId="20577"/>
          <ac:spMkLst>
            <pc:docMk/>
            <pc:sldMk cId="2346310803" sldId="286"/>
            <ac:spMk id="3" creationId="{B73A656E-A08D-B2C4-06F8-74EA075B0ECD}"/>
          </ac:spMkLst>
        </pc:spChg>
      </pc:sldChg>
      <pc:sldChg chg="addSp delSp modSp add mod ord">
        <pc:chgData name="Maria Rodriguez" userId="930d2d46-062c-4a59-ae06-c62ccebf7b00" providerId="ADAL" clId="{D828CE16-10F2-43DA-8F2B-8D48C6EF59B0}" dt="2023-09-16T15:08:50.803" v="1061" actId="113"/>
        <pc:sldMkLst>
          <pc:docMk/>
          <pc:sldMk cId="65774838" sldId="287"/>
        </pc:sldMkLst>
        <pc:spChg chg="mod">
          <ac:chgData name="Maria Rodriguez" userId="930d2d46-062c-4a59-ae06-c62ccebf7b00" providerId="ADAL" clId="{D828CE16-10F2-43DA-8F2B-8D48C6EF59B0}" dt="2023-09-16T15:08:50.803" v="1061" actId="113"/>
          <ac:spMkLst>
            <pc:docMk/>
            <pc:sldMk cId="65774838" sldId="287"/>
            <ac:spMk id="4" creationId="{49CFB74F-7915-304F-BDE9-5CA9769102C7}"/>
          </ac:spMkLst>
        </pc:spChg>
        <pc:picChg chg="add del">
          <ac:chgData name="Maria Rodriguez" userId="930d2d46-062c-4a59-ae06-c62ccebf7b00" providerId="ADAL" clId="{D828CE16-10F2-43DA-8F2B-8D48C6EF59B0}" dt="2023-09-14T16:11:35.327" v="1007" actId="22"/>
          <ac:picMkLst>
            <pc:docMk/>
            <pc:sldMk cId="65774838" sldId="287"/>
            <ac:picMk id="3" creationId="{B8366063-C1C6-0A25-D178-9DE5FE578C66}"/>
          </ac:picMkLst>
        </pc:picChg>
      </pc:sldChg>
      <pc:sldChg chg="addSp new ord">
        <pc:chgData name="Maria Rodriguez" userId="930d2d46-062c-4a59-ae06-c62ccebf7b00" providerId="ADAL" clId="{D828CE16-10F2-43DA-8F2B-8D48C6EF59B0}" dt="2023-09-13T16:36:56.464" v="373"/>
        <pc:sldMkLst>
          <pc:docMk/>
          <pc:sldMk cId="1558236445" sldId="288"/>
        </pc:sldMkLst>
        <pc:picChg chg="add">
          <ac:chgData name="Maria Rodriguez" userId="930d2d46-062c-4a59-ae06-c62ccebf7b00" providerId="ADAL" clId="{D828CE16-10F2-43DA-8F2B-8D48C6EF59B0}" dt="2023-09-13T16:36:56.464" v="373"/>
          <ac:picMkLst>
            <pc:docMk/>
            <pc:sldMk cId="1558236445" sldId="288"/>
            <ac:picMk id="4" creationId="{607B5C38-5B04-AC3D-83F2-1F235B88247C}"/>
          </ac:picMkLst>
        </pc:picChg>
      </pc:sldChg>
      <pc:sldChg chg="addSp modSp new mod ord">
        <pc:chgData name="Maria Rodriguez" userId="930d2d46-062c-4a59-ae06-c62ccebf7b00" providerId="ADAL" clId="{D828CE16-10F2-43DA-8F2B-8D48C6EF59B0}" dt="2023-09-14T16:12:21.996" v="1016"/>
        <pc:sldMkLst>
          <pc:docMk/>
          <pc:sldMk cId="1109337777" sldId="289"/>
        </pc:sldMkLst>
        <pc:picChg chg="add mod">
          <ac:chgData name="Maria Rodriguez" userId="930d2d46-062c-4a59-ae06-c62ccebf7b00" providerId="ADAL" clId="{D828CE16-10F2-43DA-8F2B-8D48C6EF59B0}" dt="2023-09-14T16:12:16.622" v="1014" actId="14100"/>
          <ac:picMkLst>
            <pc:docMk/>
            <pc:sldMk cId="1109337777" sldId="289"/>
            <ac:picMk id="3" creationId="{DE271CE3-1DF5-FBA5-03D5-68480B2A434C}"/>
          </ac:picMkLst>
        </pc:picChg>
      </pc:sldChg>
      <pc:sldChg chg="new del">
        <pc:chgData name="Maria Rodriguez" userId="930d2d46-062c-4a59-ae06-c62ccebf7b00" providerId="ADAL" clId="{D828CE16-10F2-43DA-8F2B-8D48C6EF59B0}" dt="2023-09-14T16:09:35.415" v="980" actId="2696"/>
        <pc:sldMkLst>
          <pc:docMk/>
          <pc:sldMk cId="1721248966" sldId="289"/>
        </pc:sldMkLst>
      </pc:sldChg>
      <pc:sldChg chg="new del">
        <pc:chgData name="Maria Rodriguez" userId="930d2d46-062c-4a59-ae06-c62ccebf7b00" providerId="ADAL" clId="{D828CE16-10F2-43DA-8F2B-8D48C6EF59B0}" dt="2023-09-14T16:09:37.977" v="981" actId="2696"/>
        <pc:sldMkLst>
          <pc:docMk/>
          <pc:sldMk cId="3327316275" sldId="290"/>
        </pc:sldMkLst>
      </pc:sldChg>
      <pc:sldChg chg="new del">
        <pc:chgData name="Maria Rodriguez" userId="930d2d46-062c-4a59-ae06-c62ccebf7b00" providerId="ADAL" clId="{D828CE16-10F2-43DA-8F2B-8D48C6EF59B0}" dt="2023-09-14T16:09:40.710" v="982" actId="2696"/>
        <pc:sldMkLst>
          <pc:docMk/>
          <pc:sldMk cId="4294110985"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95D75BD-5737-8741-9059-3A5032980BC8}" type="datetimeFigureOut">
              <a:rPr lang="en-US" smtClean="0"/>
              <a:t>9/14/2023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770FACF-37A8-574E-B69D-44748C58B935}" type="slidenum">
              <a:rPr lang="en-US" smtClean="0"/>
              <a:t>‹#›</a:t>
            </a:fld>
            <a:endParaRPr lang="en-US"/>
          </a:p>
        </p:txBody>
      </p:sp>
    </p:spTree>
    <p:extLst>
      <p:ext uri="{BB962C8B-B14F-4D97-AF65-F5344CB8AC3E}">
        <p14:creationId xmlns:p14="http://schemas.microsoft.com/office/powerpoint/2010/main" val="31687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a:t>
            </a:fld>
            <a:endParaRPr lang="en-US"/>
          </a:p>
        </p:txBody>
      </p:sp>
    </p:spTree>
    <p:extLst>
      <p:ext uri="{BB962C8B-B14F-4D97-AF65-F5344CB8AC3E}">
        <p14:creationId xmlns:p14="http://schemas.microsoft.com/office/powerpoint/2010/main" val="3570575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10</a:t>
            </a:fld>
            <a:endParaRPr lang="en-US"/>
          </a:p>
        </p:txBody>
      </p:sp>
    </p:spTree>
    <p:extLst>
      <p:ext uri="{BB962C8B-B14F-4D97-AF65-F5344CB8AC3E}">
        <p14:creationId xmlns:p14="http://schemas.microsoft.com/office/powerpoint/2010/main" val="206254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11</a:t>
            </a:fld>
            <a:endParaRPr lang="en-US"/>
          </a:p>
        </p:txBody>
      </p:sp>
    </p:spTree>
    <p:extLst>
      <p:ext uri="{BB962C8B-B14F-4D97-AF65-F5344CB8AC3E}">
        <p14:creationId xmlns:p14="http://schemas.microsoft.com/office/powerpoint/2010/main" val="1820646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12</a:t>
            </a:fld>
            <a:endParaRPr lang="en-US"/>
          </a:p>
        </p:txBody>
      </p:sp>
    </p:spTree>
    <p:extLst>
      <p:ext uri="{BB962C8B-B14F-4D97-AF65-F5344CB8AC3E}">
        <p14:creationId xmlns:p14="http://schemas.microsoft.com/office/powerpoint/2010/main" val="216487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3237">
              <a:defRPr/>
            </a:pPr>
            <a:fld id="{8770FACF-37A8-574E-B69D-44748C58B935}" type="slidenum">
              <a:rPr lang="en-US">
                <a:solidFill>
                  <a:prstClr val="black"/>
                </a:solidFill>
                <a:latin typeface="Calibri" panose="020F0502020204030204"/>
              </a:rPr>
              <a:pPr defTabSz="933237">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867322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14</a:t>
            </a:fld>
            <a:endParaRPr lang="en-US"/>
          </a:p>
        </p:txBody>
      </p:sp>
    </p:spTree>
    <p:extLst>
      <p:ext uri="{BB962C8B-B14F-4D97-AF65-F5344CB8AC3E}">
        <p14:creationId xmlns:p14="http://schemas.microsoft.com/office/powerpoint/2010/main" val="3040113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15</a:t>
            </a:fld>
            <a:endParaRPr lang="en-US"/>
          </a:p>
        </p:txBody>
      </p:sp>
    </p:spTree>
    <p:extLst>
      <p:ext uri="{BB962C8B-B14F-4D97-AF65-F5344CB8AC3E}">
        <p14:creationId xmlns:p14="http://schemas.microsoft.com/office/powerpoint/2010/main" val="408164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2</a:t>
            </a:fld>
            <a:endParaRPr lang="en-US"/>
          </a:p>
        </p:txBody>
      </p:sp>
    </p:spTree>
    <p:extLst>
      <p:ext uri="{BB962C8B-B14F-4D97-AF65-F5344CB8AC3E}">
        <p14:creationId xmlns:p14="http://schemas.microsoft.com/office/powerpoint/2010/main" val="71177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3</a:t>
            </a:fld>
            <a:endParaRPr lang="en-US"/>
          </a:p>
        </p:txBody>
      </p:sp>
    </p:spTree>
    <p:extLst>
      <p:ext uri="{BB962C8B-B14F-4D97-AF65-F5344CB8AC3E}">
        <p14:creationId xmlns:p14="http://schemas.microsoft.com/office/powerpoint/2010/main" val="43332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4</a:t>
            </a:fld>
            <a:endParaRPr lang="en-US"/>
          </a:p>
        </p:txBody>
      </p:sp>
    </p:spTree>
    <p:extLst>
      <p:ext uri="{BB962C8B-B14F-4D97-AF65-F5344CB8AC3E}">
        <p14:creationId xmlns:p14="http://schemas.microsoft.com/office/powerpoint/2010/main" val="801154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5</a:t>
            </a:fld>
            <a:endParaRPr lang="en-US"/>
          </a:p>
        </p:txBody>
      </p:sp>
    </p:spTree>
    <p:extLst>
      <p:ext uri="{BB962C8B-B14F-4D97-AF65-F5344CB8AC3E}">
        <p14:creationId xmlns:p14="http://schemas.microsoft.com/office/powerpoint/2010/main" val="181286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6</a:t>
            </a:fld>
            <a:endParaRPr lang="en-US"/>
          </a:p>
        </p:txBody>
      </p:sp>
    </p:spTree>
    <p:extLst>
      <p:ext uri="{BB962C8B-B14F-4D97-AF65-F5344CB8AC3E}">
        <p14:creationId xmlns:p14="http://schemas.microsoft.com/office/powerpoint/2010/main" val="87355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7</a:t>
            </a:fld>
            <a:endParaRPr lang="en-US"/>
          </a:p>
        </p:txBody>
      </p:sp>
    </p:spTree>
    <p:extLst>
      <p:ext uri="{BB962C8B-B14F-4D97-AF65-F5344CB8AC3E}">
        <p14:creationId xmlns:p14="http://schemas.microsoft.com/office/powerpoint/2010/main" val="417417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8</a:t>
            </a:fld>
            <a:endParaRPr lang="en-US"/>
          </a:p>
        </p:txBody>
      </p:sp>
    </p:spTree>
    <p:extLst>
      <p:ext uri="{BB962C8B-B14F-4D97-AF65-F5344CB8AC3E}">
        <p14:creationId xmlns:p14="http://schemas.microsoft.com/office/powerpoint/2010/main" val="2453374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0FACF-37A8-574E-B69D-44748C58B935}" type="slidenum">
              <a:rPr lang="en-US" smtClean="0"/>
              <a:t>9</a:t>
            </a:fld>
            <a:endParaRPr lang="en-US"/>
          </a:p>
        </p:txBody>
      </p:sp>
    </p:spTree>
    <p:extLst>
      <p:ext uri="{BB962C8B-B14F-4D97-AF65-F5344CB8AC3E}">
        <p14:creationId xmlns:p14="http://schemas.microsoft.com/office/powerpoint/2010/main" val="3734704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A black background with a cross&#10;&#10;Description automatically generated">
            <a:extLst>
              <a:ext uri="{FF2B5EF4-FFF2-40B4-BE49-F238E27FC236}">
                <a16:creationId xmlns:a16="http://schemas.microsoft.com/office/drawing/2014/main" id="{74830152-3EAE-5E9F-4830-C506EB3FB493}"/>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D02C26"/>
                </a:solidFill>
                <a:latin typeface="Swiss 721 Black" panose="020B0904030502020204" pitchFamily="34" charset="2"/>
              </a:defRPr>
            </a:lvl1pPr>
          </a:lstStyle>
          <a:p>
            <a:pPr lvl="0"/>
            <a:r>
              <a:rPr lang="en-US" dirty="0"/>
              <a:t>MAIN</a:t>
            </a:r>
          </a:p>
          <a:p>
            <a:pPr lvl="0"/>
            <a:r>
              <a:rPr lang="en-US" dirty="0"/>
              <a:t>POINT</a:t>
            </a:r>
          </a:p>
        </p:txBody>
      </p:sp>
    </p:spTree>
    <p:extLst>
      <p:ext uri="{BB962C8B-B14F-4D97-AF65-F5344CB8AC3E}">
        <p14:creationId xmlns:p14="http://schemas.microsoft.com/office/powerpoint/2010/main" val="40056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6" name="Picture 5" descr="A black background with a cross&#10;&#10;Description automatically generated">
            <a:extLst>
              <a:ext uri="{FF2B5EF4-FFF2-40B4-BE49-F238E27FC236}">
                <a16:creationId xmlns:a16="http://schemas.microsoft.com/office/drawing/2014/main" id="{D8543AA3-09D9-6144-2BFC-3D4573A84415}"/>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D02C26"/>
                </a:solidFill>
                <a:latin typeface="Swiss 721 Black" panose="020B0904030502020204" pitchFamily="34" charset="2"/>
              </a:defRPr>
            </a:lvl1pPr>
          </a:lstStyle>
          <a:p>
            <a:pPr lvl="0"/>
            <a:r>
              <a:rPr lang="en-US" dirty="0"/>
              <a:t>MAIN</a:t>
            </a:r>
          </a:p>
          <a:p>
            <a:pPr lvl="0"/>
            <a:r>
              <a:rPr lang="en-US" dirty="0"/>
              <a:t>POINT</a:t>
            </a:r>
          </a:p>
        </p:txBody>
      </p:sp>
    </p:spTree>
    <p:extLst>
      <p:ext uri="{BB962C8B-B14F-4D97-AF65-F5344CB8AC3E}">
        <p14:creationId xmlns:p14="http://schemas.microsoft.com/office/powerpoint/2010/main" val="419748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3" name="Picture 2" descr="A black background with a cross&#10;&#10;Description automatically generated">
            <a:extLst>
              <a:ext uri="{FF2B5EF4-FFF2-40B4-BE49-F238E27FC236}">
                <a16:creationId xmlns:a16="http://schemas.microsoft.com/office/drawing/2014/main" id="{4B2B1E24-1272-A7FB-DB94-6933808BB081}"/>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5400" b="1" i="0" u="none" spc="300">
                <a:solidFill>
                  <a:srgbClr val="D02C26"/>
                </a:solidFill>
                <a:latin typeface="Swiss 721 Black" panose="020B0904030502020204" pitchFamily="34" charset="2"/>
              </a:defRPr>
            </a:lvl1pPr>
          </a:lstStyle>
          <a:p>
            <a:pPr lvl="0"/>
            <a:r>
              <a:rPr lang="en-US" dirty="0"/>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bg1"/>
                </a:solidFill>
                <a:latin typeface="Gotham-MediumItalic" pitchFamily="2" charset="0"/>
                <a:cs typeface="Gotham-MediumItalic" pitchFamily="2" charset="0"/>
              </a:defRPr>
            </a:lvl1pPr>
            <a:lvl2pPr marL="457200" indent="0">
              <a:buNone/>
              <a:defRPr b="0" i="0">
                <a:solidFill>
                  <a:schemeClr val="bg1"/>
                </a:solidFill>
                <a:latin typeface="Gotham-MediumItalic" pitchFamily="2" charset="0"/>
                <a:cs typeface="Gotham-MediumItalic" pitchFamily="2" charset="0"/>
              </a:defRPr>
            </a:lvl2pPr>
            <a:lvl3pPr marL="914400" indent="0">
              <a:buNone/>
              <a:defRPr b="0" i="0">
                <a:solidFill>
                  <a:schemeClr val="bg1"/>
                </a:solidFill>
                <a:latin typeface="Gotham-MediumItalic" pitchFamily="2" charset="0"/>
                <a:cs typeface="Gotham-MediumItalic" pitchFamily="2" charset="0"/>
              </a:defRPr>
            </a:lvl3pPr>
            <a:lvl4pPr marL="1371600" indent="0">
              <a:buNone/>
              <a:defRPr b="0" i="0">
                <a:solidFill>
                  <a:schemeClr val="bg1"/>
                </a:solidFill>
                <a:latin typeface="Gotham-MediumItalic" pitchFamily="2" charset="0"/>
                <a:cs typeface="Gotham-MediumItalic" pitchFamily="2" charset="0"/>
              </a:defRPr>
            </a:lvl4pPr>
            <a:lvl5pPr marL="1828800" indent="0">
              <a:buNone/>
              <a:defRPr b="0" i="0">
                <a:solidFill>
                  <a:schemeClr val="bg1"/>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586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3" descr="A black background with a cross&#10;&#10;Description automatically generated">
            <a:extLst>
              <a:ext uri="{FF2B5EF4-FFF2-40B4-BE49-F238E27FC236}">
                <a16:creationId xmlns:a16="http://schemas.microsoft.com/office/drawing/2014/main" id="{021812CA-CB22-020A-C037-EE720A411991}"/>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5400" b="1" i="0" u="none" spc="300">
                <a:solidFill>
                  <a:srgbClr val="D02C26"/>
                </a:solidFill>
                <a:latin typeface="Swiss 721 Black" panose="020B0904030502020204" pitchFamily="34" charset="2"/>
              </a:defRPr>
            </a:lvl1pPr>
          </a:lstStyle>
          <a:p>
            <a:pPr lvl="0"/>
            <a:r>
              <a:rPr lang="en-US" dirty="0"/>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bg1"/>
                </a:solidFill>
                <a:latin typeface="Gotham-MediumItalic" pitchFamily="2" charset="0"/>
                <a:cs typeface="Gotham-MediumItalic" pitchFamily="2" charset="0"/>
              </a:defRPr>
            </a:lvl1pPr>
            <a:lvl2pPr marL="457200" indent="0">
              <a:buNone/>
              <a:defRPr b="0" i="0">
                <a:solidFill>
                  <a:schemeClr val="bg1"/>
                </a:solidFill>
                <a:latin typeface="Gotham-MediumItalic" pitchFamily="2" charset="0"/>
                <a:cs typeface="Gotham-MediumItalic" pitchFamily="2" charset="0"/>
              </a:defRPr>
            </a:lvl2pPr>
            <a:lvl3pPr marL="914400" indent="0">
              <a:buNone/>
              <a:defRPr b="0" i="0">
                <a:solidFill>
                  <a:schemeClr val="bg1"/>
                </a:solidFill>
                <a:latin typeface="Gotham-MediumItalic" pitchFamily="2" charset="0"/>
                <a:cs typeface="Gotham-MediumItalic" pitchFamily="2" charset="0"/>
              </a:defRPr>
            </a:lvl3pPr>
            <a:lvl4pPr marL="1371600" indent="0">
              <a:buNone/>
              <a:defRPr b="0" i="0">
                <a:solidFill>
                  <a:schemeClr val="bg1"/>
                </a:solidFill>
                <a:latin typeface="Gotham-MediumItalic" pitchFamily="2" charset="0"/>
                <a:cs typeface="Gotham-MediumItalic" pitchFamily="2" charset="0"/>
              </a:defRPr>
            </a:lvl4pPr>
            <a:lvl5pPr marL="1828800" indent="0">
              <a:buNone/>
              <a:defRPr b="0" i="0">
                <a:solidFill>
                  <a:schemeClr val="bg1"/>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3787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black background with red text and a fingerprint&#10;&#10;Description automatically generated">
            <a:extLst>
              <a:ext uri="{FF2B5EF4-FFF2-40B4-BE49-F238E27FC236}">
                <a16:creationId xmlns:a16="http://schemas.microsoft.com/office/drawing/2014/main" id="{3545B783-0D7A-113C-0D34-232C974DFAF4}"/>
              </a:ext>
            </a:extLst>
          </p:cNvPr>
          <p:cNvPicPr>
            <a:picLocks noChangeAspect="1"/>
          </p:cNvPicPr>
          <p:nvPr/>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046320778"/>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59" r:id="rId3"/>
    <p:sldLayoutId id="2147483657" r:id="rId4"/>
    <p:sldLayoutId id="21474836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436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633046"/>
            <a:ext cx="10904538" cy="6049108"/>
          </a:xfrm>
        </p:spPr>
        <p:txBody>
          <a:bodyPr anchor="t"/>
          <a:lstStyle/>
          <a:p>
            <a:pPr algn="l">
              <a:lnSpc>
                <a:spcPct val="100000"/>
              </a:lnSpc>
              <a:spcBef>
                <a:spcPts val="0"/>
              </a:spcBef>
            </a:pPr>
            <a:r>
              <a:rPr lang="en-US" sz="9600" b="0" dirty="0">
                <a:effectLst/>
                <a:latin typeface="Helvetica" pitchFamily="2" charset="0"/>
              </a:rPr>
              <a:t>    submission</a:t>
            </a:r>
          </a:p>
          <a:p>
            <a:pPr algn="l">
              <a:lnSpc>
                <a:spcPct val="100000"/>
              </a:lnSpc>
              <a:spcBef>
                <a:spcPts val="0"/>
              </a:spcBef>
            </a:pPr>
            <a:endParaRPr lang="en-US" sz="3800" b="0" dirty="0">
              <a:solidFill>
                <a:schemeClr val="bg1"/>
              </a:solidFill>
              <a:effectLst/>
              <a:latin typeface="Helvetica" pitchFamily="2" charset="0"/>
            </a:endParaRPr>
          </a:p>
          <a:p>
            <a:pPr algn="l">
              <a:lnSpc>
                <a:spcPct val="100000"/>
              </a:lnSpc>
              <a:spcBef>
                <a:spcPts val="0"/>
              </a:spcBef>
            </a:pPr>
            <a:endParaRPr lang="en-US" sz="3800" b="0" dirty="0">
              <a:solidFill>
                <a:schemeClr val="bg1"/>
              </a:solidFill>
              <a:latin typeface="Helvetica" pitchFamily="2" charset="0"/>
            </a:endParaRPr>
          </a:p>
          <a:p>
            <a:pPr algn="l">
              <a:lnSpc>
                <a:spcPct val="100000"/>
              </a:lnSpc>
              <a:spcBef>
                <a:spcPts val="0"/>
              </a:spcBef>
            </a:pPr>
            <a:r>
              <a:rPr lang="en-US" sz="3800" b="0" dirty="0">
                <a:solidFill>
                  <a:schemeClr val="bg1"/>
                </a:solidFill>
                <a:effectLst/>
                <a:latin typeface="Helvetica" pitchFamily="2" charset="0"/>
              </a:rPr>
              <a:t> “Abba, Father,”[g] he cried out, “everything is possible for you. Please take this cup of suffering away from me. Yet </a:t>
            </a:r>
            <a:r>
              <a:rPr lang="en-US" sz="3800" b="0" dirty="0">
                <a:effectLst/>
                <a:latin typeface="Helvetica" pitchFamily="2" charset="0"/>
              </a:rPr>
              <a:t>I want your will to be done, not mine</a:t>
            </a:r>
            <a:r>
              <a:rPr lang="en-US" sz="3800" b="0" dirty="0">
                <a:solidFill>
                  <a:schemeClr val="bg1"/>
                </a:solidFill>
                <a:effectLst/>
                <a:latin typeface="Helvetica" pitchFamily="2" charset="0"/>
              </a:rPr>
              <a:t>.”</a:t>
            </a:r>
            <a:r>
              <a:rPr lang="en-US" sz="3800" b="0" dirty="0">
                <a:solidFill>
                  <a:schemeClr val="bg1"/>
                </a:solidFill>
                <a:latin typeface="Helvetica" pitchFamily="2" charset="0"/>
              </a:rPr>
              <a:t>                                       </a:t>
            </a:r>
          </a:p>
          <a:p>
            <a:pPr algn="l">
              <a:lnSpc>
                <a:spcPct val="100000"/>
              </a:lnSpc>
              <a:spcBef>
                <a:spcPts val="0"/>
              </a:spcBef>
            </a:pPr>
            <a:endParaRPr lang="en-US" sz="3800" b="0" dirty="0">
              <a:solidFill>
                <a:schemeClr val="bg1"/>
              </a:solidFill>
              <a:latin typeface="Helvetica" pitchFamily="2" charset="0"/>
            </a:endParaRPr>
          </a:p>
          <a:p>
            <a:pPr algn="l">
              <a:lnSpc>
                <a:spcPct val="100000"/>
              </a:lnSpc>
              <a:spcBef>
                <a:spcPts val="0"/>
              </a:spcBef>
            </a:pPr>
            <a:r>
              <a:rPr lang="en-US" sz="3800" b="0" dirty="0">
                <a:solidFill>
                  <a:schemeClr val="bg1"/>
                </a:solidFill>
                <a:latin typeface="Helvetica" pitchFamily="2" charset="0"/>
              </a:rPr>
              <a:t>                                Mark 14:36 (NLT)</a:t>
            </a:r>
            <a:endParaRPr lang="en-US" sz="3800" b="0" dirty="0">
              <a:solidFill>
                <a:schemeClr val="bg1"/>
              </a:solidFill>
              <a:effectLst/>
              <a:latin typeface="Helvetica" pitchFamily="2" charset="0"/>
            </a:endParaRPr>
          </a:p>
        </p:txBody>
      </p:sp>
    </p:spTree>
    <p:extLst>
      <p:ext uri="{BB962C8B-B14F-4D97-AF65-F5344CB8AC3E}">
        <p14:creationId xmlns:p14="http://schemas.microsoft.com/office/powerpoint/2010/main" val="1186939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702276" y="1542473"/>
            <a:ext cx="10316707" cy="1412225"/>
          </a:xfrm>
        </p:spPr>
        <p:txBody>
          <a:bodyPr/>
          <a:lstStyle/>
          <a:p>
            <a:endParaRPr lang="en-US" sz="4000" b="0" i="0" dirty="0">
              <a:solidFill>
                <a:schemeClr val="bg1"/>
              </a:solidFill>
              <a:effectLst/>
              <a:latin typeface="system-ui"/>
            </a:endParaRPr>
          </a:p>
          <a:p>
            <a:endParaRPr lang="en-US" sz="4000" b="0" dirty="0">
              <a:solidFill>
                <a:schemeClr val="bg1"/>
              </a:solidFill>
              <a:latin typeface="system-ui"/>
            </a:endParaRPr>
          </a:p>
          <a:p>
            <a:endParaRPr lang="en-US" sz="4000" b="0" i="0" dirty="0">
              <a:solidFill>
                <a:schemeClr val="bg1"/>
              </a:solidFill>
              <a:effectLst/>
              <a:latin typeface="system-ui"/>
            </a:endParaRPr>
          </a:p>
          <a:p>
            <a:r>
              <a:rPr lang="en-US" sz="4000" b="0" i="0" dirty="0">
                <a:solidFill>
                  <a:schemeClr val="bg1"/>
                </a:solidFill>
                <a:effectLst/>
                <a:latin typeface="system-ui"/>
              </a:rPr>
              <a:t>After the wise men were gone, an angel of the Lord appeared to Joseph in a dream. “Get up! </a:t>
            </a:r>
            <a:r>
              <a:rPr lang="en-US" sz="4000" b="0" i="0" dirty="0">
                <a:solidFill>
                  <a:srgbClr val="C00000"/>
                </a:solidFill>
                <a:effectLst/>
                <a:latin typeface="system-ui"/>
              </a:rPr>
              <a:t>Flee to Egypt </a:t>
            </a:r>
            <a:r>
              <a:rPr lang="en-US" sz="4000" b="0" i="0" dirty="0">
                <a:solidFill>
                  <a:schemeClr val="bg1"/>
                </a:solidFill>
                <a:effectLst/>
                <a:latin typeface="system-ui"/>
              </a:rPr>
              <a:t>with the child and his mother,” the angel said. “Stay there until I tell you to return, because Herod is going to search for the child to kill him.”</a:t>
            </a:r>
          </a:p>
          <a:p>
            <a:r>
              <a:rPr lang="en-US" sz="2800" b="0" dirty="0">
                <a:solidFill>
                  <a:schemeClr val="bg1"/>
                </a:solidFill>
                <a:latin typeface="system-ui"/>
              </a:rPr>
              <a:t>                                                    Matthew 2:13 (NTL)</a:t>
            </a:r>
            <a:endParaRPr lang="en-US" sz="2800" b="0" i="1" dirty="0">
              <a:solidFill>
                <a:schemeClr val="bg1"/>
              </a:solidFill>
              <a:effectLst/>
              <a:latin typeface="Helvetica" pitchFamily="2" charset="0"/>
            </a:endParaRPr>
          </a:p>
        </p:txBody>
      </p:sp>
    </p:spTree>
    <p:extLst>
      <p:ext uri="{BB962C8B-B14F-4D97-AF65-F5344CB8AC3E}">
        <p14:creationId xmlns:p14="http://schemas.microsoft.com/office/powerpoint/2010/main" val="46021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2844559"/>
            <a:ext cx="10904538" cy="954087"/>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300" normalizeH="0" baseline="0" noProof="0" dirty="0">
              <a:ln>
                <a:noFill/>
              </a:ln>
              <a:solidFill>
                <a:prstClr val="white"/>
              </a:solidFill>
              <a:effectLst/>
              <a:uLnTx/>
              <a:uFillTx/>
              <a:latin typeface="Swiss 721 Black" panose="020B0904030502020204" pitchFamily="34" charset="2"/>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300" normalizeH="0" baseline="0" noProof="0" dirty="0">
                <a:ln>
                  <a:noFill/>
                </a:ln>
                <a:solidFill>
                  <a:prstClr val="white"/>
                </a:solidFill>
                <a:effectLst/>
                <a:uLnTx/>
                <a:uFillTx/>
                <a:latin typeface="Swiss 721 Black" panose="020B0904030502020204" pitchFamily="34" charset="2"/>
                <a:ea typeface="+mn-ea"/>
                <a:cs typeface="+mn-cs"/>
              </a:rPr>
              <a:t> 42 “Father, if you are willing, please take this cup of suffering away from me. Yet I want your will to be done, not mine.” 43 Then </a:t>
            </a:r>
            <a:r>
              <a:rPr kumimoji="0" lang="en-US" sz="3200" b="1" i="0" u="none" strike="noStrike" kern="1200" cap="none" spc="300" normalizeH="0" baseline="0" noProof="0" dirty="0">
                <a:ln>
                  <a:noFill/>
                </a:ln>
                <a:solidFill>
                  <a:srgbClr val="FF0000"/>
                </a:solidFill>
                <a:effectLst/>
                <a:uLnTx/>
                <a:uFillTx/>
                <a:latin typeface="Swiss 721 Black" panose="020B0904030502020204" pitchFamily="34" charset="2"/>
                <a:ea typeface="+mn-ea"/>
                <a:cs typeface="+mn-cs"/>
              </a:rPr>
              <a:t>an angel from heaven appeared and strengthened him.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300" normalizeH="0" baseline="0" noProof="0" dirty="0">
                <a:ln>
                  <a:noFill/>
                </a:ln>
                <a:solidFill>
                  <a:srgbClr val="FF0000"/>
                </a:solidFill>
                <a:effectLst/>
                <a:uLnTx/>
                <a:uFillTx/>
                <a:latin typeface="Swiss 721 Black" panose="020B0904030502020204" pitchFamily="34" charset="2"/>
                <a:ea typeface="+mn-ea"/>
                <a:cs typeface="+mn-cs"/>
              </a:rPr>
              <a:t>                                   Luke 22:42-43 (NLT)</a:t>
            </a:r>
          </a:p>
          <a:p>
            <a:endParaRPr lang="en-US" sz="4000" dirty="0">
              <a:solidFill>
                <a:schemeClr val="bg1"/>
              </a:solidFill>
            </a:endParaRPr>
          </a:p>
          <a:p>
            <a:r>
              <a:rPr lang="en-US" sz="3200" dirty="0">
                <a:solidFill>
                  <a:schemeClr val="bg1"/>
                </a:solidFill>
              </a:rPr>
              <a:t>The Spirit then compelled Jesus to go into the wilderness, 13 where he was tempted by Satan for forty days. He was out among the wild animals, </a:t>
            </a:r>
            <a:r>
              <a:rPr lang="en-US" sz="3200" dirty="0">
                <a:solidFill>
                  <a:srgbClr val="FF0000"/>
                </a:solidFill>
              </a:rPr>
              <a:t>and angels took care of him. </a:t>
            </a:r>
          </a:p>
          <a:p>
            <a:r>
              <a:rPr lang="en-US" sz="4000" dirty="0">
                <a:solidFill>
                  <a:srgbClr val="FF0000"/>
                </a:solidFill>
              </a:rPr>
              <a:t>                                    Mark 1:13(NLT)</a:t>
            </a:r>
          </a:p>
        </p:txBody>
      </p:sp>
    </p:spTree>
    <p:extLst>
      <p:ext uri="{BB962C8B-B14F-4D97-AF65-F5344CB8AC3E}">
        <p14:creationId xmlns:p14="http://schemas.microsoft.com/office/powerpoint/2010/main" val="1190353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CFB74F-7915-304F-BDE9-5CA9769102C7}"/>
              </a:ext>
            </a:extLst>
          </p:cNvPr>
          <p:cNvSpPr txBox="1"/>
          <p:nvPr/>
        </p:nvSpPr>
        <p:spPr>
          <a:xfrm>
            <a:off x="1023304" y="1166842"/>
            <a:ext cx="10860505" cy="5262979"/>
          </a:xfrm>
          <a:prstGeom prst="rect">
            <a:avLst/>
          </a:prstGeom>
          <a:noFill/>
        </p:spPr>
        <p:txBody>
          <a:bodyPr wrap="square">
            <a:spAutoFit/>
          </a:bodyPr>
          <a:lstStyle/>
          <a:p>
            <a:r>
              <a:rPr lang="en-US" sz="4800" dirty="0">
                <a:solidFill>
                  <a:schemeClr val="bg1"/>
                </a:solidFill>
              </a:rPr>
              <a:t>As Jesus came up out of the water, he saw the </a:t>
            </a:r>
            <a:r>
              <a:rPr lang="en-US" sz="4800" b="1" dirty="0">
                <a:solidFill>
                  <a:schemeClr val="accent1"/>
                </a:solidFill>
              </a:rPr>
              <a:t>heavens splitting apart </a:t>
            </a:r>
            <a:r>
              <a:rPr lang="en-US" sz="4800" dirty="0">
                <a:solidFill>
                  <a:schemeClr val="bg1"/>
                </a:solidFill>
              </a:rPr>
              <a:t>and the</a:t>
            </a:r>
            <a:r>
              <a:rPr lang="en-US" sz="4800" b="1" dirty="0">
                <a:solidFill>
                  <a:schemeClr val="accent1"/>
                </a:solidFill>
              </a:rPr>
              <a:t> Holy Spirit descending on him[a] like a dove.  </a:t>
            </a:r>
            <a:r>
              <a:rPr lang="en-US" sz="4800" dirty="0">
                <a:solidFill>
                  <a:schemeClr val="bg1"/>
                </a:solidFill>
              </a:rPr>
              <a:t>And a voice from heaven said, “You are my dearly loved Son, and you </a:t>
            </a:r>
            <a:r>
              <a:rPr lang="en-US" sz="4800" b="1" dirty="0">
                <a:solidFill>
                  <a:schemeClr val="accent1"/>
                </a:solidFill>
              </a:rPr>
              <a:t>bring me great joy.”                              </a:t>
            </a:r>
          </a:p>
          <a:p>
            <a:r>
              <a:rPr lang="en-US" sz="4800" b="1" dirty="0">
                <a:solidFill>
                  <a:srgbClr val="FF0000"/>
                </a:solidFill>
              </a:rPr>
              <a:t>                                       </a:t>
            </a:r>
            <a:r>
              <a:rPr lang="en-US" sz="2800" b="1" dirty="0">
                <a:solidFill>
                  <a:schemeClr val="bg1"/>
                </a:solidFill>
              </a:rPr>
              <a:t>Mark 1: 10-11 (NLT)</a:t>
            </a:r>
          </a:p>
        </p:txBody>
      </p:sp>
    </p:spTree>
    <p:extLst>
      <p:ext uri="{BB962C8B-B14F-4D97-AF65-F5344CB8AC3E}">
        <p14:creationId xmlns:p14="http://schemas.microsoft.com/office/powerpoint/2010/main" val="6577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3A656E-A08D-B2C4-06F8-74EA075B0ECD}"/>
              </a:ext>
            </a:extLst>
          </p:cNvPr>
          <p:cNvSpPr txBox="1"/>
          <p:nvPr/>
        </p:nvSpPr>
        <p:spPr>
          <a:xfrm>
            <a:off x="179150" y="466928"/>
            <a:ext cx="13361751"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Submission to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0" b="1"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a:solidFill>
                  <a:srgbClr val="FF0000"/>
                </a:solidFill>
                <a:latin typeface="Calibri" panose="020F0502020204030204"/>
              </a:rPr>
              <a:t>1-</a:t>
            </a:r>
            <a:r>
              <a:rPr lang="en-US" sz="6000" b="1" dirty="0">
                <a:solidFill>
                  <a:prstClr val="white"/>
                </a:solidFill>
                <a:latin typeface="Calibri" panose="020F0502020204030204"/>
              </a:rPr>
              <a:t>Pleases God.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2-</a:t>
            </a:r>
            <a:r>
              <a:rPr kumimoji="0" lang="en-US" sz="6000" b="1" i="0" u="none" strike="noStrike" kern="1200" cap="none" spc="0" normalizeH="0" baseline="0" noProof="0" dirty="0">
                <a:ln>
                  <a:noFill/>
                </a:ln>
                <a:solidFill>
                  <a:prstClr val="white"/>
                </a:solidFill>
                <a:effectLst/>
                <a:uLnTx/>
                <a:uFillTx/>
                <a:latin typeface="Calibri" panose="020F0502020204030204"/>
                <a:ea typeface="+mn-ea"/>
                <a:cs typeface="+mn-cs"/>
              </a:rPr>
              <a:t>Bring the manifestation of the Holy Spirit.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a:solidFill>
                  <a:srgbClr val="FF0000"/>
                </a:solidFill>
                <a:latin typeface="Calibri" panose="020F0502020204030204"/>
              </a:rPr>
              <a:t>3-</a:t>
            </a:r>
            <a:r>
              <a:rPr lang="en-US" sz="6000" b="1" dirty="0">
                <a:solidFill>
                  <a:prstClr val="white"/>
                </a:solidFill>
                <a:latin typeface="Calibri" panose="020F0502020204030204"/>
              </a:rPr>
              <a:t>Opens the heavens for US.</a:t>
            </a:r>
            <a:endParaRPr kumimoji="0" lang="en-US" sz="6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310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479A1A-F207-BE7E-5599-88BE8D1AA2DC}"/>
              </a:ext>
            </a:extLst>
          </p:cNvPr>
          <p:cNvSpPr>
            <a:spLocks noGrp="1"/>
          </p:cNvSpPr>
          <p:nvPr>
            <p:ph type="body" sz="quarter" idx="10"/>
          </p:nvPr>
        </p:nvSpPr>
        <p:spPr/>
        <p:txBody>
          <a:bodyPr/>
          <a:lstStyle/>
          <a:p>
            <a:endParaRPr lang="en-US"/>
          </a:p>
        </p:txBody>
      </p:sp>
      <p:pic>
        <p:nvPicPr>
          <p:cNvPr id="3" name="Picture 2">
            <a:extLst>
              <a:ext uri="{FF2B5EF4-FFF2-40B4-BE49-F238E27FC236}">
                <a16:creationId xmlns:a16="http://schemas.microsoft.com/office/drawing/2014/main" id="{DE271CE3-1DF5-FBA5-03D5-68480B2A434C}"/>
              </a:ext>
            </a:extLst>
          </p:cNvPr>
          <p:cNvPicPr>
            <a:picLocks noChangeAspect="1"/>
          </p:cNvPicPr>
          <p:nvPr/>
        </p:nvPicPr>
        <p:blipFill>
          <a:blip r:embed="rId3"/>
          <a:stretch>
            <a:fillRect/>
          </a:stretch>
        </p:blipFill>
        <p:spPr>
          <a:xfrm>
            <a:off x="316892" y="50201"/>
            <a:ext cx="10938476" cy="6152892"/>
          </a:xfrm>
          <a:prstGeom prst="rect">
            <a:avLst/>
          </a:prstGeom>
        </p:spPr>
      </p:pic>
    </p:spTree>
    <p:extLst>
      <p:ext uri="{BB962C8B-B14F-4D97-AF65-F5344CB8AC3E}">
        <p14:creationId xmlns:p14="http://schemas.microsoft.com/office/powerpoint/2010/main" val="110933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1991747"/>
            <a:ext cx="10904538" cy="954087"/>
          </a:xfrm>
        </p:spPr>
        <p:txBody>
          <a:bodyPr/>
          <a:lstStyle/>
          <a:p>
            <a:endParaRPr lang="en-US" sz="6600" dirty="0">
              <a:solidFill>
                <a:schemeClr val="bg1"/>
              </a:solidFill>
            </a:endParaRPr>
          </a:p>
          <a:p>
            <a:r>
              <a:rPr lang="en-US" sz="6600" dirty="0">
                <a:solidFill>
                  <a:schemeClr val="bg1"/>
                </a:solidFill>
              </a:rPr>
              <a:t>One day Jesus came from Nazareth in Galilee, and John baptized him in the Jordan River. </a:t>
            </a:r>
          </a:p>
          <a:p>
            <a:r>
              <a:rPr lang="en-US" sz="3600" dirty="0">
                <a:solidFill>
                  <a:schemeClr val="bg1"/>
                </a:solidFill>
              </a:rPr>
              <a:t>Mark 1:9(NLT)</a:t>
            </a:r>
          </a:p>
        </p:txBody>
      </p:sp>
    </p:spTree>
    <p:extLst>
      <p:ext uri="{BB962C8B-B14F-4D97-AF65-F5344CB8AC3E}">
        <p14:creationId xmlns:p14="http://schemas.microsoft.com/office/powerpoint/2010/main" val="61598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CFB74F-7915-304F-BDE9-5CA9769102C7}"/>
              </a:ext>
            </a:extLst>
          </p:cNvPr>
          <p:cNvSpPr txBox="1"/>
          <p:nvPr/>
        </p:nvSpPr>
        <p:spPr>
          <a:xfrm>
            <a:off x="930441" y="1106906"/>
            <a:ext cx="10860505" cy="5262979"/>
          </a:xfrm>
          <a:prstGeom prst="rect">
            <a:avLst/>
          </a:prstGeom>
          <a:noFill/>
        </p:spPr>
        <p:txBody>
          <a:bodyPr wrap="square">
            <a:spAutoFit/>
          </a:bodyPr>
          <a:lstStyle/>
          <a:p>
            <a:r>
              <a:rPr lang="en-US" sz="4800" dirty="0">
                <a:solidFill>
                  <a:schemeClr val="bg1"/>
                </a:solidFill>
              </a:rPr>
              <a:t>As Jesus came up out of the water, he saw the heavens splitting apart and the Holy Spirit descending on him[a] like a dove.  And a voice from heaven said, </a:t>
            </a:r>
            <a:r>
              <a:rPr lang="en-US" sz="4800" dirty="0">
                <a:solidFill>
                  <a:srgbClr val="FF0000"/>
                </a:solidFill>
              </a:rPr>
              <a:t>“You are my dearly loved Son, and you bring me great joy.”                              </a:t>
            </a:r>
          </a:p>
          <a:p>
            <a:r>
              <a:rPr lang="en-US" sz="4800" b="1" dirty="0">
                <a:solidFill>
                  <a:srgbClr val="FF0000"/>
                </a:solidFill>
              </a:rPr>
              <a:t>                                       </a:t>
            </a:r>
            <a:r>
              <a:rPr lang="en-US" sz="2800" b="1" dirty="0">
                <a:solidFill>
                  <a:schemeClr val="bg1"/>
                </a:solidFill>
              </a:rPr>
              <a:t>Mark 1: 10-11 (NLT)</a:t>
            </a:r>
          </a:p>
        </p:txBody>
      </p:sp>
    </p:spTree>
    <p:extLst>
      <p:ext uri="{BB962C8B-B14F-4D97-AF65-F5344CB8AC3E}">
        <p14:creationId xmlns:p14="http://schemas.microsoft.com/office/powerpoint/2010/main" val="2079353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EB053-CA97-19F8-2766-A715D9A12F4F}"/>
              </a:ext>
            </a:extLst>
          </p:cNvPr>
          <p:cNvSpPr>
            <a:spLocks noGrp="1"/>
          </p:cNvSpPr>
          <p:nvPr>
            <p:ph type="body" sz="quarter" idx="11"/>
          </p:nvPr>
        </p:nvSpPr>
        <p:spPr>
          <a:xfrm>
            <a:off x="834189" y="545433"/>
            <a:ext cx="10940716" cy="2883568"/>
          </a:xfrm>
        </p:spPr>
        <p:txBody>
          <a:bodyPr/>
          <a:lstStyle/>
          <a:p>
            <a:endParaRPr lang="en-US" sz="3600" dirty="0"/>
          </a:p>
        </p:txBody>
      </p:sp>
      <p:sp>
        <p:nvSpPr>
          <p:cNvPr id="5" name="TextBox 4">
            <a:extLst>
              <a:ext uri="{FF2B5EF4-FFF2-40B4-BE49-F238E27FC236}">
                <a16:creationId xmlns:a16="http://schemas.microsoft.com/office/drawing/2014/main" id="{B947B14D-832E-ACDF-5165-C11FD4324548}"/>
              </a:ext>
            </a:extLst>
          </p:cNvPr>
          <p:cNvSpPr txBox="1"/>
          <p:nvPr/>
        </p:nvSpPr>
        <p:spPr>
          <a:xfrm>
            <a:off x="1010003" y="1859692"/>
            <a:ext cx="11614484" cy="3785652"/>
          </a:xfrm>
          <a:prstGeom prst="rect">
            <a:avLst/>
          </a:prstGeom>
          <a:noFill/>
        </p:spPr>
        <p:txBody>
          <a:bodyPr wrap="square">
            <a:spAutoFit/>
          </a:bodyPr>
          <a:lstStyle/>
          <a:p>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“You are my dearly </a:t>
            </a:r>
            <a:r>
              <a:rPr kumimoji="0" lang="en-US" sz="6000" b="0" i="0" u="none" strike="noStrike" kern="1200" cap="none" spc="0" normalizeH="0" baseline="0" noProof="0" dirty="0">
                <a:ln>
                  <a:noFill/>
                </a:ln>
                <a:solidFill>
                  <a:srgbClr val="FFFF00"/>
                </a:solidFill>
                <a:effectLst/>
                <a:uLnTx/>
                <a:uFillTx/>
                <a:latin typeface="Calibri" panose="020F0502020204030204"/>
                <a:ea typeface="+mn-ea"/>
                <a:cs typeface="+mn-cs"/>
              </a:rPr>
              <a:t>loved</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Son, and you bring me </a:t>
            </a:r>
            <a:r>
              <a:rPr kumimoji="0" lang="en-US" sz="6000" b="0" i="0" u="none" strike="noStrike" kern="1200" cap="none" spc="0" normalizeH="0" baseline="0" noProof="0" dirty="0">
                <a:ln>
                  <a:noFill/>
                </a:ln>
                <a:solidFill>
                  <a:srgbClr val="FFFF00"/>
                </a:solidFill>
                <a:effectLst/>
                <a:uLnTx/>
                <a:uFillTx/>
                <a:latin typeface="Calibri" panose="020F0502020204030204"/>
                <a:ea typeface="+mn-ea"/>
                <a:cs typeface="+mn-cs"/>
              </a:rPr>
              <a:t>great joy.” </a:t>
            </a:r>
          </a:p>
          <a:p>
            <a:endParaRPr lang="en-US" sz="4000" dirty="0">
              <a:solidFill>
                <a:srgbClr val="D02C26"/>
              </a:solidFill>
              <a:latin typeface="Calibri" panose="020F0502020204030204"/>
            </a:endParaRPr>
          </a:p>
          <a:p>
            <a:endParaRPr lang="en-US" sz="4000" dirty="0">
              <a:solidFill>
                <a:srgbClr val="D02C26"/>
              </a:solidFill>
              <a:latin typeface="Calibri" panose="020F0502020204030204"/>
            </a:endParaRPr>
          </a:p>
          <a:p>
            <a:r>
              <a:rPr lang="en-US" sz="4000">
                <a:solidFill>
                  <a:srgbClr val="D02C26"/>
                </a:solidFill>
                <a:latin typeface="Calibri" panose="020F0502020204030204"/>
              </a:rPr>
              <a:t>         Mark</a:t>
            </a:r>
            <a:r>
              <a:rPr kumimoji="0" lang="en-US" sz="4000" b="0" i="0" u="none" strike="noStrike" kern="1200" cap="none" spc="0" normalizeH="0" baseline="0" noProof="0">
                <a:ln>
                  <a:noFill/>
                </a:ln>
                <a:solidFill>
                  <a:srgbClr val="D02C26"/>
                </a:solidFill>
                <a:effectLst/>
                <a:uLnTx/>
                <a:uFillTx/>
                <a:latin typeface="Calibri" panose="020F0502020204030204"/>
                <a:ea typeface="+mn-ea"/>
                <a:cs typeface="+mn-cs"/>
              </a:rPr>
              <a:t> </a:t>
            </a:r>
            <a:r>
              <a:rPr kumimoji="0" lang="en-US" sz="4000" b="0" i="0" u="none" strike="noStrike" kern="1200" cap="none" spc="0" normalizeH="0" baseline="0" noProof="0" dirty="0">
                <a:ln>
                  <a:noFill/>
                </a:ln>
                <a:solidFill>
                  <a:srgbClr val="D02C26"/>
                </a:solidFill>
                <a:effectLst/>
                <a:uLnTx/>
                <a:uFillTx/>
                <a:latin typeface="Calibri" panose="020F0502020204030204"/>
                <a:ea typeface="+mn-ea"/>
                <a:cs typeface="+mn-cs"/>
              </a:rPr>
              <a:t>1:9 NLT(New Living Translations)</a:t>
            </a:r>
            <a:endParaRPr lang="en-US" sz="4000" dirty="0">
              <a:solidFill>
                <a:srgbClr val="D02C26"/>
              </a:solidFill>
            </a:endParaRPr>
          </a:p>
        </p:txBody>
      </p:sp>
    </p:spTree>
    <p:extLst>
      <p:ext uri="{BB962C8B-B14F-4D97-AF65-F5344CB8AC3E}">
        <p14:creationId xmlns:p14="http://schemas.microsoft.com/office/powerpoint/2010/main" val="324069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322889" y="2951956"/>
            <a:ext cx="10904538" cy="954087"/>
          </a:xfrm>
        </p:spPr>
        <p:txBody>
          <a:bodyPr/>
          <a:lstStyle/>
          <a:p>
            <a:r>
              <a:rPr lang="en-US" sz="6600" b="0" i="1" dirty="0">
                <a:solidFill>
                  <a:schemeClr val="bg1"/>
                </a:solidFill>
                <a:effectLst/>
                <a:latin typeface="Helvetica" pitchFamily="2" charset="0"/>
              </a:rPr>
              <a:t> Let love be without dissimulation(Genuine). </a:t>
            </a:r>
            <a:r>
              <a:rPr lang="en-US" sz="6600" i="1" dirty="0">
                <a:effectLst/>
                <a:latin typeface="Helvetica" pitchFamily="2" charset="0"/>
              </a:rPr>
              <a:t>Abhor</a:t>
            </a:r>
            <a:r>
              <a:rPr lang="en-US" sz="6600" b="0" i="1" dirty="0">
                <a:solidFill>
                  <a:schemeClr val="bg1"/>
                </a:solidFill>
                <a:effectLst/>
                <a:latin typeface="Helvetica" pitchFamily="2" charset="0"/>
              </a:rPr>
              <a:t> that which is evil; </a:t>
            </a:r>
            <a:r>
              <a:rPr lang="en-US" sz="6600" i="1" dirty="0">
                <a:effectLst/>
                <a:latin typeface="Helvetica" pitchFamily="2" charset="0"/>
              </a:rPr>
              <a:t>cleave</a:t>
            </a:r>
            <a:r>
              <a:rPr lang="en-US" sz="6600" b="0" i="1" dirty="0">
                <a:solidFill>
                  <a:schemeClr val="bg1"/>
                </a:solidFill>
                <a:effectLst/>
                <a:latin typeface="Helvetica" pitchFamily="2" charset="0"/>
              </a:rPr>
              <a:t> to that which is good.</a:t>
            </a:r>
          </a:p>
          <a:p>
            <a:endParaRPr lang="en-US" sz="4500" b="0" i="1" dirty="0">
              <a:solidFill>
                <a:schemeClr val="bg1"/>
              </a:solidFill>
              <a:latin typeface="Helvetica" pitchFamily="2" charset="0"/>
            </a:endParaRPr>
          </a:p>
          <a:p>
            <a:r>
              <a:rPr lang="en-US" sz="4500" b="0" i="1" dirty="0">
                <a:solidFill>
                  <a:schemeClr val="bg1"/>
                </a:solidFill>
                <a:latin typeface="Helvetica" pitchFamily="2" charset="0"/>
              </a:rPr>
              <a:t>                     Romans 12:9(KJV)</a:t>
            </a:r>
            <a:endParaRPr lang="en-US" sz="4500" b="0" i="1" dirty="0">
              <a:solidFill>
                <a:schemeClr val="bg1"/>
              </a:solidFill>
              <a:effectLst/>
              <a:latin typeface="Helvetica" pitchFamily="2" charset="0"/>
            </a:endParaRPr>
          </a:p>
        </p:txBody>
      </p:sp>
    </p:spTree>
    <p:extLst>
      <p:ext uri="{BB962C8B-B14F-4D97-AF65-F5344CB8AC3E}">
        <p14:creationId xmlns:p14="http://schemas.microsoft.com/office/powerpoint/2010/main" val="478471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029DF4-16F6-B7BE-01B2-451B0F6F1BC7}"/>
              </a:ext>
            </a:extLst>
          </p:cNvPr>
          <p:cNvPicPr>
            <a:picLocks noChangeAspect="1"/>
          </p:cNvPicPr>
          <p:nvPr/>
        </p:nvPicPr>
        <p:blipFill>
          <a:blip r:embed="rId3"/>
          <a:stretch>
            <a:fillRect/>
          </a:stretch>
        </p:blipFill>
        <p:spPr>
          <a:xfrm>
            <a:off x="186153" y="0"/>
            <a:ext cx="11819694" cy="6858000"/>
          </a:xfrm>
          <a:prstGeom prst="rect">
            <a:avLst/>
          </a:prstGeom>
        </p:spPr>
      </p:pic>
    </p:spTree>
    <p:extLst>
      <p:ext uri="{BB962C8B-B14F-4D97-AF65-F5344CB8AC3E}">
        <p14:creationId xmlns:p14="http://schemas.microsoft.com/office/powerpoint/2010/main" val="197581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C166A-3E4F-97C4-3642-AFDACA3B440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5368D68-6666-5410-1A09-C66799647B86}"/>
              </a:ext>
            </a:extLst>
          </p:cNvPr>
          <p:cNvSpPr>
            <a:spLocks noGrp="1"/>
          </p:cNvSpPr>
          <p:nvPr>
            <p:ph type="body" sz="quarter" idx="11"/>
          </p:nvPr>
        </p:nvSpPr>
        <p:spPr/>
        <p:txBody>
          <a:bodyPr/>
          <a:lstStyle/>
          <a:p>
            <a:endParaRPr lang="en-US"/>
          </a:p>
        </p:txBody>
      </p:sp>
      <p:pic>
        <p:nvPicPr>
          <p:cNvPr id="4" name="Picture 3">
            <a:extLst>
              <a:ext uri="{FF2B5EF4-FFF2-40B4-BE49-F238E27FC236}">
                <a16:creationId xmlns:a16="http://schemas.microsoft.com/office/drawing/2014/main" id="{607B5C38-5B04-AC3D-83F2-1F235B88247C}"/>
              </a:ext>
            </a:extLst>
          </p:cNvPr>
          <p:cNvPicPr>
            <a:picLocks noChangeAspect="1"/>
          </p:cNvPicPr>
          <p:nvPr/>
        </p:nvPicPr>
        <p:blipFill>
          <a:blip r:embed="rId3"/>
          <a:stretch>
            <a:fillRect/>
          </a:stretch>
        </p:blipFill>
        <p:spPr>
          <a:xfrm>
            <a:off x="186153" y="0"/>
            <a:ext cx="11819694" cy="6858000"/>
          </a:xfrm>
          <a:prstGeom prst="rect">
            <a:avLst/>
          </a:prstGeom>
        </p:spPr>
      </p:pic>
    </p:spTree>
    <p:extLst>
      <p:ext uri="{BB962C8B-B14F-4D97-AF65-F5344CB8AC3E}">
        <p14:creationId xmlns:p14="http://schemas.microsoft.com/office/powerpoint/2010/main" val="155823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2646947"/>
            <a:ext cx="10794290" cy="912548"/>
          </a:xfrm>
        </p:spPr>
        <p:txBody>
          <a:bodyPr/>
          <a:lstStyle/>
          <a:p>
            <a:r>
              <a:rPr lang="en-US" sz="2800" b="0" i="1" dirty="0">
                <a:solidFill>
                  <a:schemeClr val="bg1"/>
                </a:solidFill>
                <a:effectLst/>
                <a:latin typeface="Helvetica" pitchFamily="2" charset="0"/>
              </a:rPr>
              <a:t> And I am convinced that nothing can ever </a:t>
            </a:r>
            <a:r>
              <a:rPr lang="en-US" sz="2800" i="1" dirty="0">
                <a:solidFill>
                  <a:srgbClr val="FF0000"/>
                </a:solidFill>
                <a:effectLst/>
                <a:latin typeface="Helvetica" pitchFamily="2" charset="0"/>
              </a:rPr>
              <a:t>separate us </a:t>
            </a:r>
            <a:r>
              <a:rPr lang="en-US" sz="2800" b="0" i="1" dirty="0">
                <a:solidFill>
                  <a:schemeClr val="bg1"/>
                </a:solidFill>
                <a:effectLst/>
                <a:latin typeface="Helvetica" pitchFamily="2" charset="0"/>
              </a:rPr>
              <a:t>from God’s love. Neither death nor life, neither angels nor demons,[a] neither our fears for today nor our worries about tomorrow—not even the powers of hell can separate us from God’s love. No power in the sky above or in the earth below—indeed, nothing in all creation will ever be able to separate us from the love of God that is revealed in Christ Jesus our Lord.</a:t>
            </a:r>
            <a:r>
              <a:rPr lang="en-US" sz="2800" b="0" i="1" dirty="0">
                <a:solidFill>
                  <a:schemeClr val="bg1"/>
                </a:solidFill>
                <a:latin typeface="Helvetica" pitchFamily="2" charset="0"/>
              </a:rPr>
              <a:t>                                          </a:t>
            </a:r>
          </a:p>
          <a:p>
            <a:endParaRPr lang="en-US" sz="2800" b="0" i="1" dirty="0">
              <a:solidFill>
                <a:schemeClr val="bg1"/>
              </a:solidFill>
              <a:latin typeface="Helvetica" pitchFamily="2" charset="0"/>
            </a:endParaRPr>
          </a:p>
          <a:p>
            <a:r>
              <a:rPr lang="en-US" sz="2800" b="0" i="1" dirty="0">
                <a:solidFill>
                  <a:schemeClr val="bg1"/>
                </a:solidFill>
                <a:latin typeface="Helvetica" pitchFamily="2" charset="0"/>
              </a:rPr>
              <a:t>             </a:t>
            </a:r>
            <a:r>
              <a:rPr lang="en-US" sz="3600" b="0" i="1" dirty="0">
                <a:solidFill>
                  <a:schemeClr val="bg1"/>
                </a:solidFill>
                <a:latin typeface="Helvetica" pitchFamily="2" charset="0"/>
              </a:rPr>
              <a:t>Romans:8:38-39(NLT)</a:t>
            </a:r>
            <a:endParaRPr lang="en-US" sz="3600" b="0" i="1" dirty="0">
              <a:solidFill>
                <a:schemeClr val="bg1"/>
              </a:solidFill>
              <a:effectLst/>
              <a:latin typeface="Helvetica" pitchFamily="2" charset="0"/>
            </a:endParaRPr>
          </a:p>
        </p:txBody>
      </p:sp>
    </p:spTree>
    <p:extLst>
      <p:ext uri="{BB962C8B-B14F-4D97-AF65-F5344CB8AC3E}">
        <p14:creationId xmlns:p14="http://schemas.microsoft.com/office/powerpoint/2010/main" val="243067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A56CA-BD7B-A426-B583-B34D61999C03}"/>
              </a:ext>
            </a:extLst>
          </p:cNvPr>
          <p:cNvSpPr>
            <a:spLocks noGrp="1"/>
          </p:cNvSpPr>
          <p:nvPr>
            <p:ph type="body" sz="quarter" idx="10"/>
          </p:nvPr>
        </p:nvSpPr>
        <p:spPr>
          <a:xfrm>
            <a:off x="643731" y="2605408"/>
            <a:ext cx="10904538" cy="954087"/>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300" normalizeH="0" baseline="0" noProof="0" dirty="0">
                <a:ln>
                  <a:noFill/>
                </a:ln>
                <a:solidFill>
                  <a:prstClr val="white"/>
                </a:solidFill>
                <a:effectLst/>
                <a:uLnTx/>
                <a:uFillTx/>
                <a:latin typeface="Swiss 721 Black" panose="020B0904030502020204" pitchFamily="34" charset="2"/>
                <a:ea typeface="+mn-ea"/>
                <a:cs typeface="+mn-cs"/>
              </a:rPr>
              <a:t>9 At that time Jesus came from Nazareth in Galilee and was </a:t>
            </a:r>
            <a:r>
              <a:rPr kumimoji="0" lang="en-US" sz="5400" b="1" i="0" u="none" strike="noStrike" kern="1200" cap="none" spc="300" normalizeH="0" baseline="0" noProof="0" dirty="0">
                <a:ln>
                  <a:noFill/>
                </a:ln>
                <a:effectLst/>
                <a:uLnTx/>
                <a:uFillTx/>
                <a:latin typeface="Swiss 721 Black" panose="020B0904030502020204" pitchFamily="34" charset="2"/>
                <a:ea typeface="+mn-ea"/>
                <a:cs typeface="+mn-cs"/>
              </a:rPr>
              <a:t>baptized by John in the Jordan</a:t>
            </a:r>
            <a:r>
              <a:rPr kumimoji="0" lang="en-US" sz="5400" b="1" i="0" u="none" strike="noStrike" kern="1200" cap="none" spc="300" normalizeH="0" baseline="0" noProof="0" dirty="0">
                <a:ln>
                  <a:noFill/>
                </a:ln>
                <a:solidFill>
                  <a:prstClr val="white"/>
                </a:solidFill>
                <a:effectLst/>
                <a:uLnTx/>
                <a:uFillTx/>
                <a:latin typeface="Swiss 721 Black" panose="020B0904030502020204" pitchFamily="34" charset="2"/>
                <a:ea typeface="+mn-ea"/>
                <a:cs typeface="+mn-cs"/>
              </a:rPr>
              <a:t>. </a:t>
            </a:r>
          </a:p>
          <a:p>
            <a:pPr>
              <a:lnSpc>
                <a:spcPct val="100000"/>
              </a:lnSpc>
              <a:spcBef>
                <a:spcPts val="0"/>
              </a:spcBef>
            </a:pPr>
            <a:endParaRPr lang="en-US" sz="4500" b="0" i="1" dirty="0">
              <a:solidFill>
                <a:schemeClr val="bg1"/>
              </a:solidFill>
              <a:effectLst/>
              <a:latin typeface="Helvetica" pitchFamily="2" charset="0"/>
            </a:endParaRPr>
          </a:p>
        </p:txBody>
      </p:sp>
      <p:pic>
        <p:nvPicPr>
          <p:cNvPr id="6" name="Picture 5">
            <a:extLst>
              <a:ext uri="{FF2B5EF4-FFF2-40B4-BE49-F238E27FC236}">
                <a16:creationId xmlns:a16="http://schemas.microsoft.com/office/drawing/2014/main" id="{C8B33275-969D-718E-1CC9-AE0BF744D0CC}"/>
              </a:ext>
            </a:extLst>
          </p:cNvPr>
          <p:cNvPicPr>
            <a:picLocks noChangeAspect="1"/>
          </p:cNvPicPr>
          <p:nvPr/>
        </p:nvPicPr>
        <p:blipFill>
          <a:blip r:embed="rId3"/>
          <a:stretch>
            <a:fillRect/>
          </a:stretch>
        </p:blipFill>
        <p:spPr>
          <a:xfrm>
            <a:off x="-221607" y="0"/>
            <a:ext cx="12635213" cy="6625590"/>
          </a:xfrm>
          <a:prstGeom prst="rect">
            <a:avLst/>
          </a:prstGeom>
        </p:spPr>
      </p:pic>
    </p:spTree>
    <p:extLst>
      <p:ext uri="{BB962C8B-B14F-4D97-AF65-F5344CB8AC3E}">
        <p14:creationId xmlns:p14="http://schemas.microsoft.com/office/powerpoint/2010/main" val="2730734627"/>
      </p:ext>
    </p:extLst>
  </p:cSld>
  <p:clrMapOvr>
    <a:masterClrMapping/>
  </p:clrMapOvr>
</p:sld>
</file>

<file path=ppt/theme/theme1.xml><?xml version="1.0" encoding="utf-8"?>
<a:theme xmlns:a="http://schemas.openxmlformats.org/drawingml/2006/main" name="Markde for a New Begin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kde for a New Beginning" id="{5067D931-A915-1941-9C2A-E12BE15E30EF}" vid="{1F4CEA2D-1B22-2C49-B750-ED12A200AB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8346</TotalTime>
  <Words>553</Words>
  <Application>Microsoft Office PowerPoint</Application>
  <PresentationFormat>Widescreen</PresentationFormat>
  <Paragraphs>56</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Gotham-MediumItalic</vt:lpstr>
      <vt:lpstr>Helvetica</vt:lpstr>
      <vt:lpstr>Swiss 721 Black</vt:lpstr>
      <vt:lpstr>system-ui</vt:lpstr>
      <vt:lpstr>Markde for a New Beginning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Franco</dc:creator>
  <cp:lastModifiedBy>Maria Rodriguez</cp:lastModifiedBy>
  <cp:revision>2</cp:revision>
  <cp:lastPrinted>2023-09-14T19:08:09Z</cp:lastPrinted>
  <dcterms:created xsi:type="dcterms:W3CDTF">2023-09-08T15:26:39Z</dcterms:created>
  <dcterms:modified xsi:type="dcterms:W3CDTF">2023-09-16T15:16:41Z</dcterms:modified>
</cp:coreProperties>
</file>