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9"/>
  </p:notesMasterIdLst>
  <p:sldIdLst>
    <p:sldId id="256" r:id="rId2"/>
    <p:sldId id="259" r:id="rId3"/>
    <p:sldId id="272" r:id="rId4"/>
    <p:sldId id="258" r:id="rId5"/>
    <p:sldId id="275" r:id="rId6"/>
    <p:sldId id="276" r:id="rId7"/>
    <p:sldId id="262" r:id="rId8"/>
    <p:sldId id="271" r:id="rId9"/>
    <p:sldId id="265" r:id="rId10"/>
    <p:sldId id="278" r:id="rId11"/>
    <p:sldId id="282" r:id="rId12"/>
    <p:sldId id="266" r:id="rId13"/>
    <p:sldId id="280" r:id="rId14"/>
    <p:sldId id="285" r:id="rId15"/>
    <p:sldId id="283" r:id="rId16"/>
    <p:sldId id="284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C26"/>
    <a:srgbClr val="E99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7760E-C635-3542-BD0A-41D289B5DBD2}" v="2" dt="2023-09-09T17:55:35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78310"/>
  </p:normalViewPr>
  <p:slideViewPr>
    <p:cSldViewPr snapToGrid="0" showGuides="1">
      <p:cViewPr varScale="1">
        <p:scale>
          <a:sx n="91" d="100"/>
          <a:sy n="91" d="100"/>
        </p:scale>
        <p:origin x="11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D75BD-5737-8741-9059-3A5032980BC8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0FACF-37A8-574E-B69D-44748C58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Summer: Finished Acts &amp; season of God’s reset.</a:t>
            </a:r>
          </a:p>
          <a:p>
            <a:r>
              <a:rPr lang="en-US" dirty="0"/>
              <a:t>Then incredible outdoor service to mark a new beginning</a:t>
            </a:r>
          </a:p>
          <a:p>
            <a:r>
              <a:rPr lang="en-US" dirty="0"/>
              <a:t>As God spoke in June: getting us ready for new beginning</a:t>
            </a:r>
          </a:p>
          <a:p>
            <a:r>
              <a:rPr lang="en-US" dirty="0"/>
              <a:t>We are marked for it. How many want it?</a:t>
            </a:r>
          </a:p>
          <a:p>
            <a:r>
              <a:rPr lang="en-US" dirty="0"/>
              <a:t>But one thing you have to know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75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(1) Set people free from world:</a:t>
            </a:r>
          </a:p>
          <a:p>
            <a:r>
              <a:rPr lang="en-US" dirty="0"/>
              <a:t>Sickness, religious systems like the scribes</a:t>
            </a:r>
          </a:p>
          <a:p>
            <a:r>
              <a:rPr lang="en-US" dirty="0"/>
              <a:t>(2) And from Satan: Possession . Cast out demons</a:t>
            </a:r>
          </a:p>
          <a:p>
            <a:r>
              <a:rPr lang="en-US" dirty="0"/>
              <a:t>(3) Themselves: their confusion and sinful nature</a:t>
            </a:r>
          </a:p>
          <a:p>
            <a:r>
              <a:rPr lang="en-US" dirty="0"/>
              <a:t>Here is not denomination / not charismatic or Pentecostal - bible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29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reality - we were never made for control - not good / not powerful</a:t>
            </a:r>
          </a:p>
          <a:p>
            <a:r>
              <a:rPr lang="en-US" dirty="0"/>
              <a:t>We are sponges - we need someone or something to fill us up</a:t>
            </a:r>
          </a:p>
          <a:p>
            <a:r>
              <a:rPr lang="en-US" dirty="0"/>
              <a:t>We were made and created to give out something greater and other than us</a:t>
            </a:r>
          </a:p>
          <a:p>
            <a:r>
              <a:rPr lang="en-US" dirty="0"/>
              <a:t>Gen 1:27 | I’ll pour into you - you pour it out on earth and each other</a:t>
            </a:r>
          </a:p>
          <a:p>
            <a:r>
              <a:rPr lang="en-US" dirty="0"/>
              <a:t>Satan deceived offered us power that was weakness - we soak up and give up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5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Repent - wring out the evil</a:t>
            </a:r>
          </a:p>
          <a:p>
            <a:r>
              <a:rPr lang="en-US" dirty="0"/>
              <a:t>Believe - understand a new</a:t>
            </a:r>
          </a:p>
          <a:p>
            <a:r>
              <a:rPr lang="en-US" dirty="0"/>
              <a:t>Ask &amp; Receive - pour it out</a:t>
            </a:r>
          </a:p>
          <a:p>
            <a:r>
              <a:rPr lang="en-US" dirty="0"/>
              <a:t>Follow - pour it out</a:t>
            </a:r>
          </a:p>
          <a:p>
            <a:r>
              <a:rPr lang="en-US" dirty="0"/>
              <a:t>This is the gospel - now may shock you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04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Repent - wring it out and stop going to it</a:t>
            </a:r>
          </a:p>
          <a:p>
            <a:r>
              <a:rPr lang="en-US" dirty="0"/>
              <a:t>Belief - I understand and trust</a:t>
            </a:r>
          </a:p>
          <a:p>
            <a:r>
              <a:rPr lang="en-US" dirty="0"/>
              <a:t>Follow - I do what Jesus did and get His results</a:t>
            </a:r>
          </a:p>
          <a:p>
            <a:endParaRPr lang="en-US" dirty="0"/>
          </a:p>
          <a:p>
            <a:r>
              <a:rPr lang="en-US" dirty="0"/>
              <a:t>Why - without him - we are hopeless</a:t>
            </a:r>
          </a:p>
          <a:p>
            <a:r>
              <a:rPr lang="en-US" dirty="0"/>
              <a:t>We are in the story - Mark 1:23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81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Repent - wring it out and stop going to it</a:t>
            </a:r>
          </a:p>
          <a:p>
            <a:r>
              <a:rPr lang="en-US" dirty="0"/>
              <a:t>Belief - I understand and trust</a:t>
            </a:r>
          </a:p>
          <a:p>
            <a:r>
              <a:rPr lang="en-US" dirty="0"/>
              <a:t>Follow - I do what Jesus did and get His results</a:t>
            </a:r>
          </a:p>
          <a:p>
            <a:r>
              <a:rPr lang="en-US" dirty="0"/>
              <a:t>HEALING SERVICE SEPT 24TH</a:t>
            </a:r>
          </a:p>
          <a:p>
            <a:r>
              <a:rPr lang="en-US" dirty="0"/>
              <a:t>Why - WE ARE IN THIS STORY!!!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40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is the place of worship &amp; prayer, He is a sponge.</a:t>
            </a:r>
          </a:p>
          <a:p>
            <a:r>
              <a:rPr lang="en-US" dirty="0"/>
              <a:t>In his private life - he is overpowered by what is unclean (ABCD)</a:t>
            </a:r>
          </a:p>
          <a:p>
            <a:r>
              <a:rPr lang="en-US" dirty="0"/>
              <a:t>In his public life - he appears to do right thing / be in control, strong</a:t>
            </a:r>
          </a:p>
          <a:p>
            <a:r>
              <a:rPr lang="en-US" dirty="0"/>
              <a:t>In the presence of Jesus - reality is seen</a:t>
            </a:r>
          </a:p>
          <a:p>
            <a:r>
              <a:rPr lang="en-US" dirty="0"/>
              <a:t>Jesus delivers | now the man must repent, believe &amp; follow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46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believe today &amp; how will you follow</a:t>
            </a:r>
          </a:p>
          <a:p>
            <a:r>
              <a:rPr lang="en-US" dirty="0"/>
              <a:t>World and its appearances - </a:t>
            </a:r>
          </a:p>
          <a:p>
            <a:r>
              <a:rPr lang="en-US" dirty="0"/>
              <a:t>Satan and the lies his kingdom tells</a:t>
            </a:r>
          </a:p>
          <a:p>
            <a:r>
              <a:rPr lang="en-US" dirty="0"/>
              <a:t>Your sinful nature and what feels natural</a:t>
            </a:r>
          </a:p>
          <a:p>
            <a:r>
              <a:rPr lang="en-US" dirty="0"/>
              <a:t>Jesus wants to begin by cleaning you off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7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Washed feet | We walk through this world</a:t>
            </a:r>
          </a:p>
          <a:p>
            <a:r>
              <a:rPr lang="en-US" dirty="0"/>
              <a:t>Do it today on my church anniversary 13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Walked through a lot / help me help others </a:t>
            </a:r>
            <a:r>
              <a:rPr lang="en-US" dirty="0" err="1"/>
              <a:t>clearn</a:t>
            </a:r>
            <a:endParaRPr lang="en-US" dirty="0"/>
          </a:p>
          <a:p>
            <a:r>
              <a:rPr lang="en-US" dirty="0"/>
              <a:t>Marriage | Friends | volunteer to wash - not volunteer someone else</a:t>
            </a:r>
          </a:p>
          <a:p>
            <a:r>
              <a:rPr lang="en-US" dirty="0"/>
              <a:t>NEW UNDERSTANDING FOR A NEW BEGINNING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6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Girlfriend: 3 times back car out of closed garage. Get out safely.</a:t>
            </a:r>
          </a:p>
          <a:p>
            <a:r>
              <a:rPr lang="en-US" dirty="0"/>
              <a:t>We all want a new beginning. But we don’t focus on new understand</a:t>
            </a:r>
          </a:p>
          <a:p>
            <a:r>
              <a:rPr lang="en-US" dirty="0"/>
              <a:t>Lose weight – new understand habits, attitudes, triggers, relationships</a:t>
            </a:r>
          </a:p>
          <a:p>
            <a:r>
              <a:rPr lang="en-US" dirty="0"/>
              <a:t>New beginnings: for your marriage, family, mental health, future</a:t>
            </a:r>
          </a:p>
          <a:p>
            <a:r>
              <a:rPr lang="en-US" dirty="0"/>
              <a:t>Even Jesus in Luke 11 - spiritual deliverance, Understand need for 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7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many of us think we know Jesus, know Christianity</a:t>
            </a:r>
          </a:p>
          <a:p>
            <a:r>
              <a:rPr lang="en-US" dirty="0"/>
              <a:t>But our new beginnings never last because</a:t>
            </a:r>
          </a:p>
          <a:p>
            <a:r>
              <a:rPr lang="en-US" dirty="0"/>
              <a:t>we do not understand how to live in the Spirit</a:t>
            </a:r>
          </a:p>
          <a:p>
            <a:r>
              <a:rPr lang="en-US" dirty="0"/>
              <a:t>And the reality of the spiritual world</a:t>
            </a:r>
          </a:p>
          <a:p>
            <a:r>
              <a:rPr lang="en-US" dirty="0"/>
              <a:t>So last week | John 6:63 and…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2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 circumstances, people, systems keeping you from victory</a:t>
            </a:r>
          </a:p>
          <a:p>
            <a:r>
              <a:rPr lang="en-US" dirty="0"/>
              <a:t>scientist confess they only know of 5% of what makes universe</a:t>
            </a:r>
          </a:p>
          <a:p>
            <a:r>
              <a:rPr lang="en-US" dirty="0"/>
              <a:t>Long before Jesus said - the unseen (the 95%) is what brings life</a:t>
            </a:r>
          </a:p>
          <a:p>
            <a:r>
              <a:rPr lang="en-US" dirty="0"/>
              <a:t>Yes the 5% is important: do your part - see bigger part</a:t>
            </a:r>
          </a:p>
          <a:p>
            <a:r>
              <a:rPr lang="en-US" dirty="0"/>
              <a:t>Whether you’ve never knew or think you know, time to…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5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Jesus in the center, the cross</a:t>
            </a:r>
          </a:p>
          <a:p>
            <a:r>
              <a:rPr lang="en-US" dirty="0"/>
              <a:t>Get his people, his spirit and his word</a:t>
            </a:r>
          </a:p>
          <a:p>
            <a:r>
              <a:rPr lang="en-US" dirty="0"/>
              <a:t> And that is study the gospel of mark</a:t>
            </a:r>
          </a:p>
          <a:p>
            <a:r>
              <a:rPr lang="en-US" dirty="0"/>
              <a:t>Not to focus on what we already know or think we already know - to get new understanding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78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- reading schedule for rest of month</a:t>
            </a:r>
          </a:p>
          <a:p>
            <a:r>
              <a:rPr lang="en-US" dirty="0"/>
              <a:t>Today - the main parts of Mark 1</a:t>
            </a:r>
          </a:p>
          <a:p>
            <a:r>
              <a:rPr lang="en-US" dirty="0"/>
              <a:t>Read it seeking a new understanding</a:t>
            </a:r>
          </a:p>
          <a:p>
            <a:r>
              <a:rPr lang="en-US" dirty="0"/>
              <a:t>New beginning in marriage, family, mental health and future</a:t>
            </a:r>
          </a:p>
          <a:p>
            <a:r>
              <a:rPr lang="en-US" dirty="0"/>
              <a:t>Its starts with this . .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6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seek new understanding - see anew 3 kingdoms</a:t>
            </a:r>
          </a:p>
          <a:p>
            <a:r>
              <a:rPr lang="en-US" dirty="0"/>
              <a:t>K of God - from heaven, heals -Jesus Christ - King</a:t>
            </a:r>
          </a:p>
          <a:p>
            <a:r>
              <a:rPr lang="en-US" dirty="0"/>
              <a:t>K of Satan - darkness, possesses - ruled unclean spirits</a:t>
            </a:r>
          </a:p>
          <a:p>
            <a:r>
              <a:rPr lang="en-US" dirty="0"/>
              <a:t>K of Man / World / wilderness- empty, and in need and wants control</a:t>
            </a:r>
          </a:p>
          <a:p>
            <a:r>
              <a:rPr lang="en-US" dirty="0"/>
              <a:t>[READ]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9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 wants to bring life and healing</a:t>
            </a:r>
          </a:p>
          <a:p>
            <a:r>
              <a:rPr lang="en-US" dirty="0"/>
              <a:t>Satan wants to deceive and manipulate</a:t>
            </a:r>
          </a:p>
          <a:p>
            <a:r>
              <a:rPr lang="en-US" dirty="0"/>
              <a:t>Here we are in the middle - we want life</a:t>
            </a:r>
          </a:p>
          <a:p>
            <a:r>
              <a:rPr lang="en-US" dirty="0"/>
              <a:t>But . . . We are the prize others are focused on</a:t>
            </a:r>
          </a:p>
          <a:p>
            <a:r>
              <a:rPr lang="en-US" dirty="0"/>
              <a:t>If you don’t believe me see Mark 1 &amp; Mark 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54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has come as king</a:t>
            </a:r>
          </a:p>
          <a:p>
            <a:r>
              <a:rPr lang="en-US" dirty="0"/>
              <a:t>To bring his freedom to take back</a:t>
            </a:r>
          </a:p>
          <a:p>
            <a:r>
              <a:rPr lang="en-US" dirty="0"/>
              <a:t>What </a:t>
            </a:r>
            <a:r>
              <a:rPr lang="en-US" dirty="0" err="1"/>
              <a:t>satan</a:t>
            </a:r>
            <a:r>
              <a:rPr lang="en-US" dirty="0"/>
              <a:t> has stolen and enslaved</a:t>
            </a:r>
          </a:p>
          <a:p>
            <a:r>
              <a:rPr lang="en-US" dirty="0"/>
              <a:t>And the world has broken and abused</a:t>
            </a:r>
          </a:p>
          <a:p>
            <a:r>
              <a:rPr lang="en-US" dirty="0"/>
              <a:t>That’s what is shown so quickly in Mark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7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74830152-3EAE-5E9F-4830-C506EB3FB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500" b="1" i="0" spc="300">
                <a:solidFill>
                  <a:srgbClr val="D02C26"/>
                </a:solidFill>
                <a:latin typeface="Swiss 721 Black" panose="020B0904030502020204" pitchFamily="34" charset="2"/>
              </a:defRPr>
            </a:lvl1pPr>
          </a:lstStyle>
          <a:p>
            <a:pPr lvl="0"/>
            <a:r>
              <a:rPr lang="en-US" dirty="0"/>
              <a:t>MAIN</a:t>
            </a:r>
          </a:p>
          <a:p>
            <a:pPr lvl="0"/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00569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D8543AA3-09D9-6144-2BFC-3D4573A84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500" b="1" i="0" spc="300">
                <a:solidFill>
                  <a:srgbClr val="D02C26"/>
                </a:solidFill>
                <a:latin typeface="Swiss 721 Black" panose="020B0904030502020204" pitchFamily="34" charset="2"/>
              </a:defRPr>
            </a:lvl1pPr>
          </a:lstStyle>
          <a:p>
            <a:pPr lvl="0"/>
            <a:r>
              <a:rPr lang="en-US" dirty="0"/>
              <a:t>MAIN</a:t>
            </a:r>
          </a:p>
          <a:p>
            <a:pPr lvl="0"/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19748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4B2B1E24-1272-A7FB-DB94-6933808BB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1" i="0" u="none" spc="300">
                <a:solidFill>
                  <a:srgbClr val="D02C26"/>
                </a:solidFill>
                <a:latin typeface="Swiss 721 Black" panose="020B0904030502020204" pitchFamily="34" charset="2"/>
              </a:defRPr>
            </a:lvl1pPr>
          </a:lstStyle>
          <a:p>
            <a:pPr lvl="0"/>
            <a:r>
              <a:rPr lang="en-US" dirty="0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021812CA-CB22-020A-C037-EE720A411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1" i="0" u="none" spc="300">
                <a:solidFill>
                  <a:srgbClr val="D02C26"/>
                </a:solidFill>
                <a:latin typeface="Swiss 721 Black" panose="020B0904030502020204" pitchFamily="34" charset="2"/>
              </a:defRPr>
            </a:lvl1pPr>
          </a:lstStyle>
          <a:p>
            <a:pPr lvl="0"/>
            <a:r>
              <a:rPr lang="en-US" dirty="0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8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red text and a fingerprint&#10;&#10;Description automatically generated">
            <a:extLst>
              <a:ext uri="{FF2B5EF4-FFF2-40B4-BE49-F238E27FC236}">
                <a16:creationId xmlns:a16="http://schemas.microsoft.com/office/drawing/2014/main" id="{3545B783-0D7A-113C-0D34-232C974DF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59" r:id="rId3"/>
    <p:sldLayoutId id="2147483657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43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189" y="748473"/>
            <a:ext cx="10904538" cy="954087"/>
          </a:xfrm>
        </p:spPr>
        <p:txBody>
          <a:bodyPr anchor="t"/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THE GOOD NEWS OF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</a:rPr>
              <a:t>JESUS THE KING (CHRIST) IN MARK 1</a:t>
            </a:r>
          </a:p>
          <a:p>
            <a:pPr algn="l"/>
            <a:endParaRPr lang="en-US" sz="2000" b="0" dirty="0">
              <a:solidFill>
                <a:schemeClr val="bg1"/>
              </a:solidFill>
            </a:endParaRPr>
          </a:p>
          <a:p>
            <a:pPr algn="l"/>
            <a:r>
              <a:rPr lang="en-US" sz="3700" b="0" dirty="0">
                <a:solidFill>
                  <a:schemeClr val="bg1"/>
                </a:solidFill>
              </a:rPr>
              <a:t>1-8     | Christ (The King) is announced </a:t>
            </a:r>
          </a:p>
          <a:p>
            <a:pPr algn="l"/>
            <a:r>
              <a:rPr lang="en-US" sz="3700" b="0" dirty="0">
                <a:solidFill>
                  <a:schemeClr val="bg1"/>
                </a:solidFill>
              </a:rPr>
              <a:t>9-11   | Christ is confirmed [Coronation]</a:t>
            </a:r>
          </a:p>
          <a:p>
            <a:pPr algn="l"/>
            <a:r>
              <a:rPr lang="en-US" sz="3700" b="0" dirty="0">
                <a:solidFill>
                  <a:schemeClr val="bg1"/>
                </a:solidFill>
              </a:rPr>
              <a:t>12-13 | The Kingdom of Satan responds</a:t>
            </a:r>
          </a:p>
          <a:p>
            <a:pPr algn="l"/>
            <a:r>
              <a:rPr lang="en-US" sz="3700" b="0" dirty="0">
                <a:solidFill>
                  <a:schemeClr val="bg1"/>
                </a:solidFill>
              </a:rPr>
              <a:t>14      | The Kingdom of this world responds</a:t>
            </a:r>
          </a:p>
          <a:p>
            <a:pPr algn="l"/>
            <a:r>
              <a:rPr lang="en-US" sz="3700" b="0" dirty="0">
                <a:solidFill>
                  <a:schemeClr val="bg1"/>
                </a:solidFill>
              </a:rPr>
              <a:t>15-20 | Christ invites people into His Kingdom</a:t>
            </a:r>
          </a:p>
          <a:p>
            <a:pPr algn="l"/>
            <a:r>
              <a:rPr lang="en-US" sz="3700" b="0" dirty="0">
                <a:solidFill>
                  <a:schemeClr val="bg1"/>
                </a:solidFill>
              </a:rPr>
              <a:t>21-34 | Christ exerts His authority for people</a:t>
            </a:r>
          </a:p>
          <a:p>
            <a:pPr algn="l"/>
            <a:endParaRPr lang="en-US" sz="4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189" y="551526"/>
            <a:ext cx="11129622" cy="954087"/>
          </a:xfrm>
        </p:spPr>
        <p:txBody>
          <a:bodyPr anchor="t"/>
          <a:lstStyle/>
          <a:p>
            <a:pPr algn="l"/>
            <a:r>
              <a:rPr lang="en-US" sz="3700" b="0" dirty="0">
                <a:solidFill>
                  <a:schemeClr val="bg1"/>
                </a:solidFill>
              </a:rPr>
              <a:t>Kingdom Of God</a:t>
            </a:r>
          </a:p>
          <a:p>
            <a:pPr algn="l"/>
            <a:r>
              <a:rPr lang="en-US" sz="3700" b="0" dirty="0">
                <a:solidFill>
                  <a:schemeClr val="bg1"/>
                </a:solidFill>
              </a:rPr>
              <a:t>Invites us to eternal freedom &amp; healing through humility &amp; repentance. </a:t>
            </a:r>
            <a:r>
              <a:rPr lang="en-US" sz="3700" b="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Living by The Holy Spirit</a:t>
            </a:r>
          </a:p>
          <a:p>
            <a:pPr algn="l"/>
            <a:endParaRPr lang="en-US" sz="1400" b="0" dirty="0">
              <a:solidFill>
                <a:schemeClr val="bg1"/>
              </a:solidFill>
            </a:endParaRPr>
          </a:p>
          <a:p>
            <a:pPr algn="l"/>
            <a:r>
              <a:rPr lang="en-US" sz="3700" b="0" dirty="0">
                <a:solidFill>
                  <a:schemeClr val="bg2">
                    <a:lumMod val="90000"/>
                  </a:schemeClr>
                </a:solidFill>
              </a:rPr>
              <a:t>Kingdom Of Satan</a:t>
            </a:r>
          </a:p>
          <a:p>
            <a:pPr algn="l"/>
            <a:r>
              <a:rPr lang="en-US" sz="3700" b="0" dirty="0">
                <a:solidFill>
                  <a:schemeClr val="bg1"/>
                </a:solidFill>
              </a:rPr>
              <a:t>Deceives us into slavery &amp; destruction by false &amp; temporary power. </a:t>
            </a:r>
            <a:r>
              <a:rPr lang="en-US" sz="3700" b="0" dirty="0">
                <a:solidFill>
                  <a:schemeClr val="bg2">
                    <a:lumMod val="75000"/>
                  </a:schemeClr>
                </a:solidFill>
              </a:rPr>
              <a:t>Living by unclean spirits.</a:t>
            </a:r>
          </a:p>
          <a:p>
            <a:pPr algn="l"/>
            <a:endParaRPr lang="en-US" sz="1400" b="0" dirty="0">
              <a:solidFill>
                <a:schemeClr val="bg1"/>
              </a:solidFill>
            </a:endParaRPr>
          </a:p>
          <a:p>
            <a:pPr algn="l"/>
            <a:r>
              <a:rPr lang="en-US" sz="3700" b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Kingdom of This World</a:t>
            </a:r>
          </a:p>
          <a:p>
            <a:pPr algn="l"/>
            <a:r>
              <a:rPr lang="en-US" sz="3700" b="0" dirty="0">
                <a:solidFill>
                  <a:schemeClr val="bg1"/>
                </a:solidFill>
              </a:rPr>
              <a:t>Wants control and power for life through the flesh (sinful nature). </a:t>
            </a:r>
            <a:r>
              <a:rPr lang="en-US" sz="37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Living by appearances.</a:t>
            </a:r>
          </a:p>
          <a:p>
            <a:pPr algn="l"/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E9CB96-CCFD-A445-AF56-FE980805285A}"/>
              </a:ext>
            </a:extLst>
          </p:cNvPr>
          <p:cNvSpPr/>
          <p:nvPr/>
        </p:nvSpPr>
        <p:spPr>
          <a:xfrm>
            <a:off x="531189" y="551526"/>
            <a:ext cx="8303322" cy="616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The Kingdom Of God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77DA8D-12C8-215E-A7CB-0055C1163F24}"/>
              </a:ext>
            </a:extLst>
          </p:cNvPr>
          <p:cNvSpPr/>
          <p:nvPr/>
        </p:nvSpPr>
        <p:spPr>
          <a:xfrm>
            <a:off x="531189" y="2714434"/>
            <a:ext cx="8303322" cy="6160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The Kingdom Of Satan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8C41A2-D260-1AC0-A963-F6344E4E1489}"/>
              </a:ext>
            </a:extLst>
          </p:cNvPr>
          <p:cNvSpPr/>
          <p:nvPr/>
        </p:nvSpPr>
        <p:spPr>
          <a:xfrm>
            <a:off x="531189" y="4757627"/>
            <a:ext cx="8303322" cy="616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The Kingdom Of “Me” / This World</a:t>
            </a:r>
          </a:p>
        </p:txBody>
      </p:sp>
    </p:spTree>
    <p:extLst>
      <p:ext uri="{BB962C8B-B14F-4D97-AF65-F5344CB8AC3E}">
        <p14:creationId xmlns:p14="http://schemas.microsoft.com/office/powerpoint/2010/main" val="71731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2605408"/>
            <a:ext cx="10904538" cy="9540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5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“The time has come [now],” Jesus said, “The kingdom of God is near.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500" b="0" i="1" dirty="0">
                <a:effectLst/>
                <a:latin typeface="Helvetica" pitchFamily="2" charset="0"/>
              </a:rPr>
              <a:t>Repent</a:t>
            </a:r>
            <a:r>
              <a:rPr lang="en-US" sz="45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 and </a:t>
            </a:r>
            <a:r>
              <a:rPr lang="en-US" sz="4500" b="0" i="1" dirty="0">
                <a:effectLst/>
                <a:latin typeface="Helvetica" pitchFamily="2" charset="0"/>
              </a:rPr>
              <a:t>believe</a:t>
            </a:r>
            <a:r>
              <a:rPr lang="en-US" sz="45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  <a:r>
              <a:rPr lang="en-US" sz="4500" b="0" i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Helvetica" pitchFamily="2" charset="0"/>
              </a:rPr>
              <a:t>the good news</a:t>
            </a:r>
            <a:r>
              <a:rPr lang="en-US" sz="45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! ... Come, </a:t>
            </a:r>
            <a:r>
              <a:rPr lang="en-US" sz="4500" b="0" i="1" dirty="0">
                <a:effectLst/>
                <a:latin typeface="Helvetica" pitchFamily="2" charset="0"/>
              </a:rPr>
              <a:t>follow</a:t>
            </a:r>
            <a:r>
              <a:rPr lang="en-US" sz="45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 Me [the King] …”</a:t>
            </a:r>
          </a:p>
          <a:p>
            <a:endParaRPr lang="en-US" sz="4500" b="0" i="1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r>
              <a:rPr lang="en-US" sz="45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Mark 1:15,17</a:t>
            </a:r>
          </a:p>
        </p:txBody>
      </p:sp>
    </p:spTree>
    <p:extLst>
      <p:ext uri="{BB962C8B-B14F-4D97-AF65-F5344CB8AC3E}">
        <p14:creationId xmlns:p14="http://schemas.microsoft.com/office/powerpoint/2010/main" val="273073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2605408"/>
            <a:ext cx="10904538" cy="9540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200" b="0" dirty="0">
                <a:effectLst/>
                <a:latin typeface="Helvetica" pitchFamily="2" charset="0"/>
              </a:rPr>
              <a:t>The Gospel is not “Jesus loves us”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n-US" sz="4200" b="0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r>
              <a:rPr lang="en-US" sz="4200" b="0" dirty="0">
                <a:solidFill>
                  <a:schemeClr val="bg1"/>
                </a:solidFill>
                <a:effectLst/>
                <a:latin typeface="Helvetica" pitchFamily="2" charset="0"/>
              </a:rPr>
              <a:t>The Gospel is “The King of Heaven loves us” and invites us to come into His kingdom of </a:t>
            </a:r>
            <a:r>
              <a:rPr lang="en-US" sz="4200" b="0" dirty="0">
                <a:solidFill>
                  <a:schemeClr val="bg1"/>
                </a:solidFill>
                <a:latin typeface="Helvetica" pitchFamily="2" charset="0"/>
              </a:rPr>
              <a:t>eternal life &amp; peace </a:t>
            </a:r>
            <a:r>
              <a:rPr lang="en-US" sz="4200" b="0" dirty="0">
                <a:solidFill>
                  <a:schemeClr val="bg1"/>
                </a:solidFill>
                <a:effectLst/>
                <a:latin typeface="Helvetica" pitchFamily="2" charset="0"/>
              </a:rPr>
              <a:t>through: His power and sacrifice and our repentance, belief &amp; obedience [follow]</a:t>
            </a:r>
          </a:p>
        </p:txBody>
      </p:sp>
    </p:spTree>
    <p:extLst>
      <p:ext uri="{BB962C8B-B14F-4D97-AF65-F5344CB8AC3E}">
        <p14:creationId xmlns:p14="http://schemas.microsoft.com/office/powerpoint/2010/main" val="4226362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633046"/>
            <a:ext cx="10904538" cy="6049108"/>
          </a:xfrm>
        </p:spPr>
        <p:txBody>
          <a:bodyPr anchor="t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effectLst/>
                <a:latin typeface="Helvetica" pitchFamily="2" charset="0"/>
              </a:rPr>
              <a:t>The Gospel is NOT “Jesus loves us”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br>
              <a:rPr lang="en-US" sz="4000" b="0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r>
              <a:rPr lang="en-US" sz="4000" dirty="0">
                <a:solidFill>
                  <a:schemeClr val="bg1"/>
                </a:solidFill>
                <a:effectLst/>
                <a:latin typeface="Helvetica" pitchFamily="2" charset="0"/>
              </a:rPr>
              <a:t>THE GOSPEL (GOOD NEWS) IS: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800" b="0" dirty="0">
                <a:solidFill>
                  <a:schemeClr val="bg1"/>
                </a:solidFill>
                <a:effectLst/>
                <a:latin typeface="Helvetica" pitchFamily="2" charset="0"/>
              </a:rPr>
              <a:t>The King of Heaven loves us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800" b="0" dirty="0">
                <a:solidFill>
                  <a:schemeClr val="bg1"/>
                </a:solidFill>
                <a:effectLst/>
                <a:latin typeface="Helvetica" pitchFamily="2" charset="0"/>
              </a:rPr>
              <a:t>We are invited into His </a:t>
            </a:r>
            <a:r>
              <a:rPr lang="en-US" sz="3800" b="0" dirty="0">
                <a:solidFill>
                  <a:schemeClr val="bg1"/>
                </a:solidFill>
                <a:latin typeface="Helvetica" pitchFamily="2" charset="0"/>
              </a:rPr>
              <a:t>K</a:t>
            </a:r>
            <a:r>
              <a:rPr lang="en-US" sz="3800" b="0" dirty="0">
                <a:solidFill>
                  <a:schemeClr val="bg1"/>
                </a:solidFill>
                <a:effectLst/>
                <a:latin typeface="Helvetica" pitchFamily="2" charset="0"/>
              </a:rPr>
              <a:t>ingdom of life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800" b="0" dirty="0">
                <a:solidFill>
                  <a:schemeClr val="bg1"/>
                </a:solidFill>
                <a:latin typeface="Helvetica" pitchFamily="2" charset="0"/>
              </a:rPr>
              <a:t>To experience eternal freedom &amp; healing</a:t>
            </a:r>
            <a:endParaRPr lang="en-US" sz="3800" b="0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800" b="0" dirty="0">
                <a:solidFill>
                  <a:schemeClr val="bg1"/>
                </a:solidFill>
                <a:effectLst/>
                <a:latin typeface="Helvetica" pitchFamily="2" charset="0"/>
              </a:rPr>
              <a:t>Thru: His authority, Spirit &amp; sacrifice 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800" b="0" dirty="0">
                <a:solidFill>
                  <a:schemeClr val="bg1"/>
                </a:solidFill>
                <a:latin typeface="Helvetica" pitchFamily="2" charset="0"/>
              </a:rPr>
              <a:t>Thru: O</a:t>
            </a:r>
            <a:r>
              <a:rPr lang="en-US" sz="3800" b="0" dirty="0">
                <a:solidFill>
                  <a:schemeClr val="bg1"/>
                </a:solidFill>
                <a:effectLst/>
                <a:latin typeface="Helvetica" pitchFamily="2" charset="0"/>
              </a:rPr>
              <a:t>ur repentance, belief &amp; “follow”</a:t>
            </a:r>
          </a:p>
        </p:txBody>
      </p:sp>
    </p:spTree>
    <p:extLst>
      <p:ext uri="{BB962C8B-B14F-4D97-AF65-F5344CB8AC3E}">
        <p14:creationId xmlns:p14="http://schemas.microsoft.com/office/powerpoint/2010/main" val="118693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257" y="2951956"/>
            <a:ext cx="10904538" cy="954087"/>
          </a:xfrm>
        </p:spPr>
        <p:txBody>
          <a:bodyPr/>
          <a:lstStyle/>
          <a:p>
            <a:r>
              <a:rPr lang="en-US" sz="40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on the Sabbath Jesus entered the synagogue and was teaching …with authority, and not as the scribes. And immediately there was </a:t>
            </a:r>
            <a:r>
              <a:rPr lang="en-US" sz="4000" b="0" i="1" dirty="0">
                <a:effectLst/>
                <a:latin typeface="Helvetica" pitchFamily="2" charset="0"/>
              </a:rPr>
              <a:t>in their synagogue a man</a:t>
            </a:r>
            <a:r>
              <a:rPr lang="en-US" sz="40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 with an unclean spirit.</a:t>
            </a:r>
          </a:p>
          <a:p>
            <a:r>
              <a:rPr lang="en-US" sz="40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</a:p>
          <a:p>
            <a:r>
              <a:rPr lang="en-US" sz="45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Mark 1:21-23</a:t>
            </a:r>
          </a:p>
        </p:txBody>
      </p:sp>
    </p:spTree>
    <p:extLst>
      <p:ext uri="{BB962C8B-B14F-4D97-AF65-F5344CB8AC3E}">
        <p14:creationId xmlns:p14="http://schemas.microsoft.com/office/powerpoint/2010/main" val="46021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2844559"/>
            <a:ext cx="10904538" cy="954087"/>
          </a:xfrm>
        </p:spPr>
        <p:txBody>
          <a:bodyPr/>
          <a:lstStyle/>
          <a:p>
            <a:r>
              <a:rPr lang="en-US" sz="4000" dirty="0"/>
              <a:t>Everyone of us, every marriage and every family is in a continual unseen war</a:t>
            </a:r>
          </a:p>
          <a:p>
            <a:endParaRPr lang="en-US" sz="2000" b="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0" dirty="0">
                <a:solidFill>
                  <a:schemeClr val="bg1"/>
                </a:solidFill>
              </a:rPr>
              <a:t>As we walk in this world and are thirsty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0" dirty="0">
                <a:solidFill>
                  <a:schemeClr val="bg1"/>
                </a:solidFill>
              </a:rPr>
              <a:t>to control, survive and make life better,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0" dirty="0">
                <a:solidFill>
                  <a:schemeClr val="bg1"/>
                </a:solidFill>
              </a:rPr>
              <a:t>we constantly must fight not to choose the appearances, logic and efforts of the flesh through the lies and power of the enemy.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Repent, Believe, Follow King Jesus Now!</a:t>
            </a:r>
          </a:p>
        </p:txBody>
      </p:sp>
    </p:spTree>
    <p:extLst>
      <p:ext uri="{BB962C8B-B14F-4D97-AF65-F5344CB8AC3E}">
        <p14:creationId xmlns:p14="http://schemas.microsoft.com/office/powerpoint/2010/main" val="1190353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024" y="2951956"/>
            <a:ext cx="11211951" cy="9540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“Do you </a:t>
            </a:r>
            <a:r>
              <a:rPr lang="en-US" sz="3600" b="0" i="1" dirty="0">
                <a:effectLst/>
                <a:latin typeface="Helvetica" pitchFamily="2" charset="0"/>
              </a:rPr>
              <a:t>understand </a:t>
            </a:r>
            <a:r>
              <a:rPr lang="en-US" sz="36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what I have done for you?” he asked them. “You call me ‘Teacher’ and ‘</a:t>
            </a:r>
            <a:r>
              <a:rPr lang="en-US" sz="3600" b="0" i="1" dirty="0">
                <a:effectLst/>
                <a:latin typeface="Helvetica" pitchFamily="2" charset="0"/>
              </a:rPr>
              <a:t>Lord</a:t>
            </a:r>
            <a:r>
              <a:rPr lang="en-US" sz="36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,’ and rightly so, for that is what I am. Now that I, your Lord and Teacher, have washed your feet, you also should wash one another’s feet. I have set you an example that you should do </a:t>
            </a:r>
            <a:r>
              <a:rPr lang="en-US" sz="3600" b="0" i="1" dirty="0">
                <a:effectLst/>
                <a:latin typeface="Helvetica" pitchFamily="2" charset="0"/>
              </a:rPr>
              <a:t>[follow] </a:t>
            </a:r>
            <a:r>
              <a:rPr lang="en-US" sz="36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as I have done for you ... Now that you know these things, you will be blessed if you do them. </a:t>
            </a:r>
          </a:p>
          <a:p>
            <a:endParaRPr lang="en-US" sz="1000" b="0" i="1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r>
              <a:rPr lang="en-US" sz="36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John 13:12-18</a:t>
            </a:r>
          </a:p>
        </p:txBody>
      </p:sp>
    </p:spTree>
    <p:extLst>
      <p:ext uri="{BB962C8B-B14F-4D97-AF65-F5344CB8AC3E}">
        <p14:creationId xmlns:p14="http://schemas.microsoft.com/office/powerpoint/2010/main" val="305132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991747"/>
            <a:ext cx="10904538" cy="954087"/>
          </a:xfrm>
        </p:spPr>
        <p:txBody>
          <a:bodyPr/>
          <a:lstStyle/>
          <a:p>
            <a:r>
              <a:rPr lang="en-US" dirty="0"/>
              <a:t>A new beginning without a new understanding will </a:t>
            </a:r>
            <a:r>
              <a:rPr lang="en-US" dirty="0">
                <a:solidFill>
                  <a:schemeClr val="bg1"/>
                </a:solidFill>
              </a:rPr>
              <a:t>never last</a:t>
            </a:r>
          </a:p>
        </p:txBody>
      </p:sp>
    </p:spTree>
    <p:extLst>
      <p:ext uri="{BB962C8B-B14F-4D97-AF65-F5344CB8AC3E}">
        <p14:creationId xmlns:p14="http://schemas.microsoft.com/office/powerpoint/2010/main" val="61598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991747"/>
            <a:ext cx="10904538" cy="954087"/>
          </a:xfrm>
        </p:spPr>
        <p:txBody>
          <a:bodyPr/>
          <a:lstStyle/>
          <a:p>
            <a:r>
              <a:rPr lang="en-US" sz="4600" dirty="0"/>
              <a:t>A new understanding comes when we</a:t>
            </a:r>
          </a:p>
          <a:p>
            <a:pPr marL="914400" indent="-914400">
              <a:buAutoNum type="arabicParenR"/>
            </a:pPr>
            <a:r>
              <a:rPr lang="en-US" sz="4600" dirty="0">
                <a:solidFill>
                  <a:schemeClr val="bg1"/>
                </a:solidFill>
              </a:rPr>
              <a:t>Learn what we never knew</a:t>
            </a:r>
          </a:p>
          <a:p>
            <a:pPr marL="914400" indent="-914400">
              <a:buAutoNum type="arabicParenR"/>
            </a:pPr>
            <a:r>
              <a:rPr lang="en-US" sz="4600" dirty="0">
                <a:solidFill>
                  <a:schemeClr val="bg1"/>
                </a:solidFill>
              </a:rPr>
              <a:t>Change what we think we know</a:t>
            </a:r>
          </a:p>
        </p:txBody>
      </p:sp>
    </p:spTree>
    <p:extLst>
      <p:ext uri="{BB962C8B-B14F-4D97-AF65-F5344CB8AC3E}">
        <p14:creationId xmlns:p14="http://schemas.microsoft.com/office/powerpoint/2010/main" val="207935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2024514"/>
            <a:ext cx="10904538" cy="954087"/>
          </a:xfrm>
        </p:spPr>
        <p:txBody>
          <a:bodyPr/>
          <a:lstStyle/>
          <a:p>
            <a:r>
              <a:rPr lang="en-US" dirty="0"/>
              <a:t>95% of all the problems you face are about spiritual warfare!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EB053-CA97-19F8-2766-A715D9A12F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4248442"/>
            <a:ext cx="10904538" cy="1889039"/>
          </a:xfrm>
        </p:spPr>
        <p:txBody>
          <a:bodyPr/>
          <a:lstStyle/>
          <a:p>
            <a:pPr algn="ctr"/>
            <a:r>
              <a:rPr lang="en-US" sz="3800" i="1" dirty="0">
                <a:effectLst/>
                <a:latin typeface="Helvetica" pitchFamily="2" charset="0"/>
              </a:rPr>
              <a:t>The Spirit gives life; the flesh counts for nothing. </a:t>
            </a:r>
          </a:p>
          <a:p>
            <a:pPr algn="ctr"/>
            <a:r>
              <a:rPr lang="en-US" sz="3800" i="1" dirty="0">
                <a:latin typeface="Helvetica" pitchFamily="2" charset="0"/>
              </a:rPr>
              <a:t>John 6:63</a:t>
            </a:r>
            <a:endParaRPr lang="en-US" sz="3800" i="1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9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DFC3D0-F3EE-FF00-70B7-142F88A015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6165" y="967018"/>
            <a:ext cx="6818313" cy="30114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5557E-7D9E-C105-6AB3-3CBF145F5191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0DDCE1-6A5D-AEE0-37BA-7926D1F4E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9D6095-3366-9D63-5656-1C4D4E294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578" y="24250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2090363569" descr="A colorful logo with a cross&#10;&#10;Description automatically generated">
            <a:extLst>
              <a:ext uri="{FF2B5EF4-FFF2-40B4-BE49-F238E27FC236}">
                <a16:creationId xmlns:a16="http://schemas.microsoft.com/office/drawing/2014/main" id="{9F9D383A-C874-D3E4-2E29-116071B1B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1" t="25824" r="24986" b="25262"/>
          <a:stretch>
            <a:fillRect/>
          </a:stretch>
        </p:blipFill>
        <p:spPr bwMode="auto">
          <a:xfrm>
            <a:off x="4998209" y="1329291"/>
            <a:ext cx="1914225" cy="17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8502C7-3F4A-7E8C-5C6A-BB142FDBD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763" y="1028343"/>
            <a:ext cx="1027877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ler Display" panose="0200050300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 E F    C U S</a:t>
            </a:r>
            <a:endParaRPr kumimoji="0" lang="en-US" altLang="en-US" sz="1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8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DFC3D0-F3EE-FF00-70B7-142F88A015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6165" y="967018"/>
            <a:ext cx="6818313" cy="30114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5557E-7D9E-C105-6AB3-3CBF145F5191}"/>
              </a:ext>
            </a:extLst>
          </p:cNvPr>
          <p:cNvSpPr/>
          <p:nvPr/>
        </p:nvSpPr>
        <p:spPr>
          <a:xfrm>
            <a:off x="0" y="60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0DDCE1-6A5D-AEE0-37BA-7926D1F4E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9D6095-3366-9D63-5656-1C4D4E294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578" y="24250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2090363569" descr="A colorful logo with a cross&#10;&#10;Description automatically generated">
            <a:extLst>
              <a:ext uri="{FF2B5EF4-FFF2-40B4-BE49-F238E27FC236}">
                <a16:creationId xmlns:a16="http://schemas.microsoft.com/office/drawing/2014/main" id="{9F9D383A-C874-D3E4-2E29-116071B1B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1" t="25824" r="24986" b="25262"/>
          <a:stretch>
            <a:fillRect/>
          </a:stretch>
        </p:blipFill>
        <p:spPr bwMode="auto">
          <a:xfrm>
            <a:off x="4998209" y="1329291"/>
            <a:ext cx="1914225" cy="17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8502C7-3F4A-7E8C-5C6A-BB142FDBD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763" y="1028343"/>
            <a:ext cx="1027877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ler Display" panose="02000503000000020003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 E F    C U S</a:t>
            </a:r>
            <a:endParaRPr kumimoji="0" lang="en-US" altLang="en-US" sz="1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46C87A-37B8-E1F2-E102-CE16DBC74F75}"/>
              </a:ext>
            </a:extLst>
          </p:cNvPr>
          <p:cNvSpPr txBox="1"/>
          <p:nvPr/>
        </p:nvSpPr>
        <p:spPr>
          <a:xfrm>
            <a:off x="1854613" y="3504730"/>
            <a:ext cx="847578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/>
              <a:t>WHO JESUS IS</a:t>
            </a:r>
          </a:p>
          <a:p>
            <a:pPr algn="ctr"/>
            <a:r>
              <a:rPr lang="en-US" sz="5000" b="1" dirty="0"/>
              <a:t>WHAT REALITY IS </a:t>
            </a:r>
          </a:p>
          <a:p>
            <a:pPr algn="ctr"/>
            <a:r>
              <a:rPr lang="en-US" sz="5000" b="1" dirty="0"/>
              <a:t>WHY WE NEED JESUS</a:t>
            </a:r>
          </a:p>
        </p:txBody>
      </p:sp>
    </p:spTree>
    <p:extLst>
      <p:ext uri="{BB962C8B-B14F-4D97-AF65-F5344CB8AC3E}">
        <p14:creationId xmlns:p14="http://schemas.microsoft.com/office/powerpoint/2010/main" val="347583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2605408"/>
            <a:ext cx="10904538" cy="954087"/>
          </a:xfrm>
        </p:spPr>
        <p:txBody>
          <a:bodyPr/>
          <a:lstStyle/>
          <a:p>
            <a:r>
              <a:rPr lang="en-US" sz="45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The beginning of </a:t>
            </a:r>
            <a:r>
              <a:rPr lang="en-US" sz="4500" b="0" i="1" dirty="0">
                <a:effectLst/>
                <a:latin typeface="Helvetica" pitchFamily="2" charset="0"/>
              </a:rPr>
              <a:t>the gospel </a:t>
            </a:r>
            <a:r>
              <a:rPr lang="en-US" sz="45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about Jesus </a:t>
            </a:r>
            <a:r>
              <a:rPr lang="en-US" sz="4500" b="0" i="1" dirty="0">
                <a:effectLst/>
                <a:latin typeface="Helvetica" pitchFamily="2" charset="0"/>
              </a:rPr>
              <a:t>Christ</a:t>
            </a:r>
            <a:r>
              <a:rPr lang="en-US" sz="45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, the Son of God</a:t>
            </a:r>
          </a:p>
          <a:p>
            <a:endParaRPr lang="en-US" sz="4500" b="0" i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45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Mark 1:1</a:t>
            </a:r>
          </a:p>
        </p:txBody>
      </p:sp>
    </p:spTree>
    <p:extLst>
      <p:ext uri="{BB962C8B-B14F-4D97-AF65-F5344CB8AC3E}">
        <p14:creationId xmlns:p14="http://schemas.microsoft.com/office/powerpoint/2010/main" val="47847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2844559"/>
            <a:ext cx="10904538" cy="954087"/>
          </a:xfrm>
        </p:spPr>
        <p:txBody>
          <a:bodyPr/>
          <a:lstStyle/>
          <a:p>
            <a:r>
              <a:rPr lang="en-US" sz="4000" dirty="0"/>
              <a:t>WHO IS JESUS</a:t>
            </a:r>
          </a:p>
          <a:p>
            <a:r>
              <a:rPr lang="en-US" sz="4000" b="0" dirty="0">
                <a:solidFill>
                  <a:schemeClr val="bg1"/>
                </a:solidFill>
              </a:rPr>
              <a:t>The Christ (King) Of The Kingdom Of God</a:t>
            </a:r>
          </a:p>
          <a:p>
            <a:endParaRPr lang="en-US" sz="2500" dirty="0">
              <a:solidFill>
                <a:schemeClr val="bg1"/>
              </a:solidFill>
            </a:endParaRPr>
          </a:p>
          <a:p>
            <a:r>
              <a:rPr lang="en-US" sz="4000" dirty="0"/>
              <a:t>WHAT IS REALITY </a:t>
            </a:r>
          </a:p>
          <a:p>
            <a:r>
              <a:rPr lang="en-US" sz="4000" b="0" dirty="0">
                <a:solidFill>
                  <a:schemeClr val="bg1"/>
                </a:solidFill>
              </a:rPr>
              <a:t>There are three kingdoms at war</a:t>
            </a:r>
          </a:p>
          <a:p>
            <a:r>
              <a:rPr lang="en-US" sz="4000" b="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God</a:t>
            </a:r>
            <a:r>
              <a:rPr lang="en-US" sz="4000" b="0" dirty="0">
                <a:solidFill>
                  <a:schemeClr val="bg1"/>
                </a:solidFill>
              </a:rPr>
              <a:t> | </a:t>
            </a:r>
            <a:r>
              <a:rPr lang="en-US" sz="4000" b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People Of This World </a:t>
            </a:r>
            <a:r>
              <a:rPr lang="en-US" sz="4000" b="0" dirty="0">
                <a:solidFill>
                  <a:schemeClr val="bg1"/>
                </a:solidFill>
              </a:rPr>
              <a:t>| </a:t>
            </a:r>
            <a:r>
              <a:rPr lang="en-US" sz="4000" b="0" dirty="0">
                <a:solidFill>
                  <a:schemeClr val="bg2">
                    <a:lumMod val="75000"/>
                  </a:schemeClr>
                </a:solidFill>
              </a:rPr>
              <a:t>Satan</a:t>
            </a:r>
          </a:p>
          <a:p>
            <a:endParaRPr lang="en-US" sz="2500" dirty="0">
              <a:solidFill>
                <a:schemeClr val="bg1"/>
              </a:solidFill>
            </a:endParaRPr>
          </a:p>
          <a:p>
            <a:r>
              <a:rPr lang="en-US" sz="4000" dirty="0"/>
              <a:t>WHY WE NEED JESUS</a:t>
            </a:r>
          </a:p>
          <a:p>
            <a:r>
              <a:rPr lang="en-US" sz="4000" b="0" dirty="0">
                <a:solidFill>
                  <a:schemeClr val="bg1"/>
                </a:solidFill>
              </a:rPr>
              <a:t>We are the prize in the middle of that war</a:t>
            </a:r>
          </a:p>
        </p:txBody>
      </p:sp>
    </p:spTree>
    <p:extLst>
      <p:ext uri="{BB962C8B-B14F-4D97-AF65-F5344CB8AC3E}">
        <p14:creationId xmlns:p14="http://schemas.microsoft.com/office/powerpoint/2010/main" val="197581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2605408"/>
            <a:ext cx="10904538" cy="954087"/>
          </a:xfrm>
        </p:spPr>
        <p:txBody>
          <a:bodyPr/>
          <a:lstStyle/>
          <a:p>
            <a:r>
              <a:rPr lang="en-US" sz="45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For even the Son of Man came not to be served but to serve, and to give his life as </a:t>
            </a:r>
            <a:r>
              <a:rPr lang="en-US" sz="4500" b="0" i="1" dirty="0">
                <a:effectLst/>
                <a:latin typeface="Helvetica" pitchFamily="2" charset="0"/>
              </a:rPr>
              <a:t>a ransom </a:t>
            </a:r>
            <a:r>
              <a:rPr lang="en-US" sz="45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for many.”</a:t>
            </a:r>
          </a:p>
          <a:p>
            <a:endParaRPr lang="en-US" sz="4500" b="0" i="1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r>
              <a:rPr lang="en-US" sz="45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Mark 10:45</a:t>
            </a:r>
          </a:p>
        </p:txBody>
      </p:sp>
    </p:spTree>
    <p:extLst>
      <p:ext uri="{BB962C8B-B14F-4D97-AF65-F5344CB8AC3E}">
        <p14:creationId xmlns:p14="http://schemas.microsoft.com/office/powerpoint/2010/main" val="2430673651"/>
      </p:ext>
    </p:extLst>
  </p:cSld>
  <p:clrMapOvr>
    <a:masterClrMapping/>
  </p:clrMapOvr>
</p:sld>
</file>

<file path=ppt/theme/theme1.xml><?xml version="1.0" encoding="utf-8"?>
<a:theme xmlns:a="http://schemas.openxmlformats.org/drawingml/2006/main" name="Markde for a New Begin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de for a New Beginning" id="{5067D931-A915-1941-9C2A-E12BE15E30EF}" vid="{1F4CEA2D-1B22-2C49-B750-ED12A200AB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1495</Words>
  <Application>Microsoft Macintosh PowerPoint</Application>
  <PresentationFormat>Widescreen</PresentationFormat>
  <Paragraphs>176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Aller Display</vt:lpstr>
      <vt:lpstr>Arial</vt:lpstr>
      <vt:lpstr>Calibri</vt:lpstr>
      <vt:lpstr>Gotham-MediumItalic</vt:lpstr>
      <vt:lpstr>Helvetica</vt:lpstr>
      <vt:lpstr>Swiss 721 Black</vt:lpstr>
      <vt:lpstr>Markde for a New Beginning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Franco</dc:creator>
  <cp:lastModifiedBy>Shawn Franco</cp:lastModifiedBy>
  <cp:revision>1</cp:revision>
  <dcterms:created xsi:type="dcterms:W3CDTF">2023-09-08T15:26:39Z</dcterms:created>
  <dcterms:modified xsi:type="dcterms:W3CDTF">2023-09-09T17:58:37Z</dcterms:modified>
</cp:coreProperties>
</file>