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2"/>
  </p:notesMasterIdLst>
  <p:sldIdLst>
    <p:sldId id="257" r:id="rId2"/>
    <p:sldId id="337" r:id="rId3"/>
    <p:sldId id="359" r:id="rId4"/>
    <p:sldId id="338" r:id="rId5"/>
    <p:sldId id="360" r:id="rId6"/>
    <p:sldId id="361" r:id="rId7"/>
    <p:sldId id="364" r:id="rId8"/>
    <p:sldId id="357" r:id="rId9"/>
    <p:sldId id="363" r:id="rId10"/>
    <p:sldId id="287" r:id="rId11"/>
    <p:sldId id="341" r:id="rId12"/>
    <p:sldId id="373" r:id="rId13"/>
    <p:sldId id="365" r:id="rId14"/>
    <p:sldId id="366" r:id="rId15"/>
    <p:sldId id="367" r:id="rId16"/>
    <p:sldId id="368" r:id="rId17"/>
    <p:sldId id="343" r:id="rId18"/>
    <p:sldId id="372" r:id="rId19"/>
    <p:sldId id="370" r:id="rId20"/>
    <p:sldId id="3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D9E5"/>
    <a:srgbClr val="FE457C"/>
    <a:srgbClr val="1E2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A9275-BA91-FF41-9BE4-043430BE55B6}" v="7" dt="2023-08-27T00:51:13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6"/>
    <p:restoredTop sz="69065"/>
  </p:normalViewPr>
  <p:slideViewPr>
    <p:cSldViewPr snapToGrid="0">
      <p:cViewPr varScale="1">
        <p:scale>
          <a:sx n="63" d="100"/>
          <a:sy n="63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 Franco" userId="f64a0042-9008-4b37-bbc2-7c2851d15e5a" providerId="ADAL" clId="{41FA9275-BA91-FF41-9BE4-043430BE55B6}"/>
    <pc:docChg chg="undo custSel addSld modSld sldOrd">
      <pc:chgData name="Shawn Franco" userId="f64a0042-9008-4b37-bbc2-7c2851d15e5a" providerId="ADAL" clId="{41FA9275-BA91-FF41-9BE4-043430BE55B6}" dt="2023-08-27T01:00:09.066" v="4009" actId="20577"/>
      <pc:docMkLst>
        <pc:docMk/>
      </pc:docMkLst>
      <pc:sldChg chg="modNotesTx">
        <pc:chgData name="Shawn Franco" userId="f64a0042-9008-4b37-bbc2-7c2851d15e5a" providerId="ADAL" clId="{41FA9275-BA91-FF41-9BE4-043430BE55B6}" dt="2023-08-27T00:17:59.747" v="510" actId="20577"/>
        <pc:sldMkLst>
          <pc:docMk/>
          <pc:sldMk cId="2680064479" sldId="257"/>
        </pc:sldMkLst>
      </pc:sldChg>
      <pc:sldChg chg="modNotesTx">
        <pc:chgData name="Shawn Franco" userId="f64a0042-9008-4b37-bbc2-7c2851d15e5a" providerId="ADAL" clId="{41FA9275-BA91-FF41-9BE4-043430BE55B6}" dt="2023-08-27T00:42:51.076" v="2956" actId="20577"/>
        <pc:sldMkLst>
          <pc:docMk/>
          <pc:sldMk cId="1193896742" sldId="287"/>
        </pc:sldMkLst>
      </pc:sldChg>
      <pc:sldChg chg="modNotesTx">
        <pc:chgData name="Shawn Franco" userId="f64a0042-9008-4b37-bbc2-7c2851d15e5a" providerId="ADAL" clId="{41FA9275-BA91-FF41-9BE4-043430BE55B6}" dt="2023-08-27T00:20:10.591" v="760" actId="20577"/>
        <pc:sldMkLst>
          <pc:docMk/>
          <pc:sldMk cId="4101697893" sldId="337"/>
        </pc:sldMkLst>
      </pc:sldChg>
      <pc:sldChg chg="modNotesTx">
        <pc:chgData name="Shawn Franco" userId="f64a0042-9008-4b37-bbc2-7c2851d15e5a" providerId="ADAL" clId="{41FA9275-BA91-FF41-9BE4-043430BE55B6}" dt="2023-08-27T00:25:55.426" v="1242" actId="20577"/>
        <pc:sldMkLst>
          <pc:docMk/>
          <pc:sldMk cId="2541443547" sldId="338"/>
        </pc:sldMkLst>
      </pc:sldChg>
      <pc:sldChg chg="modNotesTx">
        <pc:chgData name="Shawn Franco" userId="f64a0042-9008-4b37-bbc2-7c2851d15e5a" providerId="ADAL" clId="{41FA9275-BA91-FF41-9BE4-043430BE55B6}" dt="2023-08-27T00:46:36.630" v="3181" actId="20577"/>
        <pc:sldMkLst>
          <pc:docMk/>
          <pc:sldMk cId="1105851879" sldId="341"/>
        </pc:sldMkLst>
      </pc:sldChg>
      <pc:sldChg chg="modNotesTx">
        <pc:chgData name="Shawn Franco" userId="f64a0042-9008-4b37-bbc2-7c2851d15e5a" providerId="ADAL" clId="{41FA9275-BA91-FF41-9BE4-043430BE55B6}" dt="2023-08-27T00:35:00.908" v="2335" actId="20577"/>
        <pc:sldMkLst>
          <pc:docMk/>
          <pc:sldMk cId="666477858" sldId="357"/>
        </pc:sldMkLst>
      </pc:sldChg>
      <pc:sldChg chg="modNotesTx">
        <pc:chgData name="Shawn Franco" userId="f64a0042-9008-4b37-bbc2-7c2851d15e5a" providerId="ADAL" clId="{41FA9275-BA91-FF41-9BE4-043430BE55B6}" dt="2023-08-27T00:23:06.798" v="927" actId="20577"/>
        <pc:sldMkLst>
          <pc:docMk/>
          <pc:sldMk cId="2189295657" sldId="359"/>
        </pc:sldMkLst>
      </pc:sldChg>
      <pc:sldChg chg="modSp mod modNotesTx">
        <pc:chgData name="Shawn Franco" userId="f64a0042-9008-4b37-bbc2-7c2851d15e5a" providerId="ADAL" clId="{41FA9275-BA91-FF41-9BE4-043430BE55B6}" dt="2023-08-27T00:28:04.497" v="1305" actId="20577"/>
        <pc:sldMkLst>
          <pc:docMk/>
          <pc:sldMk cId="57532394" sldId="360"/>
        </pc:sldMkLst>
        <pc:spChg chg="mod">
          <ac:chgData name="Shawn Franco" userId="f64a0042-9008-4b37-bbc2-7c2851d15e5a" providerId="ADAL" clId="{41FA9275-BA91-FF41-9BE4-043430BE55B6}" dt="2023-08-27T00:26:11.730" v="1243" actId="13926"/>
          <ac:spMkLst>
            <pc:docMk/>
            <pc:sldMk cId="57532394" sldId="360"/>
            <ac:spMk id="3" creationId="{6B9E60DF-4781-1AB6-E4D5-96603C0578A1}"/>
          </ac:spMkLst>
        </pc:spChg>
      </pc:sldChg>
      <pc:sldChg chg="modSp mod modNotesTx">
        <pc:chgData name="Shawn Franco" userId="f64a0042-9008-4b37-bbc2-7c2851d15e5a" providerId="ADAL" clId="{41FA9275-BA91-FF41-9BE4-043430BE55B6}" dt="2023-08-27T00:31:06.018" v="1814" actId="20577"/>
        <pc:sldMkLst>
          <pc:docMk/>
          <pc:sldMk cId="1065303222" sldId="361"/>
        </pc:sldMkLst>
        <pc:spChg chg="mod">
          <ac:chgData name="Shawn Franco" userId="f64a0042-9008-4b37-bbc2-7c2851d15e5a" providerId="ADAL" clId="{41FA9275-BA91-FF41-9BE4-043430BE55B6}" dt="2023-08-27T00:28:13.358" v="1306" actId="13926"/>
          <ac:spMkLst>
            <pc:docMk/>
            <pc:sldMk cId="1065303222" sldId="361"/>
            <ac:spMk id="3" creationId="{6B9E60DF-4781-1AB6-E4D5-96603C0578A1}"/>
          </ac:spMkLst>
        </pc:spChg>
      </pc:sldChg>
      <pc:sldChg chg="modSp mod modNotesTx">
        <pc:chgData name="Shawn Franco" userId="f64a0042-9008-4b37-bbc2-7c2851d15e5a" providerId="ADAL" clId="{41FA9275-BA91-FF41-9BE4-043430BE55B6}" dt="2023-08-27T00:52:58.068" v="3496" actId="20577"/>
        <pc:sldMkLst>
          <pc:docMk/>
          <pc:sldMk cId="3492821575" sldId="363"/>
        </pc:sldMkLst>
        <pc:spChg chg="mod">
          <ac:chgData name="Shawn Franco" userId="f64a0042-9008-4b37-bbc2-7c2851d15e5a" providerId="ADAL" clId="{41FA9275-BA91-FF41-9BE4-043430BE55B6}" dt="2023-08-27T00:52:58.068" v="3496" actId="20577"/>
          <ac:spMkLst>
            <pc:docMk/>
            <pc:sldMk cId="3492821575" sldId="363"/>
            <ac:spMk id="3" creationId="{6B9E60DF-4781-1AB6-E4D5-96603C0578A1}"/>
          </ac:spMkLst>
        </pc:spChg>
      </pc:sldChg>
      <pc:sldChg chg="modNotesTx">
        <pc:chgData name="Shawn Franco" userId="f64a0042-9008-4b37-bbc2-7c2851d15e5a" providerId="ADAL" clId="{41FA9275-BA91-FF41-9BE4-043430BE55B6}" dt="2023-08-27T00:33:29.656" v="2077" actId="20577"/>
        <pc:sldMkLst>
          <pc:docMk/>
          <pc:sldMk cId="3638045102" sldId="364"/>
        </pc:sldMkLst>
      </pc:sldChg>
      <pc:sldChg chg="modNotesTx">
        <pc:chgData name="Shawn Franco" userId="f64a0042-9008-4b37-bbc2-7c2851d15e5a" providerId="ADAL" clId="{41FA9275-BA91-FF41-9BE4-043430BE55B6}" dt="2023-08-27T00:50:47.284" v="3389" actId="20577"/>
        <pc:sldMkLst>
          <pc:docMk/>
          <pc:sldMk cId="4066158635" sldId="365"/>
        </pc:sldMkLst>
      </pc:sldChg>
      <pc:sldChg chg="addSp delSp modSp mod modNotesTx">
        <pc:chgData name="Shawn Franco" userId="f64a0042-9008-4b37-bbc2-7c2851d15e5a" providerId="ADAL" clId="{41FA9275-BA91-FF41-9BE4-043430BE55B6}" dt="2023-08-27T00:55:39.507" v="3670" actId="20577"/>
        <pc:sldMkLst>
          <pc:docMk/>
          <pc:sldMk cId="3974272704" sldId="367"/>
        </pc:sldMkLst>
        <pc:spChg chg="mod">
          <ac:chgData name="Shawn Franco" userId="f64a0042-9008-4b37-bbc2-7c2851d15e5a" providerId="ADAL" clId="{41FA9275-BA91-FF41-9BE4-043430BE55B6}" dt="2023-08-27T00:51:12.936" v="3390" actId="20577"/>
          <ac:spMkLst>
            <pc:docMk/>
            <pc:sldMk cId="3974272704" sldId="367"/>
            <ac:spMk id="3" creationId="{6B9E60DF-4781-1AB6-E4D5-96603C0578A1}"/>
          </ac:spMkLst>
        </pc:spChg>
        <pc:spChg chg="add del mod">
          <ac:chgData name="Shawn Franco" userId="f64a0042-9008-4b37-bbc2-7c2851d15e5a" providerId="ADAL" clId="{41FA9275-BA91-FF41-9BE4-043430BE55B6}" dt="2023-08-27T00:51:41.404" v="3403"/>
          <ac:spMkLst>
            <pc:docMk/>
            <pc:sldMk cId="3974272704" sldId="367"/>
            <ac:spMk id="4" creationId="{69E305E9-8A0C-9184-6492-450873896A1F}"/>
          </ac:spMkLst>
        </pc:spChg>
      </pc:sldChg>
      <pc:sldChg chg="modNotesTx">
        <pc:chgData name="Shawn Franco" userId="f64a0042-9008-4b37-bbc2-7c2851d15e5a" providerId="ADAL" clId="{41FA9275-BA91-FF41-9BE4-043430BE55B6}" dt="2023-08-27T00:52:22.837" v="3491" actId="20577"/>
        <pc:sldMkLst>
          <pc:docMk/>
          <pc:sldMk cId="1968536328" sldId="368"/>
        </pc:sldMkLst>
      </pc:sldChg>
      <pc:sldChg chg="modNotesTx">
        <pc:chgData name="Shawn Franco" userId="f64a0042-9008-4b37-bbc2-7c2851d15e5a" providerId="ADAL" clId="{41FA9275-BA91-FF41-9BE4-043430BE55B6}" dt="2023-08-27T01:00:09.066" v="4009" actId="20577"/>
        <pc:sldMkLst>
          <pc:docMk/>
          <pc:sldMk cId="2430062444" sldId="370"/>
        </pc:sldMkLst>
      </pc:sldChg>
      <pc:sldChg chg="modSp mod ord modNotesTx">
        <pc:chgData name="Shawn Franco" userId="f64a0042-9008-4b37-bbc2-7c2851d15e5a" providerId="ADAL" clId="{41FA9275-BA91-FF41-9BE4-043430BE55B6}" dt="2023-08-27T00:54:27.049" v="3581" actId="20577"/>
        <pc:sldMkLst>
          <pc:docMk/>
          <pc:sldMk cId="2335339992" sldId="372"/>
        </pc:sldMkLst>
        <pc:spChg chg="mod">
          <ac:chgData name="Shawn Franco" userId="f64a0042-9008-4b37-bbc2-7c2851d15e5a" providerId="ADAL" clId="{41FA9275-BA91-FF41-9BE4-043430BE55B6}" dt="2023-08-27T00:53:54.364" v="3522" actId="20577"/>
          <ac:spMkLst>
            <pc:docMk/>
            <pc:sldMk cId="2335339992" sldId="372"/>
            <ac:spMk id="3" creationId="{6B9E60DF-4781-1AB6-E4D5-96603C0578A1}"/>
          </ac:spMkLst>
        </pc:spChg>
      </pc:sldChg>
      <pc:sldChg chg="modSp add mod modNotesTx">
        <pc:chgData name="Shawn Franco" userId="f64a0042-9008-4b37-bbc2-7c2851d15e5a" providerId="ADAL" clId="{41FA9275-BA91-FF41-9BE4-043430BE55B6}" dt="2023-08-27T00:49:58.430" v="3291" actId="20577"/>
        <pc:sldMkLst>
          <pc:docMk/>
          <pc:sldMk cId="4074363151" sldId="373"/>
        </pc:sldMkLst>
        <pc:spChg chg="mod">
          <ac:chgData name="Shawn Franco" userId="f64a0042-9008-4b37-bbc2-7c2851d15e5a" providerId="ADAL" clId="{41FA9275-BA91-FF41-9BE4-043430BE55B6}" dt="2023-08-27T00:46:59.048" v="3187" actId="20577"/>
          <ac:spMkLst>
            <pc:docMk/>
            <pc:sldMk cId="4074363151" sldId="373"/>
            <ac:spMk id="2" creationId="{952B48C3-B8EE-0253-C102-17EABD55F9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45E3-2F36-4A40-AA91-49A093AD4CC7}" type="datetimeFigureOut">
              <a:rPr lang="en-US" smtClean="0"/>
              <a:t>8/26/23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195EC-2A27-4C49-92DB-E1916BD0A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2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Summer travel? Many forget to pack something?</a:t>
            </a:r>
          </a:p>
          <a:p>
            <a:r>
              <a:rPr lang="en-US" dirty="0"/>
              <a:t>(1) toothbrush/bath (2) glasses (3) chargers (9) underwear</a:t>
            </a:r>
          </a:p>
          <a:p>
            <a:r>
              <a:rPr lang="en-US" dirty="0"/>
              <a:t>But what if you forgot the main thing – like the tickets / gas / kids</a:t>
            </a:r>
          </a:p>
          <a:p>
            <a:r>
              <a:rPr lang="en-US" dirty="0"/>
              <a:t>Ethiopia Visa | money, effort, good decisions – can’t get there</a:t>
            </a:r>
          </a:p>
          <a:p>
            <a:r>
              <a:rPr lang="en-US" dirty="0"/>
              <a:t>Paul – after all these years – gets there – never forgets the main 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so important! Satan steals, kills &amp; destroys</a:t>
            </a:r>
          </a:p>
          <a:p>
            <a:r>
              <a:rPr lang="en-US" dirty="0"/>
              <a:t>God I love you, don’t you love me?</a:t>
            </a:r>
          </a:p>
          <a:p>
            <a:r>
              <a:rPr lang="en-US" dirty="0"/>
              <a:t>I do – I died to set you free from sin</a:t>
            </a:r>
          </a:p>
          <a:p>
            <a:r>
              <a:rPr lang="en-US" dirty="0"/>
              <a:t>WHY DO YOU KEEP CHOOSING IT</a:t>
            </a:r>
          </a:p>
          <a:p>
            <a:r>
              <a:rPr lang="en-US" dirty="0"/>
              <a:t>Because I don’t fear you – you’re not all I want or trust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hates sin and if we feared Him – trusted, loved – we would too</a:t>
            </a:r>
          </a:p>
          <a:p>
            <a:r>
              <a:rPr lang="en-US" dirty="0"/>
              <a:t>I’m doing all these things for you. No results. Why? “You tolerate sin”</a:t>
            </a:r>
          </a:p>
          <a:p>
            <a:r>
              <a:rPr lang="en-US" dirty="0"/>
              <a:t>We wink at sin – alcohol in house, subscriptions, friends, places</a:t>
            </a:r>
          </a:p>
          <a:p>
            <a:r>
              <a:rPr lang="en-US" dirty="0"/>
              <a:t>The Old Ice Cream Principle – want to lose weight but its in my fridge</a:t>
            </a:r>
          </a:p>
          <a:p>
            <a:r>
              <a:rPr lang="en-US" dirty="0"/>
              <a:t>Like me – reward yourself with sin fordoing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9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hates sin because it destroys relationships, families &amp; communities</a:t>
            </a:r>
          </a:p>
          <a:p>
            <a:r>
              <a:rPr lang="en-US" dirty="0"/>
              <a:t>Sin creates ABCD – especially C – if you love people, you’ll hate the lies of sin</a:t>
            </a:r>
          </a:p>
          <a:p>
            <a:r>
              <a:rPr lang="en-US" dirty="0"/>
              <a:t>You will be humble, gracious, slow to speak, quick to listen. [hate cancer]</a:t>
            </a:r>
          </a:p>
          <a:p>
            <a:r>
              <a:rPr lang="en-US" dirty="0"/>
              <a:t>How will we change, our marriages, family – this community (next Sunday)?</a:t>
            </a:r>
          </a:p>
          <a:p>
            <a:r>
              <a:rPr lang="en-US" dirty="0"/>
              <a:t>Why do tolerate the very things that crucified Jesus?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9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and over again.</a:t>
            </a:r>
          </a:p>
          <a:p>
            <a:r>
              <a:rPr lang="en-US" dirty="0"/>
              <a:t>Cheat code to life</a:t>
            </a:r>
          </a:p>
          <a:p>
            <a:r>
              <a:rPr lang="en-US" dirty="0"/>
              <a:t>We live in that confusion</a:t>
            </a:r>
          </a:p>
          <a:p>
            <a:r>
              <a:rPr lang="en-US" dirty="0"/>
              <a:t>Listen to this 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know how you get to the promise land</a:t>
            </a:r>
          </a:p>
          <a:p>
            <a:r>
              <a:rPr lang="en-US" dirty="0"/>
              <a:t>You fear the promiser </a:t>
            </a:r>
          </a:p>
          <a:p>
            <a:r>
              <a:rPr lang="en-US" dirty="0"/>
              <a:t>Struggling what to do – its not the decision – its your heart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Psalm 19:9 – fear is pure</a:t>
            </a:r>
          </a:p>
          <a:p>
            <a:r>
              <a:rPr lang="en-US" dirty="0"/>
              <a:t>When you live in fear – you can’t love </a:t>
            </a:r>
          </a:p>
          <a:p>
            <a:r>
              <a:rPr lang="en-US" dirty="0"/>
              <a:t>If you fear the lord – there is no other fear / no comparison</a:t>
            </a:r>
          </a:p>
          <a:p>
            <a:r>
              <a:rPr lang="en-US" dirty="0"/>
              <a:t>LAST WEEK – went to reconcile – fear get hurt</a:t>
            </a:r>
          </a:p>
          <a:p>
            <a:r>
              <a:rPr lang="en-US" dirty="0"/>
              <a:t>Not if you are so focused on </a:t>
            </a:r>
            <a:r>
              <a:rPr lang="en-US" dirty="0" err="1"/>
              <a:t>jesus</a:t>
            </a:r>
            <a:r>
              <a:rPr lang="en-US" dirty="0"/>
              <a:t> – fear – joy he is all you need, want, love and will put first</a:t>
            </a:r>
          </a:p>
          <a:p>
            <a:r>
              <a:rPr lang="en-US" dirty="0"/>
              <a:t>The realization – </a:t>
            </a:r>
            <a:r>
              <a:rPr lang="en-US" dirty="0" err="1"/>
              <a:t>hes</a:t>
            </a:r>
            <a:r>
              <a:rPr lang="en-US" dirty="0"/>
              <a:t> the judge and the one I will answer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20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many verses!!!</a:t>
            </a:r>
          </a:p>
          <a:p>
            <a:r>
              <a:rPr lang="en-US" dirty="0"/>
              <a:t>You can’t live in the favor without the fear</a:t>
            </a:r>
          </a:p>
          <a:p>
            <a:r>
              <a:rPr lang="en-US" dirty="0"/>
              <a:t>What is </a:t>
            </a:r>
            <a:r>
              <a:rPr lang="en-US" dirty="0" err="1"/>
              <a:t>God;s</a:t>
            </a:r>
            <a:r>
              <a:rPr lang="en-US" dirty="0"/>
              <a:t> favor?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4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 err="1"/>
              <a:t>psamd</a:t>
            </a:r>
            <a:r>
              <a:rPr lang="en-US" dirty="0"/>
              <a:t> 128:1-4</a:t>
            </a:r>
          </a:p>
          <a:p>
            <a:r>
              <a:rPr lang="en-US" dirty="0"/>
              <a:t>Favor in your marriage – can’t believe we are here</a:t>
            </a:r>
          </a:p>
          <a:p>
            <a:r>
              <a:rPr lang="en-US" dirty="0"/>
              <a:t>Job. How are they – ministry – fear of the Lord</a:t>
            </a:r>
          </a:p>
          <a:p>
            <a:r>
              <a:rPr lang="en-US" dirty="0"/>
              <a:t>Say definition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1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I not choose oxygen</a:t>
            </a:r>
          </a:p>
          <a:p>
            <a:endParaRPr lang="en-US" dirty="0"/>
          </a:p>
          <a:p>
            <a:r>
              <a:rPr lang="en-US" dirty="0"/>
              <a:t>Final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8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Psalm 85:9 – he comes near to those who fear him</a:t>
            </a:r>
          </a:p>
          <a:p>
            <a:r>
              <a:rPr lang="en-US" dirty="0"/>
              <a:t>Manifest vs. Omnipresence | God wants to reveal</a:t>
            </a:r>
          </a:p>
          <a:p>
            <a:r>
              <a:rPr lang="en-US" dirty="0"/>
              <a:t>Has to be fear of the Lord</a:t>
            </a:r>
          </a:p>
          <a:p>
            <a:r>
              <a:rPr lang="en-US" dirty="0"/>
              <a:t>This world and our families need to see him – we do</a:t>
            </a:r>
          </a:p>
          <a:p>
            <a:r>
              <a:rPr lang="en-US" dirty="0"/>
              <a:t>If we do – everything else will change (Moses)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2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Paul – he has gotten to the impossible</a:t>
            </a:r>
          </a:p>
          <a:p>
            <a:r>
              <a:rPr lang="en-US" dirty="0"/>
              <a:t>Everything God promised – He did and saw</a:t>
            </a:r>
          </a:p>
          <a:p>
            <a:r>
              <a:rPr lang="en-US" dirty="0"/>
              <a:t>God has been pleased and blessed by Paul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was one thing he never forgot – we’ve forgotten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Paul says it several times in several ways - [next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2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– Jeremiah 29:11-  for you know the plans</a:t>
            </a:r>
          </a:p>
          <a:p>
            <a:r>
              <a:rPr lang="en-US" dirty="0"/>
              <a:t>Here is how</a:t>
            </a:r>
          </a:p>
          <a:p>
            <a:r>
              <a:rPr lang="en-US" dirty="0"/>
              <a:t>Isaiah 33:6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5:11 | </a:t>
            </a:r>
            <a:r>
              <a:rPr lang="en-US" dirty="0">
                <a:effectLst/>
                <a:latin typeface="Helvetica" pitchFamily="2" charset="0"/>
              </a:rPr>
              <a:t>Since then we know what it is to fear the Lord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7:1 | </a:t>
            </a:r>
            <a:r>
              <a:rPr lang="en-US" dirty="0">
                <a:effectLst/>
                <a:latin typeface="Helvetica" pitchFamily="2" charset="0"/>
              </a:rPr>
              <a:t>bringing holiness to completion in the fear of God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have forgotten what Paul knew was essential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Fear Of The Lord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will define it – but first you need to know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4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get to where you are going without IT!</a:t>
            </a:r>
          </a:p>
          <a:p>
            <a:r>
              <a:rPr lang="en-US" dirty="0"/>
              <a:t>We have forgotten it in traveling with Jesus</a:t>
            </a:r>
          </a:p>
          <a:p>
            <a:r>
              <a:rPr lang="en-US" dirty="0"/>
              <a:t>We focus on the love of God  but not fear</a:t>
            </a:r>
          </a:p>
          <a:p>
            <a:r>
              <a:rPr lang="en-US" dirty="0"/>
              <a:t>Here is the problem: You can love God and still choose sin</a:t>
            </a:r>
          </a:p>
          <a:p>
            <a:r>
              <a:rPr lang="en-US" dirty="0"/>
              <a:t>And sin destroys – no matter how much you love God</a:t>
            </a:r>
          </a:p>
          <a:p>
            <a:r>
              <a:rPr lang="en-US" dirty="0"/>
              <a:t>Witness of the entire Bible – especially 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06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 err="1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10:12 | Well That is Old Testament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[next slide]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7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 only for certain people/time – no ETERNAL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 but Jesus – he is about love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Right and he taught us the Lord’s Prayer [say it]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without fear of the Lord we won’t get to God’s purposes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[Well – No Fear] | Actually – no fear of anything on earth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that means you will live in peace and rest</a:t>
            </a:r>
          </a:p>
          <a:p>
            <a:r>
              <a:rPr lang="en-US" dirty="0"/>
              <a:t>Hebrews 4 – God has a peace and rest to enter into</a:t>
            </a:r>
          </a:p>
          <a:p>
            <a:r>
              <a:rPr lang="en-US" dirty="0"/>
              <a:t>Opposite | if you don’t fear the Lord you will constantly live in fear</a:t>
            </a:r>
          </a:p>
          <a:p>
            <a:r>
              <a:rPr lang="en-US" dirty="0"/>
              <a:t>ABCD – of the world will over take you</a:t>
            </a:r>
          </a:p>
          <a:p>
            <a:r>
              <a:rPr lang="en-US" dirty="0"/>
              <a:t>NOT BEING SCARED OF GOD | AWE OF GOD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Side – Is The Best Fear –JOY</a:t>
            </a:r>
          </a:p>
          <a:p>
            <a:r>
              <a:rPr lang="en-US" dirty="0"/>
              <a:t>You love &amp; want something so much you don’t do anything to leave it</a:t>
            </a:r>
          </a:p>
          <a:p>
            <a:r>
              <a:rPr lang="en-US" dirty="0"/>
              <a:t>College | Sara | Snack Shop | Afraid of distance | whatever it cost</a:t>
            </a:r>
          </a:p>
          <a:p>
            <a:r>
              <a:rPr lang="en-US" dirty="0"/>
              <a:t>I fear God the way I fear OXYGEN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Dad Coming home | When good- joyful</a:t>
            </a:r>
          </a:p>
          <a:p>
            <a:r>
              <a:rPr lang="en-US" dirty="0"/>
              <a:t>Misbehaving – Dad’s home | wait till your dad gets home!</a:t>
            </a:r>
          </a:p>
          <a:p>
            <a:r>
              <a:rPr lang="en-US" dirty="0"/>
              <a:t>I’m accountable | He’s the authority</a:t>
            </a:r>
          </a:p>
          <a:p>
            <a:r>
              <a:rPr lang="en-US" dirty="0"/>
              <a:t>He gave me life | I am returning what is his | No hiding</a:t>
            </a:r>
          </a:p>
          <a:p>
            <a:r>
              <a:rPr lang="en-US" dirty="0"/>
              <a:t>We have lost both – leaves us lost – all our love – nothing lasts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195EC-2A27-4C49-92DB-E1916BD0A0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white, design&#10;&#10;Description automatically generated">
            <a:extLst>
              <a:ext uri="{FF2B5EF4-FFF2-40B4-BE49-F238E27FC236}">
                <a16:creationId xmlns:a16="http://schemas.microsoft.com/office/drawing/2014/main" id="{42A5F7EB-5598-16FA-4FE7-3D27EE019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MAIN</a:t>
            </a:r>
          </a:p>
          <a:p>
            <a:pPr lvl="0"/>
            <a:r>
              <a:rPr lang="en-US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3A6AD8AE-7A2A-D689-043A-EA148A8FD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MAIN</a:t>
            </a:r>
          </a:p>
          <a:p>
            <a:pPr lvl="0"/>
            <a:r>
              <a:rPr lang="en-US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1974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1FD1FC6C-5D14-63AE-8C0A-3DCD3071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 u="none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, design&#10;&#10;Description automatically generated">
            <a:extLst>
              <a:ext uri="{FF2B5EF4-FFF2-40B4-BE49-F238E27FC236}">
                <a16:creationId xmlns:a16="http://schemas.microsoft.com/office/drawing/2014/main" id="{0A27EB74-883E-569C-51F6-B47D83F5A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 u="none" spc="300">
                <a:solidFill>
                  <a:srgbClr val="00DCE6"/>
                </a:solidFill>
                <a:latin typeface="FatFrank Heavy" pitchFamily="2" charset="77"/>
              </a:defRPr>
            </a:lvl1pPr>
          </a:lstStyle>
          <a:p>
            <a:pPr lvl="0"/>
            <a:r>
              <a:rPr lang="en-US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7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text&#10;&#10;Description automatically generated with low confidence">
            <a:extLst>
              <a:ext uri="{FF2B5EF4-FFF2-40B4-BE49-F238E27FC236}">
                <a16:creationId xmlns:a16="http://schemas.microsoft.com/office/drawing/2014/main" id="{3960B9A0-92F4-7738-CC7B-DC7666008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57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B48C3-B8EE-0253-C102-17EABD55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8" y="1259840"/>
            <a:ext cx="11109960" cy="3011487"/>
          </a:xfrm>
        </p:spPr>
        <p:txBody>
          <a:bodyPr/>
          <a:lstStyle/>
          <a:p>
            <a:r>
              <a:rPr lang="en-US" sz="8000" b="0" dirty="0">
                <a:solidFill>
                  <a:srgbClr val="FE457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Resetting</a:t>
            </a:r>
          </a:p>
          <a:p>
            <a:r>
              <a:rPr lang="en-US" sz="8000" b="0" dirty="0">
                <a:solidFill>
                  <a:srgbClr val="FE457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What We Need</a:t>
            </a:r>
          </a:p>
          <a:p>
            <a:r>
              <a:rPr lang="en-US" sz="8000" b="0" dirty="0">
                <a:solidFill>
                  <a:srgbClr val="FE457C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Most</a:t>
            </a:r>
            <a:endParaRPr lang="en-US" sz="8000" b="0" dirty="0">
              <a:solidFill>
                <a:srgbClr val="38D9E5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57C7F-72E3-73F2-5D6D-5CFB985EAF21}"/>
              </a:ext>
            </a:extLst>
          </p:cNvPr>
          <p:cNvSpPr txBox="1"/>
          <p:nvPr/>
        </p:nvSpPr>
        <p:spPr>
          <a:xfrm>
            <a:off x="571499" y="4863957"/>
            <a:ext cx="1110995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i="1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Our </a:t>
            </a:r>
            <a:r>
              <a:rPr lang="en-US" sz="3500" i="1" u="sng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Final</a:t>
            </a:r>
            <a:r>
              <a:rPr lang="en-US" sz="3500" i="1" dirty="0"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Teaching In Our Two-Year Journey Through Acts!</a:t>
            </a:r>
            <a:endParaRPr lang="en-US" sz="35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2" y="564819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The Healthy &amp; Holy Fear Of The Lord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2" y="1958517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Keeps me from the destruction of sin</a:t>
            </a:r>
            <a:endParaRPr lang="en-US" sz="6000" b="1" dirty="0">
              <a:solidFill>
                <a:srgbClr val="FE457C"/>
              </a:solidFill>
              <a:latin typeface="FatFrank Heavy" pitchFamily="2" charset="77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love and faithfulness sin is atoned for; through the fear of the LORD a person avoids evil.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[Proverbs 16:6]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9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165684"/>
            <a:ext cx="10904538" cy="3699088"/>
          </a:xfrm>
        </p:spPr>
        <p:txBody>
          <a:bodyPr/>
          <a:lstStyle/>
          <a:p>
            <a:pPr algn="ctr"/>
            <a:r>
              <a:rPr lang="en-US" sz="4200" dirty="0">
                <a:effectLst/>
                <a:latin typeface="Helvetica" pitchFamily="2" charset="0"/>
              </a:rPr>
              <a:t>To fear the Lord is to </a:t>
            </a:r>
            <a:r>
              <a:rPr lang="en-US" sz="4200" dirty="0">
                <a:effectLst/>
                <a:highlight>
                  <a:srgbClr val="38D9E5"/>
                </a:highlight>
                <a:latin typeface="Helvetica" pitchFamily="2" charset="0"/>
              </a:rPr>
              <a:t>hate</a:t>
            </a:r>
            <a:r>
              <a:rPr lang="en-US" sz="4200" dirty="0">
                <a:effectLst/>
                <a:latin typeface="Helvetica" pitchFamily="2" charset="0"/>
              </a:rPr>
              <a:t> evil; </a:t>
            </a:r>
          </a:p>
          <a:p>
            <a:pPr algn="ctr"/>
            <a:r>
              <a:rPr lang="en-US" sz="4200" dirty="0">
                <a:effectLst/>
                <a:latin typeface="Helvetica" pitchFamily="2" charset="0"/>
              </a:rPr>
              <a:t>For, I, The Lord, </a:t>
            </a:r>
            <a:r>
              <a:rPr lang="en-US" sz="4200" dirty="0">
                <a:effectLst/>
                <a:highlight>
                  <a:srgbClr val="38D9E5"/>
                </a:highlight>
                <a:latin typeface="Helvetica" pitchFamily="2" charset="0"/>
              </a:rPr>
              <a:t>hate</a:t>
            </a:r>
            <a:r>
              <a:rPr lang="en-US" sz="4200" dirty="0">
                <a:effectLst/>
                <a:latin typeface="Helvetica" pitchFamily="2" charset="0"/>
              </a:rPr>
              <a:t> pride and arrogance, </a:t>
            </a:r>
          </a:p>
          <a:p>
            <a:pPr algn="ctr"/>
            <a:r>
              <a:rPr lang="en-US" sz="4200" dirty="0">
                <a:effectLst/>
                <a:latin typeface="Helvetica" pitchFamily="2" charset="0"/>
              </a:rPr>
              <a:t>evil behavior and perverse speech.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  <a:p>
            <a:pPr algn="ctr"/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[Proverbs 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8:13</a:t>
            </a:r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0585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B48C3-B8EE-0253-C102-17EABD55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9" y="1283510"/>
            <a:ext cx="11109960" cy="301148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FE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Without hating sin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FE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50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can’t love people.</a:t>
            </a:r>
          </a:p>
        </p:txBody>
      </p:sp>
    </p:spTree>
    <p:extLst>
      <p:ext uri="{BB962C8B-B14F-4D97-AF65-F5344CB8AC3E}">
        <p14:creationId xmlns:p14="http://schemas.microsoft.com/office/powerpoint/2010/main" val="407436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2" y="564819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The Healthy &amp; Holy Fear Of The Lord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2" y="1958517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Makes Me Wise</a:t>
            </a:r>
            <a:endParaRPr lang="en-US" sz="6000" b="1" dirty="0">
              <a:solidFill>
                <a:srgbClr val="FE457C"/>
              </a:solidFill>
              <a:latin typeface="FatFrank Heavy" pitchFamily="2" charset="77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fear of the LORD is the beginning of wisdom, and knowledge of the Holy One is understanding.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[Proverbs 9:10]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5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165684"/>
            <a:ext cx="10904538" cy="3699088"/>
          </a:xfrm>
        </p:spPr>
        <p:txBody>
          <a:bodyPr/>
          <a:lstStyle/>
          <a:p>
            <a:pPr algn="ctr"/>
            <a:r>
              <a:rPr lang="en-US" sz="4200" dirty="0">
                <a:effectLst/>
                <a:latin typeface="Helvetica" pitchFamily="2" charset="0"/>
              </a:rPr>
              <a:t>Who is the man who fears the Lord? He will instruct him in the way he should choose. </a:t>
            </a:r>
          </a:p>
          <a:p>
            <a:pPr algn="ctr"/>
            <a:endParaRPr lang="en-US" sz="3600" dirty="0">
              <a:effectLst/>
              <a:latin typeface="Helvetica" pitchFamily="2" charset="0"/>
            </a:endParaRPr>
          </a:p>
          <a:p>
            <a:pPr algn="ctr"/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[Psalms 25:12]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0392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2" y="564819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The Healthy &amp; Holy Fear Of The Lord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2" y="1958517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Frees  Me To Truly Love</a:t>
            </a:r>
            <a:endParaRPr lang="en-US" sz="6000" b="1" dirty="0">
              <a:solidFill>
                <a:srgbClr val="FE457C"/>
              </a:solidFill>
              <a:latin typeface="FatFrank Heavy" pitchFamily="2" charset="77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God did not give us a spirit of timidity, but a spirit of power, of love and of self-discipline. 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[2 Timothy 1:7]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2" y="564819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The Healthy &amp; Holy Fear Of The Lord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2" y="1958517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Releases The Favor</a:t>
            </a:r>
          </a:p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Of The Lord In My Life</a:t>
            </a:r>
            <a:endParaRPr lang="en-US" sz="6000" b="1" dirty="0">
              <a:solidFill>
                <a:srgbClr val="FE457C"/>
              </a:solidFill>
              <a:latin typeface="FatFrank Heavy" pitchFamily="2" charset="77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Lord favors those who fear Him,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0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hose who wait for His lovingkindness.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[Psalm 147:11]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3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7732" y="2930883"/>
            <a:ext cx="5842000" cy="2741784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God multiplies what is good in your life without you trying</a:t>
            </a:r>
          </a:p>
          <a:p>
            <a:pPr algn="ctr"/>
            <a:endParaRPr lang="en-US" sz="4200" dirty="0">
              <a:effectLst/>
              <a:latin typeface="Helvetica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A97C1C-C248-521D-6AB5-0C60E94B8F9E}"/>
              </a:ext>
            </a:extLst>
          </p:cNvPr>
          <p:cNvSpPr txBox="1"/>
          <p:nvPr/>
        </p:nvSpPr>
        <p:spPr>
          <a:xfrm rot="20450067">
            <a:off x="3939720" y="1385055"/>
            <a:ext cx="3178025" cy="861774"/>
          </a:xfrm>
          <a:prstGeom prst="rect">
            <a:avLst/>
          </a:prstGeom>
          <a:solidFill>
            <a:srgbClr val="FE45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“favor”</a:t>
            </a:r>
          </a:p>
        </p:txBody>
      </p:sp>
    </p:spTree>
    <p:extLst>
      <p:ext uri="{BB962C8B-B14F-4D97-AF65-F5344CB8AC3E}">
        <p14:creationId xmlns:p14="http://schemas.microsoft.com/office/powerpoint/2010/main" val="208450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267" y="3429000"/>
            <a:ext cx="10769600" cy="19350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200" dirty="0">
                <a:latin typeface="+mn-lt"/>
              </a:rPr>
              <a:t>The joyful decision that what I need, want, love, and will put first, is God</a:t>
            </a:r>
          </a:p>
          <a:p>
            <a:pPr algn="ctr">
              <a:spcBef>
                <a:spcPts val="0"/>
              </a:spcBef>
            </a:pPr>
            <a:endParaRPr lang="en-US" sz="4200" dirty="0"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en-US" sz="4200" dirty="0">
                <a:latin typeface="+mn-lt"/>
              </a:rPr>
              <a:t>The serious realization that God is the Creator, final judge and the Holy God I &amp; all answer to.</a:t>
            </a:r>
            <a:endParaRPr lang="en-US" sz="4200" dirty="0">
              <a:effectLst/>
              <a:latin typeface="Helvetica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1C08F-AA60-F19F-7726-7107EFECC0D1}"/>
              </a:ext>
            </a:extLst>
          </p:cNvPr>
          <p:cNvSpPr txBox="1"/>
          <p:nvPr/>
        </p:nvSpPr>
        <p:spPr>
          <a:xfrm>
            <a:off x="2593041" y="2273465"/>
            <a:ext cx="7005918" cy="86766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“the fear of the Lord”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C9B07D-4960-B476-F70B-56C9C3F8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50498"/>
            <a:ext cx="14351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3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33EF10-BC44-22BE-76E7-72C7C171F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222" y="564819"/>
            <a:ext cx="11018519" cy="954087"/>
          </a:xfrm>
        </p:spPr>
        <p:txBody>
          <a:bodyPr/>
          <a:lstStyle/>
          <a:p>
            <a:r>
              <a:rPr lang="en-US" sz="3500" b="0" dirty="0">
                <a:solidFill>
                  <a:schemeClr val="tx1"/>
                </a:solidFill>
                <a:latin typeface="+mn-lt"/>
              </a:rPr>
              <a:t>The Healthy &amp; Holy Fear Of The Lord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2" y="1958517"/>
            <a:ext cx="11018520" cy="147048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Brings The Manifest</a:t>
            </a:r>
          </a:p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FE457C"/>
                </a:solidFill>
                <a:effectLst/>
                <a:latin typeface="FatFrank Heavy" pitchFamily="2" charset="77"/>
              </a:rPr>
              <a:t>Presence Of God</a:t>
            </a:r>
            <a:endParaRPr lang="en-US" sz="6000" b="1" dirty="0">
              <a:solidFill>
                <a:srgbClr val="FE457C"/>
              </a:solidFill>
              <a:latin typeface="FatFrank Heavy" pitchFamily="2" charset="77"/>
            </a:endParaRP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secret of the LORD is with those who fear Him, And He will reveal to them His covenant and ways.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[Psalm 25:14]</a:t>
            </a:r>
          </a:p>
          <a:p>
            <a:pPr algn="ctr">
              <a:spcBef>
                <a:spcPts val="0"/>
              </a:spcBef>
            </a:pP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6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993228"/>
            <a:ext cx="10904538" cy="4871544"/>
          </a:xfrm>
        </p:spPr>
        <p:txBody>
          <a:bodyPr/>
          <a:lstStyle/>
          <a:p>
            <a:pPr algn="just"/>
            <a:r>
              <a:rPr lang="en-US" sz="4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For two whole years Paul stayed there [Rome] in his own rented house and welcomed all who came to see him. Boldly and without hindrance he preached the kingdom of God and taught about the Lord Jesus Christ.</a:t>
            </a:r>
          </a:p>
          <a:p>
            <a:pPr algn="just"/>
            <a:endParaRPr lang="en-US" sz="4200" dirty="0">
              <a:solidFill>
                <a:srgbClr val="000000"/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endParaRPr lang="en-US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			</a:t>
            </a:r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[Acts 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28:30-31</a:t>
            </a:r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</a:p>
          <a:p>
            <a:pPr algn="just"/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							[Last Words Of Acts]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0169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1081951"/>
            <a:ext cx="10904538" cy="3699088"/>
          </a:xfrm>
        </p:spPr>
        <p:txBody>
          <a:bodyPr/>
          <a:lstStyle/>
          <a:p>
            <a:pPr algn="ctr"/>
            <a:r>
              <a:rPr lang="en-US" sz="4200" dirty="0">
                <a:effectLst/>
                <a:latin typeface="Helvetica" pitchFamily="2" charset="0"/>
              </a:rPr>
              <a:t>I will give them singleness of heart and action, so that they will always fear me for their own good and the good of their children after them. . . I will never stop doing good to them, and I will inspire them to fear me, so that they will never turn away from me. I will rejoice in doing them good</a:t>
            </a:r>
          </a:p>
          <a:p>
            <a:pPr algn="ctr"/>
            <a:endParaRPr lang="en-US" sz="400" dirty="0">
              <a:effectLst/>
              <a:latin typeface="Helvetica" pitchFamily="2" charset="0"/>
            </a:endParaRPr>
          </a:p>
          <a:p>
            <a:pPr algn="ctr"/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[Jeremiah 32:39-40]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299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2052320"/>
            <a:ext cx="10904538" cy="3474720"/>
          </a:xfrm>
        </p:spPr>
        <p:txBody>
          <a:bodyPr/>
          <a:lstStyle/>
          <a:p>
            <a:pPr algn="ctr"/>
            <a:r>
              <a:rPr lang="en-US" sz="4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“continue to work out your salvation</a:t>
            </a:r>
          </a:p>
          <a:p>
            <a:pPr algn="ctr"/>
            <a:r>
              <a:rPr lang="en-US" sz="45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  with fear and trembling”</a:t>
            </a:r>
          </a:p>
          <a:p>
            <a:pPr algn="ctr"/>
            <a:endParaRPr lang="en-US" sz="4200" dirty="0">
              <a:solidFill>
                <a:srgbClr val="000000"/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/>
            <a:endParaRPr lang="en-US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ctr"/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[Philippians 2:12]</a:t>
            </a:r>
          </a:p>
          <a:p>
            <a:pPr algn="ctr"/>
            <a:endParaRPr lang="en-US" sz="200" b="1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500" kern="0" dirty="0">
                <a:solidFill>
                  <a:srgbClr val="000000"/>
                </a:solidFill>
                <a:latin typeface="Calibri" panose="020F0502020204030204" pitchFamily="34" charset="0"/>
              </a:rPr>
              <a:t>[also see 2 Cor 5:11, 7:1]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18929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B48C3-B8EE-0253-C102-17EABD55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9" y="1283510"/>
            <a:ext cx="11109960" cy="301148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FE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Without  The Healthy &amp; Holy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38D9E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Fear Of The Lord </a:t>
            </a:r>
            <a:r>
              <a:rPr lang="en-US" sz="50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Nothing You Do</a:t>
            </a:r>
            <a:endParaRPr lang="en-US" sz="5000" kern="100" dirty="0">
              <a:solidFill>
                <a:srgbClr val="FE457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The Lord Will Last &amp; Prosper</a:t>
            </a:r>
          </a:p>
        </p:txBody>
      </p:sp>
    </p:spTree>
    <p:extLst>
      <p:ext uri="{BB962C8B-B14F-4D97-AF65-F5344CB8AC3E}">
        <p14:creationId xmlns:p14="http://schemas.microsoft.com/office/powerpoint/2010/main" val="254144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993228"/>
            <a:ext cx="10904538" cy="4871544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all has been heard; here is the conclusion of the matter: </a:t>
            </a:r>
            <a:r>
              <a:rPr lang="en-US" sz="4500" dirty="0">
                <a:effectLst/>
                <a:highlight>
                  <a:srgbClr val="38D9E5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God </a:t>
            </a:r>
            <a:r>
              <a: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keep his commandments, for this is the whole duty of man. </a:t>
            </a:r>
          </a:p>
          <a:p>
            <a:pPr algn="just"/>
            <a:endParaRPr lang="en-US" sz="4200" dirty="0">
              <a:solidFill>
                <a:srgbClr val="000000"/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endParaRPr lang="en-US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			</a:t>
            </a:r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[Ecclesiastes 12:13]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75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993228"/>
            <a:ext cx="10904538" cy="4871544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angel had the eternal gospel to proclaim to those on the earth—to every nation, tribe, language and people. He said, “</a:t>
            </a:r>
            <a:r>
              <a:rPr lang="en-US" sz="4500" dirty="0">
                <a:effectLst/>
                <a:highlight>
                  <a:srgbClr val="38D9E5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God </a:t>
            </a:r>
            <a:r>
              <a: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give him glory . . . Worship him who made the heavens, the earth”</a:t>
            </a:r>
          </a:p>
          <a:p>
            <a:pPr algn="just"/>
            <a:endParaRPr lang="en-US" sz="4200" dirty="0">
              <a:solidFill>
                <a:srgbClr val="000000"/>
              </a:solidFill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endParaRPr lang="en-US" sz="5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</a:endParaRPr>
          </a:p>
          <a:p>
            <a:pPr algn="just"/>
            <a:r>
              <a:rPr lang="en-US" sz="4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			</a:t>
            </a:r>
            <a:r>
              <a:rPr lang="en-US" sz="4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[Revelations 14:6-7]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6530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B48C3-B8EE-0253-C102-17EABD55F9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499" y="1283510"/>
            <a:ext cx="11109960" cy="301148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FE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When You Fear The Lord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000" kern="100" dirty="0">
                <a:solidFill>
                  <a:srgbClr val="FE457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</a:t>
            </a:r>
            <a:r>
              <a:rPr lang="en-US" sz="5000" kern="100" dirty="0">
                <a:solidFill>
                  <a:srgbClr val="FE457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on’t Fear Anything Else!</a:t>
            </a:r>
            <a:endParaRPr lang="en-US" sz="5000" kern="100" dirty="0">
              <a:solidFill>
                <a:srgbClr val="FE457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4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9267" y="4241800"/>
            <a:ext cx="9533466" cy="19350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200" dirty="0">
                <a:latin typeface="+mn-lt"/>
              </a:rPr>
              <a:t>The joyful decision that what I need, want, love, and will put first, is God</a:t>
            </a:r>
          </a:p>
          <a:p>
            <a:pPr algn="ctr"/>
            <a:endParaRPr lang="en-US" sz="4200" dirty="0">
              <a:effectLst/>
              <a:latin typeface="Helvetica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1C08F-AA60-F19F-7726-7107EFECC0D1}"/>
              </a:ext>
            </a:extLst>
          </p:cNvPr>
          <p:cNvSpPr txBox="1"/>
          <p:nvPr/>
        </p:nvSpPr>
        <p:spPr>
          <a:xfrm>
            <a:off x="2593041" y="3184650"/>
            <a:ext cx="7005918" cy="867668"/>
          </a:xfrm>
          <a:prstGeom prst="rect">
            <a:avLst/>
          </a:prstGeom>
          <a:solidFill>
            <a:srgbClr val="FE457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“the fear of the Lord”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C9B07D-4960-B476-F70B-56C9C3F8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29768"/>
            <a:ext cx="25654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7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E60DF-4781-1AB6-E4D5-96603C057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400" y="4241800"/>
            <a:ext cx="10871200" cy="19350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200" dirty="0">
                <a:latin typeface="+mn-lt"/>
              </a:rPr>
              <a:t>The serious realization that God is the creator, final judge and the Holy God I answer to</a:t>
            </a:r>
            <a:endParaRPr lang="en-US" sz="4200" dirty="0">
              <a:effectLst/>
              <a:latin typeface="Helvetica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1C08F-AA60-F19F-7726-7107EFECC0D1}"/>
              </a:ext>
            </a:extLst>
          </p:cNvPr>
          <p:cNvSpPr txBox="1"/>
          <p:nvPr/>
        </p:nvSpPr>
        <p:spPr>
          <a:xfrm>
            <a:off x="2593041" y="3184650"/>
            <a:ext cx="7005918" cy="867668"/>
          </a:xfrm>
          <a:prstGeom prst="rect">
            <a:avLst/>
          </a:prstGeom>
          <a:solidFill>
            <a:srgbClr val="38D9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“the fear of the Lord”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C9B07D-4960-B476-F70B-56C9C3F8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29768"/>
            <a:ext cx="25654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21575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 Re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er Reset" id="{944FF49F-BABD-044E-A67E-0AEA5E7E36BF}" vid="{F34C1EDB-C94C-684F-8E0E-1FE213197B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 Reset</Template>
  <TotalTime>634</TotalTime>
  <Words>1591</Words>
  <Application>Microsoft Macintosh PowerPoint</Application>
  <PresentationFormat>Widescreen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FatFrank Heavy</vt:lpstr>
      <vt:lpstr>Gotham-MediumItalic</vt:lpstr>
      <vt:lpstr>Helvetica</vt:lpstr>
      <vt:lpstr>Summer Reset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10</cp:revision>
  <cp:lastPrinted>2023-06-22T15:51:19Z</cp:lastPrinted>
  <dcterms:created xsi:type="dcterms:W3CDTF">2023-05-25T21:29:07Z</dcterms:created>
  <dcterms:modified xsi:type="dcterms:W3CDTF">2023-08-27T01:00:12Z</dcterms:modified>
</cp:coreProperties>
</file>