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3"/>
  </p:notesMasterIdLst>
  <p:sldIdLst>
    <p:sldId id="257" r:id="rId2"/>
    <p:sldId id="321" r:id="rId3"/>
    <p:sldId id="337" r:id="rId4"/>
    <p:sldId id="338" r:id="rId5"/>
    <p:sldId id="358" r:id="rId6"/>
    <p:sldId id="287" r:id="rId7"/>
    <p:sldId id="352" r:id="rId8"/>
    <p:sldId id="340" r:id="rId9"/>
    <p:sldId id="326" r:id="rId10"/>
    <p:sldId id="357" r:id="rId11"/>
    <p:sldId id="341" r:id="rId12"/>
    <p:sldId id="342" r:id="rId13"/>
    <p:sldId id="343" r:id="rId14"/>
    <p:sldId id="345" r:id="rId15"/>
    <p:sldId id="356" r:id="rId16"/>
    <p:sldId id="346" r:id="rId17"/>
    <p:sldId id="348" r:id="rId18"/>
    <p:sldId id="331" r:id="rId19"/>
    <p:sldId id="354" r:id="rId20"/>
    <p:sldId id="355" r:id="rId21"/>
    <p:sldId id="35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57C"/>
    <a:srgbClr val="38D9E5"/>
    <a:srgbClr val="1E2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62414-05F8-C247-83AF-D2BB455A3140}" v="4" dt="2023-08-19T18:54:15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/>
    <p:restoredTop sz="69080"/>
  </p:normalViewPr>
  <p:slideViewPr>
    <p:cSldViewPr snapToGrid="0">
      <p:cViewPr varScale="1">
        <p:scale>
          <a:sx n="53" d="100"/>
          <a:sy n="53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C45E3-2F36-4A40-AA91-49A093AD4CC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195EC-2A27-4C49-92DB-E1916BD0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2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Never felt so strongly about what God wants in this message.</a:t>
            </a:r>
          </a:p>
          <a:p>
            <a:r>
              <a:rPr lang="en-US" dirty="0"/>
              <a:t>God wants those who have been wounded in relationship to be healed</a:t>
            </a:r>
          </a:p>
          <a:p>
            <a:r>
              <a:rPr lang="en-US" dirty="0"/>
              <a:t>And be his wounded healers</a:t>
            </a:r>
          </a:p>
          <a:p>
            <a:r>
              <a:rPr lang="en-US" dirty="0"/>
              <a:t>I honestly believe this message will change many people’s lives today</a:t>
            </a:r>
          </a:p>
          <a:p>
            <a:r>
              <a:rPr lang="en-US" dirty="0"/>
              <a:t>How many people believe God can change a life in one moment?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8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it is just wrong and purposeful.</a:t>
            </a:r>
          </a:p>
          <a:p>
            <a:r>
              <a:rPr lang="en-US" dirty="0"/>
              <a:t>Sometimes it about our expectations</a:t>
            </a:r>
          </a:p>
          <a:p>
            <a:r>
              <a:rPr lang="en-US" dirty="0"/>
              <a:t>Teach about expectations: world, Christians, pastor, spouse/fam</a:t>
            </a:r>
          </a:p>
          <a:p>
            <a:r>
              <a:rPr lang="en-US" dirty="0"/>
              <a:t>- Someone coming into town didn’t call or having hard time and wrong words</a:t>
            </a:r>
          </a:p>
          <a:p>
            <a:r>
              <a:rPr lang="en-US" b="1" dirty="0"/>
              <a:t>If you don’t deal with offense, it becomes a spirit / not just emotion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28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Walls – who let in /keep out</a:t>
            </a:r>
          </a:p>
          <a:p>
            <a:r>
              <a:rPr lang="en-US" dirty="0"/>
              <a:t>God is love / opposite is self – only </a:t>
            </a:r>
            <a:r>
              <a:rPr lang="en-US" dirty="0" err="1"/>
              <a:t>thining</a:t>
            </a:r>
            <a:r>
              <a:rPr lang="en-US" dirty="0"/>
              <a:t> protect protect protect</a:t>
            </a:r>
          </a:p>
          <a:p>
            <a:r>
              <a:rPr lang="en-US" dirty="0"/>
              <a:t>We have reasons to keep people out</a:t>
            </a:r>
          </a:p>
          <a:p>
            <a:r>
              <a:rPr lang="en-US" dirty="0"/>
              <a:t>We call them reasons – listen to what the Bible calls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9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arguments – “reasonings”</a:t>
            </a:r>
          </a:p>
          <a:p>
            <a:r>
              <a:rPr lang="en-US" dirty="0"/>
              <a:t>Our reasons become exalted </a:t>
            </a:r>
            <a:r>
              <a:rPr lang="en-US" dirty="0" err="1"/>
              <a:t>aout</a:t>
            </a:r>
            <a:r>
              <a:rPr lang="en-US" dirty="0"/>
              <a:t> </a:t>
            </a:r>
            <a:r>
              <a:rPr lang="en-US" dirty="0" err="1"/>
              <a:t>jesu</a:t>
            </a:r>
            <a:r>
              <a:rPr lang="en-US" dirty="0"/>
              <a:t> commands</a:t>
            </a:r>
          </a:p>
          <a:p>
            <a:r>
              <a:rPr lang="en-US" dirty="0"/>
              <a:t>To forgive, to have mercy, to have grace</a:t>
            </a:r>
          </a:p>
          <a:p>
            <a:endParaRPr lang="en-US" dirty="0"/>
          </a:p>
          <a:p>
            <a:r>
              <a:rPr lang="en-US" dirty="0"/>
              <a:t>Once I have reasons to protect and not love</a:t>
            </a:r>
          </a:p>
          <a:p>
            <a:r>
              <a:rPr lang="en-US" dirty="0"/>
              <a:t>I will eventually betray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13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willingly let you be hurt</a:t>
            </a:r>
          </a:p>
          <a:p>
            <a:r>
              <a:rPr lang="en-US" dirty="0"/>
              <a:t>Because of what I need</a:t>
            </a:r>
          </a:p>
          <a:p>
            <a:r>
              <a:rPr lang="en-US" dirty="0"/>
              <a:t>Reasonings justify it and once I betray</a:t>
            </a:r>
          </a:p>
          <a:p>
            <a:r>
              <a:rPr lang="en-US" dirty="0"/>
              <a:t>A spiritual battle of hate will come next</a:t>
            </a:r>
          </a:p>
          <a:p>
            <a:r>
              <a:rPr lang="en-US" dirty="0"/>
              <a:t>(Hate is not what you think)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71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all their pictures</a:t>
            </a:r>
          </a:p>
          <a:p>
            <a:r>
              <a:rPr lang="en-US" dirty="0"/>
              <a:t>Can never see them / others can’t speak</a:t>
            </a:r>
          </a:p>
          <a:p>
            <a:r>
              <a:rPr lang="en-US" dirty="0"/>
              <a:t>Why – Pain / Stronghold</a:t>
            </a:r>
          </a:p>
          <a:p>
            <a:r>
              <a:rPr lang="en-US" dirty="0"/>
              <a:t>Jesus says MANY Majority will have to deal with this</a:t>
            </a:r>
          </a:p>
          <a:p>
            <a:r>
              <a:rPr lang="en-US" dirty="0"/>
              <a:t>Jesus says in Luke 17;1 – offense will come –we sin</a:t>
            </a:r>
          </a:p>
          <a:p>
            <a:r>
              <a:rPr lang="en-US" dirty="0"/>
              <a:t>Why – the progression gets worse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63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hate can stay in a believers life? How?</a:t>
            </a:r>
            <a:br>
              <a:rPr lang="en-US" dirty="0"/>
            </a:br>
            <a:r>
              <a:rPr lang="en-US" dirty="0"/>
              <a:t>Deception – next part of progression</a:t>
            </a:r>
          </a:p>
          <a:p>
            <a:r>
              <a:rPr lang="en-US" dirty="0"/>
              <a:t>Problem with deception – its deceiving</a:t>
            </a:r>
          </a:p>
          <a:p>
            <a:r>
              <a:rPr lang="en-US" dirty="0"/>
              <a:t>Notice Jesus says – deception will come from false prophets</a:t>
            </a:r>
          </a:p>
          <a:p>
            <a:r>
              <a:rPr lang="en-US" dirty="0"/>
              <a:t>Mt. 7:15 – beware FP, come in </a:t>
            </a:r>
            <a:r>
              <a:rPr lang="en-US" dirty="0" err="1"/>
              <a:t>sheeps</a:t>
            </a:r>
            <a:r>
              <a:rPr lang="en-US" dirty="0"/>
              <a:t> clothing but are wolves!</a:t>
            </a:r>
          </a:p>
          <a:p>
            <a:r>
              <a:rPr lang="en-US" dirty="0"/>
              <a:t>REALLY IMPORTANT _STRAIGHT FROM JOHN BEVERE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5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progression leads to 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 prophets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deceive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offended heart is the breeding ground of deception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Offended people are the most deceived people</a:t>
            </a:r>
          </a:p>
          <a:p>
            <a:r>
              <a:rPr lang="en-US" dirty="0"/>
              <a:t>Become spiritual blindness more than emotional health</a:t>
            </a:r>
          </a:p>
          <a:p>
            <a:r>
              <a:rPr lang="en-US" dirty="0"/>
              <a:t>YOU ARE IN A BATTLE GROUND NOT A PLAYGROUND</a:t>
            </a:r>
          </a:p>
          <a:p>
            <a:r>
              <a:rPr lang="en-US" dirty="0"/>
              <a:t>So what can you do to protect your spirit and reset relationships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0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sports – used play to exercise</a:t>
            </a:r>
          </a:p>
          <a:p>
            <a:r>
              <a:rPr lang="en-US" dirty="0"/>
              <a:t>Now I have to exercise RIGHT to play</a:t>
            </a:r>
          </a:p>
          <a:p>
            <a:r>
              <a:rPr lang="en-US" dirty="0"/>
              <a:t>Get hurt a lot – two reasons – out of shape / old</a:t>
            </a:r>
          </a:p>
          <a:p>
            <a:r>
              <a:rPr lang="en-US" dirty="0"/>
              <a:t>(can’t just get out there)</a:t>
            </a:r>
          </a:p>
          <a:p>
            <a:r>
              <a:rPr lang="en-US" dirty="0"/>
              <a:t>(Spiritually – out of shape and old)</a:t>
            </a:r>
          </a:p>
          <a:p>
            <a:r>
              <a:rPr lang="en-US" dirty="0"/>
              <a:t>Eph 5 – be continually filled / pray on all </a:t>
            </a:r>
            <a:r>
              <a:rPr lang="en-US" dirty="0" err="1"/>
              <a:t>occassions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42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say: You don’t know what they did to me?</a:t>
            </a:r>
          </a:p>
          <a:p>
            <a:r>
              <a:rPr lang="en-US" dirty="0"/>
              <a:t>Absolutely needs to be grieved, lamented and cared for</a:t>
            </a:r>
          </a:p>
          <a:p>
            <a:r>
              <a:rPr lang="en-US" dirty="0"/>
              <a:t>BUT – tell them – NO YOU DON”T KNOW WHAT YOU DID TO JESUS</a:t>
            </a:r>
            <a:br>
              <a:rPr lang="en-US" dirty="0"/>
            </a:br>
            <a:r>
              <a:rPr lang="en-US" dirty="0"/>
              <a:t>In fact – you aren’t focused on what He did for you!!!</a:t>
            </a:r>
          </a:p>
          <a:p>
            <a:r>
              <a:rPr lang="en-US" dirty="0"/>
              <a:t>Read Matthew 18:32-34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61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MT 18:35 / LUKE 17:3-4 / </a:t>
            </a:r>
          </a:p>
          <a:p>
            <a:r>
              <a:rPr lang="en-US" sz="1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Jesus talks 3x </a:t>
            </a:r>
            <a:r>
              <a:rPr lang="en-US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 about how unforgiveness </a:t>
            </a:r>
          </a:p>
          <a:p>
            <a:r>
              <a:rPr lang="en-US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keep you from inheriting the Kingdom than how adultery</a:t>
            </a:r>
            <a:endParaRPr lang="en-US" dirty="0"/>
          </a:p>
          <a:p>
            <a:r>
              <a:rPr lang="en-US" dirty="0"/>
              <a:t>Why because its about your spirit not </a:t>
            </a:r>
            <a:r>
              <a:rPr lang="en-US" dirty="0" err="1"/>
              <a:t>cirucmstances</a:t>
            </a:r>
            <a:endParaRPr lang="en-US" dirty="0"/>
          </a:p>
          <a:p>
            <a:r>
              <a:rPr lang="en-US" dirty="0"/>
              <a:t>Its about your heart not their behavior!!</a:t>
            </a:r>
          </a:p>
          <a:p>
            <a:r>
              <a:rPr lang="en-US" b="1" dirty="0"/>
              <a:t>Once your spirit is poisoned so is your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9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teaching is based on a discipleship pathway course we do.</a:t>
            </a:r>
          </a:p>
          <a:p>
            <a:r>
              <a:rPr lang="en-US" dirty="0"/>
              <a:t>Bait of Satan by Rev. john </a:t>
            </a:r>
            <a:r>
              <a:rPr lang="en-US" dirty="0" err="1"/>
              <a:t>Bevere</a:t>
            </a:r>
            <a:r>
              <a:rPr lang="en-US" dirty="0"/>
              <a:t> (you can take it this September)</a:t>
            </a:r>
          </a:p>
          <a:p>
            <a:r>
              <a:rPr lang="en-US" dirty="0"/>
              <a:t>The key teaching is from his 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in Acts 27-28.</a:t>
            </a:r>
          </a:p>
          <a:p>
            <a:r>
              <a:rPr lang="en-US" dirty="0"/>
              <a:t>Here </a:t>
            </a:r>
            <a:r>
              <a:rPr lang="en-US" dirty="0" err="1"/>
              <a:t>paul</a:t>
            </a:r>
            <a:r>
              <a:rPr lang="en-US" dirty="0"/>
              <a:t> is constantly mistreated. </a:t>
            </a:r>
          </a:p>
          <a:p>
            <a:r>
              <a:rPr lang="en-US" dirty="0"/>
              <a:t>He is hard circumstances because of what other people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3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Psalm 35:11-14</a:t>
            </a:r>
          </a:p>
          <a:p>
            <a:r>
              <a:rPr lang="en-US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focus on forgiveness than be open to God’s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reconcioliation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process</a:t>
            </a:r>
          </a:p>
          <a:p>
            <a:r>
              <a:rPr lang="en-US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(Forgiveness – the cross) (reconciliation – when we repent)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18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6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hand that is wounded Is the hand that is healed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solidFill>
                <a:srgbClr val="FE457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this world, God’s “Wounded Healers”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 the hope of all people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Jesus said in this world we would have trouble – so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question isn’t just good for your mental health</a:t>
            </a:r>
          </a:p>
          <a:p>
            <a:r>
              <a:rPr lang="en-US" dirty="0"/>
              <a:t>Not just good for your happiness.</a:t>
            </a:r>
          </a:p>
          <a:p>
            <a:r>
              <a:rPr lang="en-US" dirty="0"/>
              <a:t>This is the key to God’s victory in your life!!!</a:t>
            </a:r>
          </a:p>
          <a:p>
            <a:r>
              <a:rPr lang="en-US" dirty="0"/>
              <a:t>This Wednesday – finishing well in any season</a:t>
            </a:r>
          </a:p>
          <a:p>
            <a:r>
              <a:rPr lang="en-US" dirty="0"/>
              <a:t>Finish well in life – “finish the race” – this is what you need to understand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Victory in life – not comfort, not happiness</a:t>
            </a:r>
          </a:p>
          <a:p>
            <a:r>
              <a:rPr lang="en-US" dirty="0"/>
              <a:t>Paul is so mistreated. </a:t>
            </a:r>
          </a:p>
          <a:p>
            <a:r>
              <a:rPr lang="en-US" dirty="0"/>
              <a:t>Every right to be offended, unforgiving &amp; bitter.</a:t>
            </a:r>
          </a:p>
          <a:p>
            <a:r>
              <a:rPr lang="en-US" b="1" dirty="0"/>
              <a:t>If your spirit is poisoned so if your future!</a:t>
            </a:r>
          </a:p>
          <a:p>
            <a:r>
              <a:rPr lang="en-US" dirty="0"/>
              <a:t>This is Satan’s main goal in the life (</a:t>
            </a:r>
            <a:r>
              <a:rPr lang="en-US" dirty="0" err="1"/>
              <a:t>esp</a:t>
            </a:r>
            <a:r>
              <a:rPr lang="en-US" dirty="0"/>
              <a:t> believer)</a:t>
            </a:r>
          </a:p>
          <a:p>
            <a:r>
              <a:rPr lang="en-US" b="1" dirty="0"/>
              <a:t>Paul never lets it happen – here is how!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3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knew regardless of circumstances or relationships</a:t>
            </a:r>
          </a:p>
          <a:p>
            <a:r>
              <a:rPr lang="en-US" dirty="0"/>
              <a:t>He was chosen || SAY – I AM CHOSEN</a:t>
            </a:r>
          </a:p>
          <a:p>
            <a:r>
              <a:rPr lang="en-US" dirty="0"/>
              <a:t>Don’t let how others treat you get your life out of focus</a:t>
            </a:r>
          </a:p>
          <a:p>
            <a:r>
              <a:rPr lang="en-US" dirty="0"/>
              <a:t>Don’t let pain or fear (circumstances) rewrite how you view the past</a:t>
            </a:r>
          </a:p>
          <a:p>
            <a:r>
              <a:rPr lang="en-US" dirty="0"/>
              <a:t>And what you should do in relationships</a:t>
            </a:r>
          </a:p>
          <a:p>
            <a:r>
              <a:rPr lang="en-US" dirty="0"/>
              <a:t>Remember this is what Satan lives for – get you out of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Paul’s relationships were all wrong.</a:t>
            </a:r>
          </a:p>
          <a:p>
            <a:r>
              <a:rPr lang="en-US" dirty="0"/>
              <a:t>Everyone treated him wrong and worthless – ungrateful.</a:t>
            </a:r>
          </a:p>
          <a:p>
            <a:r>
              <a:rPr lang="en-US" dirty="0"/>
              <a:t>Paul stayed in focus – these people needed him.</a:t>
            </a:r>
          </a:p>
          <a:p>
            <a:r>
              <a:rPr lang="en-US" dirty="0"/>
              <a:t>They were in dark – he was in the light</a:t>
            </a:r>
          </a:p>
          <a:p>
            <a:r>
              <a:rPr lang="en-US" dirty="0"/>
              <a:t>They were wrongly influenced – he was filled with the Spirit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5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08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– means “majority” </a:t>
            </a:r>
          </a:p>
          <a:p>
            <a:r>
              <a:rPr lang="en-US" dirty="0"/>
              <a:t>Majority of who – Christians (v13) believers endure</a:t>
            </a:r>
          </a:p>
          <a:p>
            <a:r>
              <a:rPr lang="en-US" dirty="0"/>
              <a:t>Progression – we become resentful from being hurt and not loved, valued as we think we should 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5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white, design&#10;&#10;Description automatically generated">
            <a:extLst>
              <a:ext uri="{FF2B5EF4-FFF2-40B4-BE49-F238E27FC236}">
                <a16:creationId xmlns:a16="http://schemas.microsoft.com/office/drawing/2014/main" id="{42A5F7EB-5598-16FA-4FE7-3D27EE019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00DCE6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en-US"/>
              <a:t>MAIN</a:t>
            </a:r>
          </a:p>
          <a:p>
            <a:pPr lvl="0"/>
            <a:r>
              <a:rPr lang="en-US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3A6AD8AE-7A2A-D689-043A-EA148A8F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00DCE6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en-US"/>
              <a:t>MAIN</a:t>
            </a:r>
          </a:p>
          <a:p>
            <a:pPr lvl="0"/>
            <a:r>
              <a:rPr lang="en-US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19748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1FD1FC6C-5D14-63AE-8C0A-3DCD3071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 u="none" spc="300">
                <a:solidFill>
                  <a:srgbClr val="00DCE6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en-US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0A27EB74-883E-569C-51F6-B47D83F5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 u="none" spc="300">
                <a:solidFill>
                  <a:srgbClr val="00DCE6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en-US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78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ink text&#10;&#10;Description automatically generated with low confidence">
            <a:extLst>
              <a:ext uri="{FF2B5EF4-FFF2-40B4-BE49-F238E27FC236}">
                <a16:creationId xmlns:a16="http://schemas.microsoft.com/office/drawing/2014/main" id="{3960B9A0-92F4-7738-CC7B-DC7666008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59" r:id="rId3"/>
    <p:sldLayoutId id="2147483657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B48C3-B8EE-0253-C102-17EABD55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499" y="1283510"/>
            <a:ext cx="11109960" cy="3011487"/>
          </a:xfrm>
        </p:spPr>
        <p:txBody>
          <a:bodyPr/>
          <a:lstStyle/>
          <a:p>
            <a:r>
              <a:rPr lang="en-US" sz="10000" b="0" dirty="0">
                <a:solidFill>
                  <a:srgbClr val="FE457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Relationship</a:t>
            </a:r>
          </a:p>
          <a:p>
            <a:r>
              <a:rPr lang="en-US" sz="10000" b="0" dirty="0">
                <a:solidFill>
                  <a:srgbClr val="FE457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Reset</a:t>
            </a:r>
            <a:endParaRPr lang="en-US" sz="10000" b="0" dirty="0">
              <a:solidFill>
                <a:srgbClr val="38D9E5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57C7F-72E3-73F2-5D6D-5CFB985EAF21}"/>
              </a:ext>
            </a:extLst>
          </p:cNvPr>
          <p:cNvSpPr txBox="1"/>
          <p:nvPr/>
        </p:nvSpPr>
        <p:spPr>
          <a:xfrm>
            <a:off x="1176410" y="4294997"/>
            <a:ext cx="99001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Acts 27-28</a:t>
            </a:r>
            <a:endParaRPr lang="en-US" sz="4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6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16165" y="2406316"/>
            <a:ext cx="8332103" cy="287222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200" dirty="0">
                <a:latin typeface="+mn-lt"/>
              </a:rPr>
              <a:t>When I become resentful &amp; unforgiving because someone has not loved, valued or treated me as is right or as I expect</a:t>
            </a:r>
          </a:p>
          <a:p>
            <a:pPr algn="ctr"/>
            <a:endParaRPr lang="en-US" sz="4200" dirty="0">
              <a:effectLst/>
              <a:latin typeface="Helvetica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1C08F-AA60-F19F-7726-7107EFECC0D1}"/>
              </a:ext>
            </a:extLst>
          </p:cNvPr>
          <p:cNvSpPr txBox="1"/>
          <p:nvPr/>
        </p:nvSpPr>
        <p:spPr>
          <a:xfrm rot="20450067">
            <a:off x="968304" y="1767657"/>
            <a:ext cx="3632458" cy="861774"/>
          </a:xfrm>
          <a:prstGeom prst="rect">
            <a:avLst/>
          </a:prstGeom>
          <a:solidFill>
            <a:srgbClr val="FE45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“offended”</a:t>
            </a:r>
          </a:p>
        </p:txBody>
      </p:sp>
    </p:spTree>
    <p:extLst>
      <p:ext uri="{BB962C8B-B14F-4D97-AF65-F5344CB8AC3E}">
        <p14:creationId xmlns:p14="http://schemas.microsoft.com/office/powerpoint/2010/main" val="393747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165684"/>
            <a:ext cx="10904538" cy="3699088"/>
          </a:xfrm>
        </p:spPr>
        <p:txBody>
          <a:bodyPr/>
          <a:lstStyle/>
          <a:p>
            <a:pPr algn="ctr"/>
            <a:r>
              <a:rPr lang="en-US" sz="4200" dirty="0">
                <a:effectLst/>
                <a:latin typeface="Helvetica" pitchFamily="2" charset="0"/>
              </a:rPr>
              <a:t>A brother </a:t>
            </a:r>
            <a:r>
              <a:rPr lang="en-US" sz="4200" dirty="0">
                <a:effectLst/>
                <a:highlight>
                  <a:srgbClr val="00FFFF"/>
                </a:highlight>
                <a:latin typeface="Helvetica" pitchFamily="2" charset="0"/>
              </a:rPr>
              <a:t>offended</a:t>
            </a:r>
            <a:r>
              <a:rPr lang="en-US" sz="4200" dirty="0">
                <a:effectLst/>
                <a:latin typeface="Helvetica" pitchFamily="2" charset="0"/>
              </a:rPr>
              <a:t> is harder</a:t>
            </a:r>
          </a:p>
          <a:p>
            <a:pPr algn="ctr"/>
            <a:r>
              <a:rPr lang="en-US" sz="4200" dirty="0">
                <a:effectLst/>
                <a:latin typeface="Helvetica" pitchFamily="2" charset="0"/>
              </a:rPr>
              <a:t> to win than a strong city,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Helvetica" pitchFamily="2" charset="0"/>
            </a:endParaRPr>
          </a:p>
          <a:p>
            <a:pPr algn="ctr"/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[Proverbs 18:19, NKJV]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1033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1106905"/>
            <a:ext cx="10904538" cy="4757867"/>
          </a:xfrm>
        </p:spPr>
        <p:txBody>
          <a:bodyPr/>
          <a:lstStyle/>
          <a:p>
            <a:pPr algn="ctr"/>
            <a:r>
              <a:rPr lang="en-US" sz="4200" dirty="0">
                <a:effectLst/>
                <a:latin typeface="Helvetica" pitchFamily="2" charset="0"/>
              </a:rPr>
              <a:t>[</a:t>
            </a:r>
            <a:r>
              <a:rPr lang="en-US" sz="4200" dirty="0">
                <a:latin typeface="Helvetica" pitchFamily="2" charset="0"/>
              </a:rPr>
              <a:t>In Christ we are able to] </a:t>
            </a:r>
            <a:r>
              <a:rPr lang="en-US" sz="4200" dirty="0">
                <a:effectLst/>
                <a:latin typeface="Helvetica" pitchFamily="2" charset="0"/>
              </a:rPr>
              <a:t>pull down strongholds, casting down </a:t>
            </a:r>
            <a:r>
              <a:rPr lang="en-US" sz="4200" dirty="0">
                <a:effectLst/>
                <a:highlight>
                  <a:srgbClr val="00FFFF"/>
                </a:highlight>
                <a:latin typeface="Helvetica" pitchFamily="2" charset="0"/>
              </a:rPr>
              <a:t>arguments</a:t>
            </a:r>
            <a:r>
              <a:rPr lang="en-US" sz="4200" dirty="0">
                <a:effectLst/>
                <a:latin typeface="Helvetica" pitchFamily="2" charset="0"/>
              </a:rPr>
              <a:t> and every high thing that exalts itself against the knowledge of God, bringing every thought into captivity to the obedience of Christ</a:t>
            </a:r>
          </a:p>
          <a:p>
            <a:pPr algn="ctr"/>
            <a:endParaRPr lang="en-US" sz="4200" dirty="0">
              <a:effectLst/>
              <a:latin typeface="Helvetica" pitchFamily="2" charset="0"/>
            </a:endParaRPr>
          </a:p>
          <a:p>
            <a:pPr algn="ctr"/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[2 Corinthians 10:4-5, NKJV]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9204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097" y="2744615"/>
            <a:ext cx="9672172" cy="2741784"/>
          </a:xfrm>
        </p:spPr>
        <p:txBody>
          <a:bodyPr/>
          <a:lstStyle/>
          <a:p>
            <a:pPr algn="ctr"/>
            <a:r>
              <a:rPr lang="en-US" sz="4200" dirty="0">
                <a:effectLst/>
                <a:latin typeface="Helvetica" pitchFamily="2" charset="0"/>
              </a:rPr>
              <a:t>When I seek my benefit or my protection at the expense of some one I have a relationship with</a:t>
            </a:r>
          </a:p>
          <a:p>
            <a:pPr algn="ctr"/>
            <a:endParaRPr lang="en-US" sz="4200" dirty="0">
              <a:effectLst/>
              <a:latin typeface="Helvetica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97C1C-C248-521D-6AB5-0C60E94B8F9E}"/>
              </a:ext>
            </a:extLst>
          </p:cNvPr>
          <p:cNvSpPr txBox="1"/>
          <p:nvPr/>
        </p:nvSpPr>
        <p:spPr>
          <a:xfrm rot="20450067">
            <a:off x="697117" y="1869389"/>
            <a:ext cx="3178025" cy="861774"/>
          </a:xfrm>
          <a:prstGeom prst="rect">
            <a:avLst/>
          </a:prstGeom>
          <a:solidFill>
            <a:srgbClr val="FE45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“betray”</a:t>
            </a:r>
          </a:p>
        </p:txBody>
      </p:sp>
    </p:spTree>
    <p:extLst>
      <p:ext uri="{BB962C8B-B14F-4D97-AF65-F5344CB8AC3E}">
        <p14:creationId xmlns:p14="http://schemas.microsoft.com/office/powerpoint/2010/main" val="208450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9875" y="2569779"/>
            <a:ext cx="9388393" cy="2207174"/>
          </a:xfrm>
        </p:spPr>
        <p:txBody>
          <a:bodyPr/>
          <a:lstStyle/>
          <a:p>
            <a:pPr algn="ctr"/>
            <a:r>
              <a:rPr lang="en-US" sz="4200" dirty="0">
                <a:effectLst/>
                <a:latin typeface="Helvetica" pitchFamily="2" charset="0"/>
              </a:rPr>
              <a:t>When I don’t recognize </a:t>
            </a:r>
            <a:r>
              <a:rPr lang="en-US" sz="4200" dirty="0">
                <a:latin typeface="Helvetica" pitchFamily="2" charset="0"/>
              </a:rPr>
              <a:t>God’s</a:t>
            </a:r>
            <a:r>
              <a:rPr lang="en-US" sz="4200" dirty="0">
                <a:effectLst/>
                <a:latin typeface="Helvetica" pitchFamily="2" charset="0"/>
              </a:rPr>
              <a:t> worth and goodness in others. I act as if they don’t exist or they are dead to me.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D0A48-2A8B-90AE-6B30-71B50B607A60}"/>
              </a:ext>
            </a:extLst>
          </p:cNvPr>
          <p:cNvSpPr txBox="1"/>
          <p:nvPr/>
        </p:nvSpPr>
        <p:spPr>
          <a:xfrm rot="20450067">
            <a:off x="697118" y="1385052"/>
            <a:ext cx="3178025" cy="861774"/>
          </a:xfrm>
          <a:prstGeom prst="rect">
            <a:avLst/>
          </a:prstGeom>
          <a:solidFill>
            <a:srgbClr val="FE45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“hate”</a:t>
            </a:r>
          </a:p>
        </p:txBody>
      </p:sp>
    </p:spTree>
    <p:extLst>
      <p:ext uri="{BB962C8B-B14F-4D97-AF65-F5344CB8AC3E}">
        <p14:creationId xmlns:p14="http://schemas.microsoft.com/office/powerpoint/2010/main" val="393377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0951" y="3058510"/>
            <a:ext cx="9057317" cy="2333296"/>
          </a:xfrm>
        </p:spPr>
        <p:txBody>
          <a:bodyPr/>
          <a:lstStyle/>
          <a:p>
            <a:pPr algn="ctr"/>
            <a:r>
              <a:rPr lang="en-US" sz="4200" dirty="0">
                <a:effectLst/>
                <a:latin typeface="Helvetica" pitchFamily="2" charset="0"/>
              </a:rPr>
              <a:t>When I believe with all my heart that I am right and I am not. Reality is not the same as what I believe.</a:t>
            </a:r>
          </a:p>
          <a:p>
            <a:pPr algn="ctr"/>
            <a:endParaRPr lang="en-US" sz="4200" dirty="0">
              <a:effectLst/>
              <a:latin typeface="Helvetica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3ED5A-239F-6913-5202-E2067C76F6CB}"/>
              </a:ext>
            </a:extLst>
          </p:cNvPr>
          <p:cNvSpPr txBox="1"/>
          <p:nvPr/>
        </p:nvSpPr>
        <p:spPr>
          <a:xfrm rot="20450067">
            <a:off x="697120" y="2069438"/>
            <a:ext cx="3178025" cy="861774"/>
          </a:xfrm>
          <a:prstGeom prst="rect">
            <a:avLst/>
          </a:prstGeom>
          <a:solidFill>
            <a:srgbClr val="FE45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“deceive”</a:t>
            </a:r>
          </a:p>
        </p:txBody>
      </p:sp>
    </p:spTree>
    <p:extLst>
      <p:ext uri="{BB962C8B-B14F-4D97-AF65-F5344CB8AC3E}">
        <p14:creationId xmlns:p14="http://schemas.microsoft.com/office/powerpoint/2010/main" val="3110356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442263"/>
            <a:ext cx="10904538" cy="4871544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“Notice Jesus doesn’t call false prophets people who are in ‘shepherd’s clothing’. Everybody is always looking for the false prophet behind the pulpit but what I found in </a:t>
            </a:r>
            <a:r>
              <a:rPr lang="en-US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forty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years of ministry is that there are more wolves in the seats then in the pulpits. And wolves do something. They travel in packs and they have a goal: isolate the sheep from the herd. If they can isolate the sheep, the sheep is going to be their </a:t>
            </a:r>
            <a:r>
              <a:rPr lang="en-US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dinner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Beware of offended people and how they isolate you &amp; avoid focusing on forgiveness.”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[ Rev. John </a:t>
            </a:r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Bevere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, Sermon, “The Bait of Satan” ]</a:t>
            </a:r>
            <a:endParaRPr lang="en-US" sz="3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8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3EF10-BC44-22BE-76E7-72C7C171F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223" y="848598"/>
            <a:ext cx="11018519" cy="954087"/>
          </a:xfrm>
        </p:spPr>
        <p:txBody>
          <a:bodyPr/>
          <a:lstStyle/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Like Paul, you can be God’s</a:t>
            </a:r>
          </a:p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“Wounded Healer” when you understand: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3" y="2116173"/>
            <a:ext cx="11018520" cy="14704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FE457C"/>
                </a:solidFill>
                <a:effectLst/>
                <a:latin typeface="FatFrank Heavy" pitchFamily="2" charset="77"/>
              </a:rPr>
              <a:t>YOU  HAVE TO EXERCISE!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And herein do I exercise myself, to have always a conscience void of offence toward God, and toward men.</a:t>
            </a:r>
          </a:p>
          <a:p>
            <a:pPr algn="ctr">
              <a:spcBef>
                <a:spcPts val="0"/>
              </a:spcBef>
            </a:pPr>
            <a:endParaRPr lang="en-US" sz="10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[Acts 24:16]</a:t>
            </a: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63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4952736"/>
            <a:ext cx="10904538" cy="761045"/>
          </a:xfrm>
        </p:spPr>
        <p:txBody>
          <a:bodyPr/>
          <a:lstStyle/>
          <a:p>
            <a:pPr algn="ctr"/>
            <a:r>
              <a:rPr lang="en-US" sz="45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</a:t>
            </a:r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[Matthew 18:32-34]</a:t>
            </a:r>
            <a:r>
              <a:rPr lang="en-US" sz="45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</a:t>
            </a:r>
            <a:endParaRPr lang="en-US" sz="45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717C7C-7AC5-194B-8AB2-63EB758AA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0" y="1585655"/>
            <a:ext cx="11018519" cy="1398329"/>
          </a:xfrm>
        </p:spPr>
        <p:txBody>
          <a:bodyPr/>
          <a:lstStyle/>
          <a:p>
            <a:endParaRPr lang="en-US" sz="4000" b="0" dirty="0">
              <a:solidFill>
                <a:srgbClr val="FE457C"/>
              </a:solidFill>
            </a:endParaRPr>
          </a:p>
          <a:p>
            <a:r>
              <a:rPr lang="en-US" sz="5000" b="0" dirty="0">
                <a:solidFill>
                  <a:schemeClr val="tx1"/>
                </a:solidFill>
              </a:rPr>
              <a:t>Daily Exercise# 1</a:t>
            </a:r>
          </a:p>
          <a:p>
            <a:endParaRPr lang="en-US" sz="1500" b="0" dirty="0">
              <a:solidFill>
                <a:schemeClr val="tx1"/>
              </a:solidFill>
            </a:endParaRPr>
          </a:p>
          <a:p>
            <a:r>
              <a:rPr lang="en-US" sz="5000" b="0" dirty="0">
                <a:solidFill>
                  <a:srgbClr val="FE457C"/>
                </a:solidFill>
              </a:rPr>
              <a:t>FOCUS ON WHAT YOU</a:t>
            </a:r>
          </a:p>
          <a:p>
            <a:r>
              <a:rPr lang="en-US" sz="5000" b="0" dirty="0">
                <a:solidFill>
                  <a:srgbClr val="FE457C"/>
                </a:solidFill>
              </a:rPr>
              <a:t>DID TO JESUS AND WHAT</a:t>
            </a:r>
          </a:p>
          <a:p>
            <a:r>
              <a:rPr lang="en-US" sz="5000" b="0" dirty="0">
                <a:solidFill>
                  <a:srgbClr val="FE457C"/>
                </a:solidFill>
              </a:rPr>
              <a:t>HE HAS DONE FOR YOU</a:t>
            </a:r>
          </a:p>
        </p:txBody>
      </p:sp>
    </p:spTree>
    <p:extLst>
      <p:ext uri="{BB962C8B-B14F-4D97-AF65-F5344CB8AC3E}">
        <p14:creationId xmlns:p14="http://schemas.microsoft.com/office/powerpoint/2010/main" val="37091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0" y="4732019"/>
            <a:ext cx="10904538" cy="761045"/>
          </a:xfrm>
        </p:spPr>
        <p:txBody>
          <a:bodyPr/>
          <a:lstStyle/>
          <a:p>
            <a:pPr algn="ctr"/>
            <a:r>
              <a:rPr lang="en-US" sz="45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</a:t>
            </a:r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[Matthew 6:12]</a:t>
            </a:r>
            <a:r>
              <a:rPr lang="en-US" sz="45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</a:t>
            </a:r>
            <a:endParaRPr lang="en-US" sz="45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717C7C-7AC5-194B-8AB2-63EB758AA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0" y="1585655"/>
            <a:ext cx="11018519" cy="1398329"/>
          </a:xfrm>
        </p:spPr>
        <p:txBody>
          <a:bodyPr/>
          <a:lstStyle/>
          <a:p>
            <a:endParaRPr lang="en-US" sz="4000" b="0" dirty="0">
              <a:solidFill>
                <a:srgbClr val="FE457C"/>
              </a:solidFill>
            </a:endParaRPr>
          </a:p>
          <a:p>
            <a:r>
              <a:rPr lang="en-US" sz="5000" b="0" dirty="0">
                <a:solidFill>
                  <a:schemeClr val="tx1"/>
                </a:solidFill>
              </a:rPr>
              <a:t>Daily Exercise #2</a:t>
            </a:r>
          </a:p>
          <a:p>
            <a:endParaRPr lang="en-US" sz="1500" b="0" dirty="0">
              <a:solidFill>
                <a:schemeClr val="tx1"/>
              </a:solidFill>
            </a:endParaRPr>
          </a:p>
          <a:p>
            <a:r>
              <a:rPr lang="en-US" sz="5000" b="0" dirty="0">
                <a:solidFill>
                  <a:srgbClr val="FE457C"/>
                </a:solidFill>
              </a:rPr>
              <a:t>FOCUS ON HOW JESUS TAUGHT THE FATHER FORGIVES</a:t>
            </a:r>
          </a:p>
        </p:txBody>
      </p:sp>
    </p:spTree>
    <p:extLst>
      <p:ext uri="{BB962C8B-B14F-4D97-AF65-F5344CB8AC3E}">
        <p14:creationId xmlns:p14="http://schemas.microsoft.com/office/powerpoint/2010/main" val="200881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680407"/>
            <a:ext cx="10904538" cy="4871544"/>
          </a:xfrm>
        </p:spPr>
        <p:txBody>
          <a:bodyPr/>
          <a:lstStyle/>
          <a:p>
            <a:pPr algn="just"/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In Acts 27, Paul is consistently insulted &amp; mistreated as he blesses, protects &amp; serves.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 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v10 	   	Paul warns of disaster and is ignored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v20 	   	Storms cause all to lose all hope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v24 	   	God grants Paul every life on the ship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v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25-38    Paul encourages, intercedes &amp; leads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v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43     	The soldiers want to kill Paul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v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44	    	All 276 passengers are saved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450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0" y="4732019"/>
            <a:ext cx="10904538" cy="761045"/>
          </a:xfrm>
        </p:spPr>
        <p:txBody>
          <a:bodyPr/>
          <a:lstStyle/>
          <a:p>
            <a:pPr algn="ctr"/>
            <a:r>
              <a:rPr lang="en-US" sz="45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</a:t>
            </a:r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[Matthew 5</a:t>
            </a: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:45</a:t>
            </a:r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  <a:r>
              <a:rPr lang="en-US" sz="45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</a:t>
            </a:r>
            <a:endParaRPr lang="en-US" sz="45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717C7C-7AC5-194B-8AB2-63EB758AA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0" y="1585655"/>
            <a:ext cx="11018519" cy="1398329"/>
          </a:xfrm>
        </p:spPr>
        <p:txBody>
          <a:bodyPr/>
          <a:lstStyle/>
          <a:p>
            <a:endParaRPr lang="en-US" sz="4000" b="0" dirty="0">
              <a:solidFill>
                <a:srgbClr val="FE457C"/>
              </a:solidFill>
            </a:endParaRPr>
          </a:p>
          <a:p>
            <a:r>
              <a:rPr lang="en-US" sz="5000" b="0">
                <a:solidFill>
                  <a:schemeClr val="tx1"/>
                </a:solidFill>
              </a:rPr>
              <a:t>Daily Exercise #3</a:t>
            </a:r>
            <a:endParaRPr lang="en-US" sz="5000" b="0" dirty="0">
              <a:solidFill>
                <a:schemeClr val="tx1"/>
              </a:solidFill>
            </a:endParaRPr>
          </a:p>
          <a:p>
            <a:endParaRPr lang="en-US" sz="1500" b="0" dirty="0">
              <a:solidFill>
                <a:schemeClr val="tx1"/>
              </a:solidFill>
            </a:endParaRPr>
          </a:p>
          <a:p>
            <a:r>
              <a:rPr lang="en-US" sz="5000" b="0" dirty="0">
                <a:solidFill>
                  <a:srgbClr val="FE457C"/>
                </a:solidFill>
              </a:rPr>
              <a:t>FOCUS ON HOW JESUS TAUGHT YOU TO PRAY FOR THOSE WHO WRONG YOU</a:t>
            </a:r>
          </a:p>
        </p:txBody>
      </p:sp>
    </p:spTree>
    <p:extLst>
      <p:ext uri="{BB962C8B-B14F-4D97-AF65-F5344CB8AC3E}">
        <p14:creationId xmlns:p14="http://schemas.microsoft.com/office/powerpoint/2010/main" val="3686837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993228"/>
            <a:ext cx="10904538" cy="4871544"/>
          </a:xfrm>
        </p:spPr>
        <p:txBody>
          <a:bodyPr/>
          <a:lstStyle/>
          <a:p>
            <a:pPr algn="ctr"/>
            <a:r>
              <a:rPr lang="en-US" sz="3900" dirty="0">
                <a:effectLst/>
                <a:latin typeface="Helvetica" pitchFamily="2" charset="0"/>
              </a:rPr>
              <a:t>And the Lord’s servant must not quarrel; instead, he must be kind to everyone, able to teach, not resentful</a:t>
            </a:r>
            <a:r>
              <a:rPr lang="en-US" sz="3900" dirty="0">
                <a:latin typeface="Helvetica" pitchFamily="2" charset="0"/>
              </a:rPr>
              <a:t> … </a:t>
            </a:r>
            <a:r>
              <a:rPr lang="en-US" sz="3900" dirty="0">
                <a:effectLst/>
                <a:latin typeface="Helvetica" pitchFamily="2" charset="0"/>
              </a:rPr>
              <a:t>in the hope that God will grant them repentance leading them to a knowledge of the truth, and that they will come to their senses and escape from the </a:t>
            </a:r>
            <a:r>
              <a:rPr lang="en-US" sz="3900" dirty="0">
                <a:effectLst/>
                <a:highlight>
                  <a:srgbClr val="00FFFF"/>
                </a:highlight>
                <a:latin typeface="Helvetica" pitchFamily="2" charset="0"/>
              </a:rPr>
              <a:t>trap</a:t>
            </a:r>
            <a:r>
              <a:rPr lang="en-US" sz="3900" dirty="0">
                <a:effectLst/>
                <a:latin typeface="Helvetica" pitchFamily="2" charset="0"/>
              </a:rPr>
              <a:t> of the devil, who has taken them captive to do his will. </a:t>
            </a:r>
          </a:p>
          <a:p>
            <a:pPr algn="ctr"/>
            <a:endParaRPr lang="en-US" sz="1500" kern="0" dirty="0">
              <a:solidFill>
                <a:srgbClr val="000000"/>
              </a:solidFill>
              <a:latin typeface="Helvetica" pitchFamily="2" charset="0"/>
              <a:ea typeface="Calibri" panose="020F0502020204030204" pitchFamily="34" charset="0"/>
            </a:endParaRPr>
          </a:p>
          <a:p>
            <a:pPr algn="ctr"/>
            <a:r>
              <a:rPr lang="en-US" sz="41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[2 Timothy</a:t>
            </a:r>
            <a:r>
              <a:rPr lang="en-US" sz="4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2:</a:t>
            </a:r>
            <a:r>
              <a:rPr lang="en-US" sz="41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24-26NIV]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95365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993228"/>
            <a:ext cx="10904538" cy="4871544"/>
          </a:xfrm>
        </p:spPr>
        <p:txBody>
          <a:bodyPr/>
          <a:lstStyle/>
          <a:p>
            <a:pPr algn="just"/>
            <a:r>
              <a:rPr lang="en-US" sz="4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when Paul had gathered a bundle of sticks and laid them on the fire, a viper came out … and was fastened on his hand.  </a:t>
            </a:r>
          </a:p>
          <a:p>
            <a:pPr algn="just"/>
            <a:endParaRPr lang="en-US" sz="4200" dirty="0">
              <a:solidFill>
                <a:srgbClr val="000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US" sz="4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it happened that the father of Publius lay sick … and Paul laid his hands on him and healed him </a:t>
            </a:r>
          </a:p>
          <a:p>
            <a:pPr algn="just"/>
            <a:endParaRPr lang="en-US" sz="4200" dirty="0">
              <a:solidFill>
                <a:srgbClr val="000000"/>
              </a:solidFill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just"/>
            <a:endParaRPr lang="en-US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[Acts 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28:3-4 &amp; 7-9, NKJV</a:t>
            </a:r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0169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B48C3-B8EE-0253-C102-17EABD55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499" y="1283510"/>
            <a:ext cx="11109960" cy="301148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0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do we live as God’s healers when we are wounded so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000" kern="100" dirty="0">
                <a:solidFill>
                  <a:srgbClr val="FE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50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uch</a:t>
            </a:r>
            <a:r>
              <a:rPr lang="en-US" sz="5000" kern="100" dirty="0">
                <a:solidFill>
                  <a:srgbClr val="FE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relationships</a:t>
            </a:r>
            <a:r>
              <a:rPr lang="en-US" sz="50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144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B48C3-B8EE-0253-C102-17EABD55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020" y="731717"/>
            <a:ext cx="11109960" cy="89213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0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Victory In Life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3E3F8D-07DB-FBB0-4E22-F9AE27BE9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85065"/>
              </p:ext>
            </p:extLst>
          </p:nvPr>
        </p:nvGraphicFramePr>
        <p:xfrm>
          <a:off x="662151" y="2043969"/>
          <a:ext cx="10878208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9104">
                  <a:extLst>
                    <a:ext uri="{9D8B030D-6E8A-4147-A177-3AD203B41FA5}">
                      <a16:colId xmlns:a16="http://schemas.microsoft.com/office/drawing/2014/main" val="930933370"/>
                    </a:ext>
                  </a:extLst>
                </a:gridCol>
                <a:gridCol w="5439104">
                  <a:extLst>
                    <a:ext uri="{9D8B030D-6E8A-4147-A177-3AD203B41FA5}">
                      <a16:colId xmlns:a16="http://schemas.microsoft.com/office/drawing/2014/main" val="1242954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Depends On</a:t>
                      </a:r>
                    </a:p>
                  </a:txBody>
                  <a:tcPr>
                    <a:solidFill>
                      <a:srgbClr val="FE45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Does NOT Depend On</a:t>
                      </a:r>
                    </a:p>
                  </a:txBody>
                  <a:tcPr>
                    <a:solidFill>
                      <a:srgbClr val="FE4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7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 Right Spirit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 Right Circumstance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98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Your Right Heart</a:t>
                      </a:r>
                    </a:p>
                    <a:p>
                      <a:pPr algn="ctr"/>
                      <a:r>
                        <a:rPr lang="en-US" sz="4000" dirty="0"/>
                        <a:t>In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Their Right Heart</a:t>
                      </a:r>
                    </a:p>
                    <a:p>
                      <a:pPr algn="ctr"/>
                      <a:r>
                        <a:rPr lang="en-US" sz="4000" dirty="0"/>
                        <a:t>In Relationship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4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Your Repentance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Their Repentance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04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03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3EF10-BC44-22BE-76E7-72C7C171F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222" y="564819"/>
            <a:ext cx="11018519" cy="954087"/>
          </a:xfrm>
        </p:spPr>
        <p:txBody>
          <a:bodyPr/>
          <a:lstStyle/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Like Paul, you can be God’s</a:t>
            </a:r>
          </a:p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“Wounded Healer” when you </a:t>
            </a:r>
            <a:r>
              <a:rPr lang="en-US" sz="3500" b="0" u="sng" dirty="0">
                <a:solidFill>
                  <a:schemeClr val="tx1"/>
                </a:solidFill>
                <a:latin typeface="+mn-lt"/>
              </a:rPr>
              <a:t>focus</a:t>
            </a:r>
            <a:r>
              <a:rPr lang="en-US" sz="3500" b="0" dirty="0">
                <a:solidFill>
                  <a:schemeClr val="tx1"/>
                </a:solidFill>
                <a:latin typeface="+mn-lt"/>
              </a:rPr>
              <a:t> 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2" y="1958517"/>
            <a:ext cx="11018520" cy="14704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FE457C"/>
                </a:solidFill>
                <a:effectLst/>
                <a:latin typeface="FatFrank Heavy" pitchFamily="2" charset="77"/>
              </a:rPr>
              <a:t>WHO YOU ARE IN JESUS</a:t>
            </a:r>
            <a:endParaRPr lang="en-US" sz="6000" b="1" dirty="0">
              <a:solidFill>
                <a:srgbClr val="FE457C"/>
              </a:solidFill>
              <a:latin typeface="FatFrank Heavy" pitchFamily="2" charset="77"/>
            </a:endParaRP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But the Lord said to Ananias, “Go! This man [Paul] is my chosen instrument to carry my name before the Gentiles and their kings and before the people of Israel. </a:t>
            </a:r>
          </a:p>
          <a:p>
            <a:pPr algn="ctr">
              <a:spcBef>
                <a:spcPts val="0"/>
              </a:spcBef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[Acts 9:15]</a:t>
            </a: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9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3EF10-BC44-22BE-76E7-72C7C171F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222" y="564819"/>
            <a:ext cx="11018519" cy="954087"/>
          </a:xfrm>
        </p:spPr>
        <p:txBody>
          <a:bodyPr/>
          <a:lstStyle/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Like Paul, you can be God’s</a:t>
            </a:r>
          </a:p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“Wounded Healer” when you </a:t>
            </a:r>
            <a:r>
              <a:rPr lang="en-US" sz="3500" b="0" u="sng" dirty="0">
                <a:solidFill>
                  <a:schemeClr val="tx1"/>
                </a:solidFill>
                <a:latin typeface="+mn-lt"/>
              </a:rPr>
              <a:t>focus</a:t>
            </a:r>
            <a:r>
              <a:rPr lang="en-US" sz="3500" b="0" dirty="0">
                <a:solidFill>
                  <a:schemeClr val="tx1"/>
                </a:solidFill>
                <a:latin typeface="+mn-lt"/>
              </a:rPr>
              <a:t> 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2" y="1958517"/>
            <a:ext cx="11018520" cy="14704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5500" b="1" dirty="0">
                <a:solidFill>
                  <a:srgbClr val="FE457C"/>
                </a:solidFill>
                <a:effectLst/>
                <a:latin typeface="FatFrank Heavy" pitchFamily="2" charset="77"/>
              </a:rPr>
              <a:t>WHAT JESUS HAS  PROMISED YOU</a:t>
            </a:r>
            <a:endParaRPr lang="en-US" sz="5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“an angel of the God whose I am … said, ‘Do not be afraid, Paul… and God has graciously given you the lives of all who sail with you.’ So keep up your courage, men, for I have faith in God that it will happen just as he told me.</a:t>
            </a:r>
          </a:p>
          <a:p>
            <a:pPr algn="ctr">
              <a:spcBef>
                <a:spcPts val="0"/>
              </a:spcBef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[Acts 27:23-25]</a:t>
            </a: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9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3EF10-BC44-22BE-76E7-72C7C171F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222" y="564819"/>
            <a:ext cx="11018519" cy="954087"/>
          </a:xfrm>
        </p:spPr>
        <p:txBody>
          <a:bodyPr/>
          <a:lstStyle/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Like Paul, you can be God’s</a:t>
            </a:r>
          </a:p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“Wounded Healer” when you </a:t>
            </a:r>
            <a:r>
              <a:rPr lang="en-US" sz="3500" b="0" u="sng" dirty="0">
                <a:solidFill>
                  <a:schemeClr val="tx1"/>
                </a:solidFill>
                <a:latin typeface="+mn-lt"/>
              </a:rPr>
              <a:t>focus</a:t>
            </a:r>
            <a:r>
              <a:rPr lang="en-US" sz="3500" b="0" dirty="0">
                <a:solidFill>
                  <a:schemeClr val="tx1"/>
                </a:solidFill>
                <a:latin typeface="+mn-lt"/>
              </a:rPr>
              <a:t> 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2" y="1958517"/>
            <a:ext cx="11018520" cy="14704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5500" b="1" dirty="0">
                <a:solidFill>
                  <a:srgbClr val="FE457C"/>
                </a:solidFill>
                <a:effectLst/>
                <a:latin typeface="FatFrank Heavy" pitchFamily="2" charset="77"/>
              </a:rPr>
              <a:t>FORGIVENESS IN JESUS</a:t>
            </a:r>
            <a:endParaRPr lang="en-US" sz="5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And herein do I exercise myself, to have always a conscience void of offence toward God, and toward men.</a:t>
            </a:r>
          </a:p>
          <a:p>
            <a:pPr algn="ctr">
              <a:spcBef>
                <a:spcPts val="0"/>
              </a:spcBef>
            </a:pPr>
            <a:endParaRPr lang="en-US" sz="10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[Acts 24:16]</a:t>
            </a: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8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993228"/>
            <a:ext cx="10904538" cy="4871544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then </a:t>
            </a:r>
            <a:r>
              <a:rPr lang="en-US" sz="42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</a:t>
            </a:r>
            <a:r>
              <a:rPr lang="en-US" sz="4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offended</a:t>
            </a: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will </a:t>
            </a:r>
            <a:r>
              <a:rPr lang="en-US" sz="4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betray</a:t>
            </a: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another, and will </a:t>
            </a:r>
            <a:r>
              <a:rPr lang="en-US" sz="4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</a:t>
            </a: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another. </a:t>
            </a:r>
            <a:r>
              <a:rPr lang="en-US" sz="4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11 </a:t>
            </a: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many </a:t>
            </a:r>
            <a:r>
              <a:rPr lang="en-US" sz="42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 prophets</a:t>
            </a: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rise up and </a:t>
            </a:r>
            <a:r>
              <a:rPr lang="en-US" sz="4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deceive</a:t>
            </a: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many. </a:t>
            </a:r>
            <a:r>
              <a:rPr lang="en-US" sz="4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12 </a:t>
            </a: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because </a:t>
            </a:r>
            <a:r>
              <a:rPr lang="en-US" sz="4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lawlessness</a:t>
            </a: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abound, the </a:t>
            </a:r>
            <a:r>
              <a:rPr lang="en-US" sz="4200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many will grow cold. </a:t>
            </a:r>
            <a:r>
              <a:rPr lang="en-US" sz="4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13 </a:t>
            </a: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he who endures to the end shall be saved.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Helvetica" pitchFamily="2" charset="0"/>
            </a:endParaRPr>
          </a:p>
          <a:p>
            <a:pPr algn="ctr"/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[Matthew 24:10-13, NKJV]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18042939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 Re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er Reset" id="{944FF49F-BABD-044E-A67E-0AEA5E7E36BF}" vid="{F34C1EDB-C94C-684F-8E0E-1FE213197B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 Reset</Template>
  <TotalTime>512</TotalTime>
  <Words>1850</Words>
  <Application>Microsoft Macintosh PowerPoint</Application>
  <PresentationFormat>Widescreen</PresentationFormat>
  <Paragraphs>221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FatFrank Heavy</vt:lpstr>
      <vt:lpstr>Gotham-MediumItalic</vt:lpstr>
      <vt:lpstr>Helvetica</vt:lpstr>
      <vt:lpstr>Summer Reset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Franco</dc:creator>
  <cp:lastModifiedBy>Shawn Franco</cp:lastModifiedBy>
  <cp:revision>9</cp:revision>
  <cp:lastPrinted>2023-06-22T15:51:19Z</cp:lastPrinted>
  <dcterms:created xsi:type="dcterms:W3CDTF">2023-05-25T21:29:07Z</dcterms:created>
  <dcterms:modified xsi:type="dcterms:W3CDTF">2023-08-19T19:13:34Z</dcterms:modified>
</cp:coreProperties>
</file>