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sldIdLst>
    <p:sldId id="256" r:id="rId5"/>
    <p:sldId id="257" r:id="rId6"/>
    <p:sldId id="258" r:id="rId7"/>
    <p:sldId id="271" r:id="rId8"/>
    <p:sldId id="272" r:id="rId9"/>
    <p:sldId id="264" r:id="rId10"/>
    <p:sldId id="259" r:id="rId11"/>
    <p:sldId id="265" r:id="rId12"/>
    <p:sldId id="273" r:id="rId13"/>
    <p:sldId id="266" r:id="rId14"/>
    <p:sldId id="267" r:id="rId15"/>
    <p:sldId id="262" r:id="rId16"/>
    <p:sldId id="268" r:id="rId17"/>
    <p:sldId id="275" r:id="rId18"/>
    <p:sldId id="276" r:id="rId19"/>
    <p:sldId id="274" r:id="rId20"/>
    <p:sldId id="269" r:id="rId21"/>
    <p:sldId id="260" r:id="rId22"/>
    <p:sldId id="277" r:id="rId23"/>
    <p:sldId id="278" r:id="rId24"/>
    <p:sldId id="279" r:id="rId25"/>
    <p:sldId id="280"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57C"/>
    <a:srgbClr val="00D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61E58-AB6F-4B00-83E7-09F8995EC457}" v="3" dt="2023-07-15T01:36:05.332"/>
    <p1510:client id="{55C57CBB-C3C2-6E40-A830-C81EAC84BB5D}" v="77" dt="2023-07-16T10:33:22.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95" autoAdjust="0"/>
    <p:restoredTop sz="94660"/>
  </p:normalViewPr>
  <p:slideViewPr>
    <p:cSldViewPr snapToGrid="0">
      <p:cViewPr varScale="1">
        <p:scale>
          <a:sx n="101" d="100"/>
          <a:sy n="101" d="100"/>
        </p:scale>
        <p:origin x="144"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Ruiz-Sanchez" userId="5d1f4630-6d14-4dab-9c83-8cbbc481f46c" providerId="ADAL" clId="{05D61E58-AB6F-4B00-83E7-09F8995EC457}"/>
    <pc:docChg chg="undo custSel addSld modSld sldOrd">
      <pc:chgData name="Edgar Ruiz-Sanchez" userId="5d1f4630-6d14-4dab-9c83-8cbbc481f46c" providerId="ADAL" clId="{05D61E58-AB6F-4B00-83E7-09F8995EC457}" dt="2023-07-15T01:57:04.046" v="477"/>
      <pc:docMkLst>
        <pc:docMk/>
      </pc:docMkLst>
      <pc:sldChg chg="modSp">
        <pc:chgData name="Edgar Ruiz-Sanchez" userId="5d1f4630-6d14-4dab-9c83-8cbbc481f46c" providerId="ADAL" clId="{05D61E58-AB6F-4B00-83E7-09F8995EC457}" dt="2023-07-15T01:31:26.743" v="1"/>
        <pc:sldMkLst>
          <pc:docMk/>
          <pc:sldMk cId="431097406" sldId="257"/>
        </pc:sldMkLst>
        <pc:spChg chg="mod">
          <ac:chgData name="Edgar Ruiz-Sanchez" userId="5d1f4630-6d14-4dab-9c83-8cbbc481f46c" providerId="ADAL" clId="{05D61E58-AB6F-4B00-83E7-09F8995EC457}" dt="2023-07-15T01:31:22.311" v="0"/>
          <ac:spMkLst>
            <pc:docMk/>
            <pc:sldMk cId="431097406" sldId="257"/>
            <ac:spMk id="2" creationId="{C80499E6-E7BD-42A3-3F65-A9A5B140550D}"/>
          </ac:spMkLst>
        </pc:spChg>
        <pc:spChg chg="mod">
          <ac:chgData name="Edgar Ruiz-Sanchez" userId="5d1f4630-6d14-4dab-9c83-8cbbc481f46c" providerId="ADAL" clId="{05D61E58-AB6F-4B00-83E7-09F8995EC457}" dt="2023-07-15T01:31:26.743" v="1"/>
          <ac:spMkLst>
            <pc:docMk/>
            <pc:sldMk cId="431097406" sldId="257"/>
            <ac:spMk id="3" creationId="{6BBC4253-C8F3-2BC9-D56E-BC67FC4B40BA}"/>
          </ac:spMkLst>
        </pc:spChg>
      </pc:sldChg>
      <pc:sldChg chg="ord">
        <pc:chgData name="Edgar Ruiz-Sanchez" userId="5d1f4630-6d14-4dab-9c83-8cbbc481f46c" providerId="ADAL" clId="{05D61E58-AB6F-4B00-83E7-09F8995EC457}" dt="2023-07-15T01:42:46.725" v="199"/>
        <pc:sldMkLst>
          <pc:docMk/>
          <pc:sldMk cId="1068833494" sldId="258"/>
        </pc:sldMkLst>
      </pc:sldChg>
      <pc:sldChg chg="ord">
        <pc:chgData name="Edgar Ruiz-Sanchez" userId="5d1f4630-6d14-4dab-9c83-8cbbc481f46c" providerId="ADAL" clId="{05D61E58-AB6F-4B00-83E7-09F8995EC457}" dt="2023-07-15T01:42:32.674" v="195"/>
        <pc:sldMkLst>
          <pc:docMk/>
          <pc:sldMk cId="127428630" sldId="259"/>
        </pc:sldMkLst>
      </pc:sldChg>
      <pc:sldChg chg="modSp mod">
        <pc:chgData name="Edgar Ruiz-Sanchez" userId="5d1f4630-6d14-4dab-9c83-8cbbc481f46c" providerId="ADAL" clId="{05D61E58-AB6F-4B00-83E7-09F8995EC457}" dt="2023-07-15T01:45:57.667" v="215" actId="20577"/>
        <pc:sldMkLst>
          <pc:docMk/>
          <pc:sldMk cId="463473679" sldId="261"/>
        </pc:sldMkLst>
        <pc:spChg chg="mod">
          <ac:chgData name="Edgar Ruiz-Sanchez" userId="5d1f4630-6d14-4dab-9c83-8cbbc481f46c" providerId="ADAL" clId="{05D61E58-AB6F-4B00-83E7-09F8995EC457}" dt="2023-07-15T01:45:57.667" v="215" actId="20577"/>
          <ac:spMkLst>
            <pc:docMk/>
            <pc:sldMk cId="463473679" sldId="261"/>
            <ac:spMk id="3" creationId="{B17FDE11-810C-6881-6FCA-C44630FFE6CE}"/>
          </ac:spMkLst>
        </pc:spChg>
      </pc:sldChg>
      <pc:sldChg chg="modSp new mod">
        <pc:chgData name="Edgar Ruiz-Sanchez" userId="5d1f4630-6d14-4dab-9c83-8cbbc481f46c" providerId="ADAL" clId="{05D61E58-AB6F-4B00-83E7-09F8995EC457}" dt="2023-07-15T01:36:34.045" v="49" actId="207"/>
        <pc:sldMkLst>
          <pc:docMk/>
          <pc:sldMk cId="2352483172" sldId="263"/>
        </pc:sldMkLst>
        <pc:spChg chg="mod">
          <ac:chgData name="Edgar Ruiz-Sanchez" userId="5d1f4630-6d14-4dab-9c83-8cbbc481f46c" providerId="ADAL" clId="{05D61E58-AB6F-4B00-83E7-09F8995EC457}" dt="2023-07-15T01:36:34.045" v="49" actId="207"/>
          <ac:spMkLst>
            <pc:docMk/>
            <pc:sldMk cId="2352483172" sldId="263"/>
            <ac:spMk id="2" creationId="{DF63FFDE-5CDC-AA52-BE93-02AD50B4CD95}"/>
          </ac:spMkLst>
        </pc:spChg>
      </pc:sldChg>
      <pc:sldChg chg="modSp add mod ord">
        <pc:chgData name="Edgar Ruiz-Sanchez" userId="5d1f4630-6d14-4dab-9c83-8cbbc481f46c" providerId="ADAL" clId="{05D61E58-AB6F-4B00-83E7-09F8995EC457}" dt="2023-07-15T01:42:43.487" v="197"/>
        <pc:sldMkLst>
          <pc:docMk/>
          <pc:sldMk cId="3719329214" sldId="264"/>
        </pc:sldMkLst>
        <pc:spChg chg="mod">
          <ac:chgData name="Edgar Ruiz-Sanchez" userId="5d1f4630-6d14-4dab-9c83-8cbbc481f46c" providerId="ADAL" clId="{05D61E58-AB6F-4B00-83E7-09F8995EC457}" dt="2023-07-15T01:38:58.635" v="143" actId="207"/>
          <ac:spMkLst>
            <pc:docMk/>
            <pc:sldMk cId="3719329214" sldId="264"/>
            <ac:spMk id="2" creationId="{DF63FFDE-5CDC-AA52-BE93-02AD50B4CD95}"/>
          </ac:spMkLst>
        </pc:spChg>
      </pc:sldChg>
      <pc:sldChg chg="modSp add mod">
        <pc:chgData name="Edgar Ruiz-Sanchez" userId="5d1f4630-6d14-4dab-9c83-8cbbc481f46c" providerId="ADAL" clId="{05D61E58-AB6F-4B00-83E7-09F8995EC457}" dt="2023-07-15T01:41:46.456" v="193" actId="403"/>
        <pc:sldMkLst>
          <pc:docMk/>
          <pc:sldMk cId="336369686" sldId="265"/>
        </pc:sldMkLst>
        <pc:spChg chg="mod">
          <ac:chgData name="Edgar Ruiz-Sanchez" userId="5d1f4630-6d14-4dab-9c83-8cbbc481f46c" providerId="ADAL" clId="{05D61E58-AB6F-4B00-83E7-09F8995EC457}" dt="2023-07-15T01:41:46.456" v="193" actId="403"/>
          <ac:spMkLst>
            <pc:docMk/>
            <pc:sldMk cId="336369686" sldId="265"/>
            <ac:spMk id="2" creationId="{DF63FFDE-5CDC-AA52-BE93-02AD50B4CD95}"/>
          </ac:spMkLst>
        </pc:spChg>
      </pc:sldChg>
      <pc:sldChg chg="modSp add mod">
        <pc:chgData name="Edgar Ruiz-Sanchez" userId="5d1f4630-6d14-4dab-9c83-8cbbc481f46c" providerId="ADAL" clId="{05D61E58-AB6F-4B00-83E7-09F8995EC457}" dt="2023-07-15T01:44:58.314" v="212" actId="14100"/>
        <pc:sldMkLst>
          <pc:docMk/>
          <pc:sldMk cId="3555755391" sldId="266"/>
        </pc:sldMkLst>
        <pc:spChg chg="mod">
          <ac:chgData name="Edgar Ruiz-Sanchez" userId="5d1f4630-6d14-4dab-9c83-8cbbc481f46c" providerId="ADAL" clId="{05D61E58-AB6F-4B00-83E7-09F8995EC457}" dt="2023-07-15T01:43:57.560" v="206" actId="20577"/>
          <ac:spMkLst>
            <pc:docMk/>
            <pc:sldMk cId="3555755391" sldId="266"/>
            <ac:spMk id="2" creationId="{25877B49-0F9E-3EEB-1441-38A22362C91E}"/>
          </ac:spMkLst>
        </pc:spChg>
        <pc:spChg chg="mod">
          <ac:chgData name="Edgar Ruiz-Sanchez" userId="5d1f4630-6d14-4dab-9c83-8cbbc481f46c" providerId="ADAL" clId="{05D61E58-AB6F-4B00-83E7-09F8995EC457}" dt="2023-07-15T01:44:58.314" v="212" actId="14100"/>
          <ac:spMkLst>
            <pc:docMk/>
            <pc:sldMk cId="3555755391" sldId="266"/>
            <ac:spMk id="3" creationId="{B17FDE11-810C-6881-6FCA-C44630FFE6CE}"/>
          </ac:spMkLst>
        </pc:spChg>
      </pc:sldChg>
      <pc:sldChg chg="modSp add mod ord">
        <pc:chgData name="Edgar Ruiz-Sanchez" userId="5d1f4630-6d14-4dab-9c83-8cbbc481f46c" providerId="ADAL" clId="{05D61E58-AB6F-4B00-83E7-09F8995EC457}" dt="2023-07-15T01:48:48.652" v="354"/>
        <pc:sldMkLst>
          <pc:docMk/>
          <pc:sldMk cId="3593621022" sldId="267"/>
        </pc:sldMkLst>
        <pc:spChg chg="mod">
          <ac:chgData name="Edgar Ruiz-Sanchez" userId="5d1f4630-6d14-4dab-9c83-8cbbc481f46c" providerId="ADAL" clId="{05D61E58-AB6F-4B00-83E7-09F8995EC457}" dt="2023-07-15T01:48:16.328" v="352" actId="207"/>
          <ac:spMkLst>
            <pc:docMk/>
            <pc:sldMk cId="3593621022" sldId="267"/>
            <ac:spMk id="2" creationId="{DF63FFDE-5CDC-AA52-BE93-02AD50B4CD95}"/>
          </ac:spMkLst>
        </pc:spChg>
      </pc:sldChg>
      <pc:sldChg chg="modSp add mod">
        <pc:chgData name="Edgar Ruiz-Sanchez" userId="5d1f4630-6d14-4dab-9c83-8cbbc481f46c" providerId="ADAL" clId="{05D61E58-AB6F-4B00-83E7-09F8995EC457}" dt="2023-07-15T01:50:56.842" v="437" actId="20577"/>
        <pc:sldMkLst>
          <pc:docMk/>
          <pc:sldMk cId="2200157617" sldId="268"/>
        </pc:sldMkLst>
        <pc:spChg chg="mod">
          <ac:chgData name="Edgar Ruiz-Sanchez" userId="5d1f4630-6d14-4dab-9c83-8cbbc481f46c" providerId="ADAL" clId="{05D61E58-AB6F-4B00-83E7-09F8995EC457}" dt="2023-07-15T01:50:56.842" v="437" actId="20577"/>
          <ac:spMkLst>
            <pc:docMk/>
            <pc:sldMk cId="2200157617" sldId="268"/>
            <ac:spMk id="2" creationId="{DF63FFDE-5CDC-AA52-BE93-02AD50B4CD95}"/>
          </ac:spMkLst>
        </pc:spChg>
      </pc:sldChg>
      <pc:sldChg chg="modSp add mod ord">
        <pc:chgData name="Edgar Ruiz-Sanchez" userId="5d1f4630-6d14-4dab-9c83-8cbbc481f46c" providerId="ADAL" clId="{05D61E58-AB6F-4B00-83E7-09F8995EC457}" dt="2023-07-15T01:56:07.875" v="474" actId="20577"/>
        <pc:sldMkLst>
          <pc:docMk/>
          <pc:sldMk cId="772089543" sldId="269"/>
        </pc:sldMkLst>
        <pc:spChg chg="mod">
          <ac:chgData name="Edgar Ruiz-Sanchez" userId="5d1f4630-6d14-4dab-9c83-8cbbc481f46c" providerId="ADAL" clId="{05D61E58-AB6F-4B00-83E7-09F8995EC457}" dt="2023-07-15T01:56:07.875" v="474" actId="20577"/>
          <ac:spMkLst>
            <pc:docMk/>
            <pc:sldMk cId="772089543" sldId="269"/>
            <ac:spMk id="2" creationId="{DF63FFDE-5CDC-AA52-BE93-02AD50B4CD95}"/>
          </ac:spMkLst>
        </pc:spChg>
      </pc:sldChg>
      <pc:sldChg chg="add ord">
        <pc:chgData name="Edgar Ruiz-Sanchez" userId="5d1f4630-6d14-4dab-9c83-8cbbc481f46c" providerId="ADAL" clId="{05D61E58-AB6F-4B00-83E7-09F8995EC457}" dt="2023-07-15T01:57:04.046" v="477"/>
        <pc:sldMkLst>
          <pc:docMk/>
          <pc:sldMk cId="1662520728" sldId="270"/>
        </pc:sldMkLst>
      </pc:sldChg>
    </pc:docChg>
  </pc:docChgLst>
  <pc:docChgLst>
    <pc:chgData name="Edgar Ruiz-Sanchez" userId="5d1f4630-6d14-4dab-9c83-8cbbc481f46c" providerId="ADAL" clId="{55C57CBB-C3C2-6E40-A830-C81EAC84BB5D}"/>
    <pc:docChg chg="modSld">
      <pc:chgData name="Edgar Ruiz-Sanchez" userId="5d1f4630-6d14-4dab-9c83-8cbbc481f46c" providerId="ADAL" clId="{55C57CBB-C3C2-6E40-A830-C81EAC84BB5D}" dt="2023-07-16T10:33:22.441" v="76" actId="20577"/>
      <pc:docMkLst>
        <pc:docMk/>
      </pc:docMkLst>
      <pc:sldChg chg="modSp">
        <pc:chgData name="Edgar Ruiz-Sanchez" userId="5d1f4630-6d14-4dab-9c83-8cbbc481f46c" providerId="ADAL" clId="{55C57CBB-C3C2-6E40-A830-C81EAC84BB5D}" dt="2023-07-16T10:33:22.441" v="76" actId="20577"/>
        <pc:sldMkLst>
          <pc:docMk/>
          <pc:sldMk cId="1498068979" sldId="262"/>
        </pc:sldMkLst>
        <pc:spChg chg="mod">
          <ac:chgData name="Edgar Ruiz-Sanchez" userId="5d1f4630-6d14-4dab-9c83-8cbbc481f46c" providerId="ADAL" clId="{55C57CBB-C3C2-6E40-A830-C81EAC84BB5D}" dt="2023-07-16T10:33:22.441" v="76" actId="20577"/>
          <ac:spMkLst>
            <pc:docMk/>
            <pc:sldMk cId="1498068979" sldId="262"/>
            <ac:spMk id="2" creationId="{25877B49-0F9E-3EEB-1441-38A22362C91E}"/>
          </ac:spMkLst>
        </pc:spChg>
        <pc:spChg chg="mod">
          <ac:chgData name="Edgar Ruiz-Sanchez" userId="5d1f4630-6d14-4dab-9c83-8cbbc481f46c" providerId="ADAL" clId="{55C57CBB-C3C2-6E40-A830-C81EAC84BB5D}" dt="2023-07-16T10:32:58.701" v="74" actId="20577"/>
          <ac:spMkLst>
            <pc:docMk/>
            <pc:sldMk cId="1498068979" sldId="262"/>
            <ac:spMk id="3" creationId="{B17FDE11-810C-6881-6FCA-C44630FFE6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screenshot, white, design&#10;&#10;Description automatically generated">
            <a:extLst>
              <a:ext uri="{FF2B5EF4-FFF2-40B4-BE49-F238E27FC236}">
                <a16:creationId xmlns:a16="http://schemas.microsoft.com/office/drawing/2014/main" id="{42A5F7EB-5598-16FA-4FE7-3D27EE019574}"/>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3A6AD8AE-7A2A-D689-043A-EA148A8FDE22}"/>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white, design&#10;&#10;Description automatically generated">
            <a:extLst>
              <a:ext uri="{FF2B5EF4-FFF2-40B4-BE49-F238E27FC236}">
                <a16:creationId xmlns:a16="http://schemas.microsoft.com/office/drawing/2014/main" id="{1FD1FC6C-5D14-63AE-8C0A-3DCD3071482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0A27EB74-883E-569C-51F6-B47D83F5AA4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pink text&#10;&#10;Description automatically generated with low confidence">
            <a:extLst>
              <a:ext uri="{FF2B5EF4-FFF2-40B4-BE49-F238E27FC236}">
                <a16:creationId xmlns:a16="http://schemas.microsoft.com/office/drawing/2014/main" id="{3960B9A0-92F4-7738-CC7B-DC7666008B6D}"/>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8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cap="all" dirty="0">
                <a:effectLst>
                  <a:outerShdw blurRad="38100" dist="38100" dir="2700000" algn="tl">
                    <a:srgbClr val="000000">
                      <a:alpha val="43137"/>
                    </a:srgbClr>
                  </a:outerShdw>
                </a:effectLst>
              </a:rPr>
              <a:t>Ephesians</a:t>
            </a:r>
            <a:r>
              <a:rPr lang="en-US" i="1" dirty="0">
                <a:effectLst>
                  <a:outerShdw blurRad="38100" dist="38100" dir="2700000" algn="tl">
                    <a:srgbClr val="000000">
                      <a:alpha val="43137"/>
                    </a:srgbClr>
                  </a:outerShdw>
                </a:effectLst>
              </a:rPr>
              <a:t> 6:11-13</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848461"/>
            <a:ext cx="10904538" cy="2952925"/>
          </a:xfrm>
        </p:spPr>
        <p:txBody>
          <a:bodyPr/>
          <a:lstStyle/>
          <a:p>
            <a:r>
              <a:rPr lang="en-US" sz="3600" i="1" baseline="30000" dirty="0">
                <a:effectLst>
                  <a:outerShdw blurRad="38100" dist="38100" dir="2700000" algn="tl">
                    <a:srgbClr val="000000">
                      <a:alpha val="43137"/>
                    </a:srgbClr>
                  </a:outerShdw>
                </a:effectLst>
              </a:rPr>
              <a:t>11</a:t>
            </a:r>
            <a:r>
              <a:rPr lang="en-US" sz="3600" i="1" dirty="0">
                <a:effectLst>
                  <a:outerShdw blurRad="38100" dist="38100" dir="2700000" algn="tl">
                    <a:srgbClr val="000000">
                      <a:alpha val="43137"/>
                    </a:srgbClr>
                  </a:outerShdw>
                </a:effectLst>
              </a:rPr>
              <a:t> Put on the full armor of God, so that you will be able to stand firm against the schemes of the devil. </a:t>
            </a:r>
            <a:r>
              <a:rPr lang="en-US" sz="3600" i="1" baseline="30000" dirty="0">
                <a:effectLst>
                  <a:outerShdw blurRad="38100" dist="38100" dir="2700000" algn="tl">
                    <a:srgbClr val="000000">
                      <a:alpha val="43137"/>
                    </a:srgbClr>
                  </a:outerShdw>
                </a:effectLst>
              </a:rPr>
              <a:t>12</a:t>
            </a:r>
            <a:r>
              <a:rPr lang="en-US" sz="3600" i="1" dirty="0">
                <a:effectLst>
                  <a:outerShdw blurRad="38100" dist="38100" dir="2700000" algn="tl">
                    <a:srgbClr val="000000">
                      <a:alpha val="43137"/>
                    </a:srgbClr>
                  </a:outerShdw>
                </a:effectLst>
              </a:rPr>
              <a:t> For our struggle is not against flesh and blood, but against the rulers, against the powers, against the world forces of this darkness, against the spiritual forces of wickedness in the heavenly places. </a:t>
            </a:r>
            <a:r>
              <a:rPr lang="en-US" sz="3600" i="1" baseline="30000" dirty="0">
                <a:effectLst>
                  <a:outerShdw blurRad="38100" dist="38100" dir="2700000" algn="tl">
                    <a:srgbClr val="000000">
                      <a:alpha val="43137"/>
                    </a:srgbClr>
                  </a:outerShdw>
                </a:effectLst>
              </a:rPr>
              <a:t>13</a:t>
            </a:r>
            <a:r>
              <a:rPr lang="en-US" sz="3600" i="1" dirty="0">
                <a:effectLst>
                  <a:outerShdw blurRad="38100" dist="38100" dir="2700000" algn="tl">
                    <a:srgbClr val="000000">
                      <a:alpha val="43137"/>
                    </a:srgbClr>
                  </a:outerShdw>
                </a:effectLst>
              </a:rPr>
              <a:t> Therefore, take up the full armor of God, so that you will be able to resist in the evil day, and having done everything, to stand firm. </a:t>
            </a:r>
          </a:p>
        </p:txBody>
      </p:sp>
    </p:spTree>
    <p:extLst>
      <p:ext uri="{BB962C8B-B14F-4D97-AF65-F5344CB8AC3E}">
        <p14:creationId xmlns:p14="http://schemas.microsoft.com/office/powerpoint/2010/main" val="355575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7200" cap="all" dirty="0">
                <a:effectLst>
                  <a:outerShdw blurRad="38100" dist="38100" dir="2700000" algn="tl">
                    <a:srgbClr val="000000">
                      <a:alpha val="43137"/>
                    </a:srgbClr>
                  </a:outerShdw>
                </a:effectLst>
              </a:rPr>
              <a:t>We are in a constant battle, </a:t>
            </a:r>
          </a:p>
          <a:p>
            <a:r>
              <a:rPr lang="en-US" sz="7200" cap="all" dirty="0">
                <a:solidFill>
                  <a:srgbClr val="FE457C"/>
                </a:solidFill>
                <a:effectLst>
                  <a:outerShdw blurRad="38100" dist="38100" dir="2700000" algn="tl">
                    <a:srgbClr val="000000">
                      <a:alpha val="43137"/>
                    </a:srgbClr>
                  </a:outerShdw>
                </a:effectLst>
              </a:rPr>
              <a:t>so we must be in constant preparation</a:t>
            </a:r>
          </a:p>
        </p:txBody>
      </p:sp>
    </p:spTree>
    <p:extLst>
      <p:ext uri="{BB962C8B-B14F-4D97-AF65-F5344CB8AC3E}">
        <p14:creationId xmlns:p14="http://schemas.microsoft.com/office/powerpoint/2010/main" val="359362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dirty="0">
                <a:effectLst>
                  <a:outerShdw blurRad="38100" dist="38100" dir="2700000" algn="tl">
                    <a:srgbClr val="000000">
                      <a:alpha val="43137"/>
                    </a:srgbClr>
                  </a:outerShdw>
                </a:effectLst>
              </a:rPr>
              <a:t>PHILIPPIANS 4:8-9</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820410"/>
            <a:ext cx="10904538" cy="4116937"/>
          </a:xfrm>
        </p:spPr>
        <p:txBody>
          <a:bodyPr/>
          <a:lstStyle/>
          <a:p>
            <a:r>
              <a:rPr lang="en-US" sz="3600" i="1" baseline="30000" dirty="0">
                <a:effectLst>
                  <a:outerShdw blurRad="38100" dist="38100" dir="2700000" algn="tl">
                    <a:srgbClr val="000000">
                      <a:alpha val="43137"/>
                    </a:srgbClr>
                  </a:outerShdw>
                </a:effectLst>
              </a:rPr>
              <a:t>8</a:t>
            </a:r>
            <a:r>
              <a:rPr lang="en-US" sz="3600" i="1" dirty="0">
                <a:effectLst>
                  <a:outerShdw blurRad="38100" dist="38100" dir="2700000" algn="tl">
                    <a:srgbClr val="000000">
                      <a:alpha val="43137"/>
                    </a:srgbClr>
                  </a:outerShdw>
                </a:effectLst>
              </a:rPr>
              <a:t> Finally, brethren, whatever is true, whatever is honorable, whatever is right, whatever is pure, whatever is lovely, whatever is of good repute, if there is any excellence and if anything worthy of praise, dwell on these things. </a:t>
            </a:r>
            <a:r>
              <a:rPr lang="en-US" sz="3600" i="1" baseline="30000" dirty="0">
                <a:effectLst>
                  <a:outerShdw blurRad="38100" dist="38100" dir="2700000" algn="tl">
                    <a:srgbClr val="000000">
                      <a:alpha val="43137"/>
                    </a:srgbClr>
                  </a:outerShdw>
                </a:effectLst>
              </a:rPr>
              <a:t>9</a:t>
            </a:r>
            <a:r>
              <a:rPr lang="en-US" sz="3600" i="1" dirty="0">
                <a:effectLst>
                  <a:outerShdw blurRad="38100" dist="38100" dir="2700000" algn="tl">
                    <a:srgbClr val="000000">
                      <a:alpha val="43137"/>
                    </a:srgbClr>
                  </a:outerShdw>
                </a:effectLst>
              </a:rPr>
              <a:t> The things you have learned and received and heard and seen in me, practice these things, and the God of peace will be with you.</a:t>
            </a:r>
          </a:p>
        </p:txBody>
      </p:sp>
    </p:spTree>
    <p:extLst>
      <p:ext uri="{BB962C8B-B14F-4D97-AF65-F5344CB8AC3E}">
        <p14:creationId xmlns:p14="http://schemas.microsoft.com/office/powerpoint/2010/main" val="149806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000" cap="all" dirty="0">
                <a:solidFill>
                  <a:srgbClr val="FE457C"/>
                </a:solidFill>
                <a:effectLst>
                  <a:outerShdw blurRad="38100" dist="38100" dir="2700000" algn="tl">
                    <a:srgbClr val="000000">
                      <a:alpha val="43137"/>
                    </a:srgbClr>
                  </a:outerShdw>
                </a:effectLst>
              </a:rPr>
              <a:t>Our</a:t>
            </a:r>
            <a:r>
              <a:rPr lang="en-US" sz="8000" cap="all" dirty="0">
                <a:effectLst>
                  <a:outerShdw blurRad="38100" dist="38100" dir="2700000" algn="tl">
                    <a:srgbClr val="000000">
                      <a:alpha val="43137"/>
                    </a:srgbClr>
                  </a:outerShdw>
                </a:effectLst>
              </a:rPr>
              <a:t> </a:t>
            </a:r>
            <a:r>
              <a:rPr lang="en-US" sz="8000" cap="all" dirty="0">
                <a:solidFill>
                  <a:srgbClr val="FE457C"/>
                </a:solidFill>
                <a:effectLst>
                  <a:outerShdw blurRad="38100" dist="38100" dir="2700000" algn="tl">
                    <a:srgbClr val="000000">
                      <a:alpha val="43137"/>
                    </a:srgbClr>
                  </a:outerShdw>
                </a:effectLst>
              </a:rPr>
              <a:t>MINDS</a:t>
            </a:r>
            <a:r>
              <a:rPr lang="en-US" sz="8000" cap="all" dirty="0">
                <a:effectLst>
                  <a:outerShdw blurRad="38100" dist="38100" dir="2700000" algn="tl">
                    <a:srgbClr val="000000">
                      <a:alpha val="43137"/>
                    </a:srgbClr>
                  </a:outerShdw>
                </a:effectLst>
              </a:rPr>
              <a:t> ARE IN A CONSTANT BATTLE</a:t>
            </a:r>
            <a:endParaRPr lang="en-US" sz="8000" cap="all" dirty="0">
              <a:solidFill>
                <a:srgbClr val="FE45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15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78903" y="334687"/>
            <a:ext cx="11434194" cy="6132788"/>
          </a:xfrm>
        </p:spPr>
        <p:txBody>
          <a:bodyPr/>
          <a:lstStyle/>
          <a:p>
            <a:r>
              <a:rPr lang="en-US" sz="7200" cap="all" dirty="0">
                <a:solidFill>
                  <a:srgbClr val="FE457C"/>
                </a:solidFill>
                <a:effectLst>
                  <a:outerShdw blurRad="38100" dist="38100" dir="2700000" algn="tl">
                    <a:srgbClr val="000000">
                      <a:alpha val="43137"/>
                    </a:srgbClr>
                  </a:outerShdw>
                </a:effectLst>
              </a:rPr>
              <a:t>THE AVERAGE PERSON</a:t>
            </a:r>
          </a:p>
          <a:p>
            <a:endParaRPr lang="en-US" sz="2000" cap="all" dirty="0">
              <a:effectLst>
                <a:outerShdw blurRad="38100" dist="38100" dir="2700000" algn="tl">
                  <a:srgbClr val="000000">
                    <a:alpha val="43137"/>
                  </a:srgbClr>
                </a:outerShdw>
              </a:effectLst>
            </a:endParaRPr>
          </a:p>
          <a:p>
            <a:pPr marL="857250" indent="-857250" algn="l">
              <a:buFont typeface="Arial" panose="020B0604020202020204" pitchFamily="34" charset="0"/>
              <a:buChar char="•"/>
            </a:pPr>
            <a:r>
              <a:rPr lang="en-US" sz="5400" cap="all" dirty="0">
                <a:solidFill>
                  <a:srgbClr val="FE457C"/>
                </a:solidFill>
                <a:effectLst>
                  <a:outerShdw blurRad="38100" dist="38100" dir="2700000" algn="tl">
                    <a:srgbClr val="000000">
                      <a:alpha val="43137"/>
                    </a:srgbClr>
                  </a:outerShdw>
                </a:effectLst>
              </a:rPr>
              <a:t>36,000</a:t>
            </a:r>
            <a:r>
              <a:rPr lang="en-US" sz="5400" cap="all" dirty="0">
                <a:effectLst>
                  <a:outerShdw blurRad="38100" dist="38100" dir="2700000" algn="tl">
                    <a:srgbClr val="000000">
                      <a:alpha val="43137"/>
                    </a:srgbClr>
                  </a:outerShdw>
                </a:effectLst>
              </a:rPr>
              <a:t> Thoughts every day</a:t>
            </a:r>
          </a:p>
          <a:p>
            <a:pPr marL="857250" indent="-857250" algn="l">
              <a:buFont typeface="Arial" panose="020B0604020202020204" pitchFamily="34" charset="0"/>
              <a:buChar char="•"/>
            </a:pPr>
            <a:r>
              <a:rPr lang="en-US" sz="5400" cap="all" dirty="0">
                <a:solidFill>
                  <a:srgbClr val="FE457C"/>
                </a:solidFill>
                <a:effectLst>
                  <a:outerShdw blurRad="38100" dist="38100" dir="2700000" algn="tl">
                    <a:srgbClr val="000000">
                      <a:alpha val="43137"/>
                    </a:srgbClr>
                  </a:outerShdw>
                </a:effectLst>
              </a:rPr>
              <a:t>80%</a:t>
            </a:r>
            <a:r>
              <a:rPr lang="en-US" sz="5400" cap="all" dirty="0">
                <a:effectLst>
                  <a:outerShdw blurRad="38100" dist="38100" dir="2700000" algn="tl">
                    <a:srgbClr val="000000">
                      <a:alpha val="43137"/>
                    </a:srgbClr>
                  </a:outerShdw>
                </a:effectLst>
              </a:rPr>
              <a:t> are negative </a:t>
            </a:r>
            <a:r>
              <a:rPr lang="en-US" sz="5400" cap="all" dirty="0">
                <a:solidFill>
                  <a:srgbClr val="FE457C"/>
                </a:solidFill>
                <a:effectLst>
                  <a:outerShdw blurRad="38100" dist="38100" dir="2700000" algn="tl">
                    <a:srgbClr val="000000">
                      <a:alpha val="43137"/>
                    </a:srgbClr>
                  </a:outerShdw>
                </a:effectLst>
              </a:rPr>
              <a:t>(28,800)</a:t>
            </a:r>
          </a:p>
          <a:p>
            <a:pPr marL="857250" indent="-857250" algn="l">
              <a:buFont typeface="Arial" panose="020B0604020202020204" pitchFamily="34" charset="0"/>
              <a:buChar char="•"/>
            </a:pPr>
            <a:r>
              <a:rPr lang="en-US" sz="5400" cap="all" dirty="0">
                <a:solidFill>
                  <a:srgbClr val="FE457C"/>
                </a:solidFill>
                <a:effectLst>
                  <a:outerShdw blurRad="38100" dist="38100" dir="2700000" algn="tl">
                    <a:srgbClr val="000000">
                      <a:alpha val="43137"/>
                    </a:srgbClr>
                  </a:outerShdw>
                </a:effectLst>
              </a:rPr>
              <a:t>95%</a:t>
            </a:r>
            <a:r>
              <a:rPr lang="en-US" sz="5400" cap="all" dirty="0">
                <a:effectLst>
                  <a:outerShdw blurRad="38100" dist="38100" dir="2700000" algn="tl">
                    <a:srgbClr val="000000">
                      <a:alpha val="43137"/>
                    </a:srgbClr>
                  </a:outerShdw>
                </a:effectLst>
              </a:rPr>
              <a:t> are repetitive thoughts from the day before</a:t>
            </a:r>
          </a:p>
        </p:txBody>
      </p:sp>
    </p:spTree>
    <p:extLst>
      <p:ext uri="{BB962C8B-B14F-4D97-AF65-F5344CB8AC3E}">
        <p14:creationId xmlns:p14="http://schemas.microsoft.com/office/powerpoint/2010/main" val="239401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dirty="0">
                <a:effectLst>
                  <a:outerShdw blurRad="38100" dist="38100" dir="2700000" algn="tl">
                    <a:srgbClr val="000000">
                      <a:alpha val="43137"/>
                    </a:srgbClr>
                  </a:outerShdw>
                </a:effectLst>
              </a:rPr>
              <a:t>PHILIPPIANS 4:8-9</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820410"/>
            <a:ext cx="10904538" cy="4116937"/>
          </a:xfrm>
        </p:spPr>
        <p:txBody>
          <a:bodyPr/>
          <a:lstStyle/>
          <a:p>
            <a:r>
              <a:rPr lang="en-US" sz="3600" i="1" baseline="30000" dirty="0">
                <a:effectLst>
                  <a:outerShdw blurRad="38100" dist="38100" dir="2700000" algn="tl">
                    <a:srgbClr val="000000">
                      <a:alpha val="43137"/>
                    </a:srgbClr>
                  </a:outerShdw>
                </a:effectLst>
              </a:rPr>
              <a:t>8</a:t>
            </a:r>
            <a:r>
              <a:rPr lang="en-US" sz="3600" i="1" dirty="0">
                <a:effectLst>
                  <a:outerShdw blurRad="38100" dist="38100" dir="2700000" algn="tl">
                    <a:srgbClr val="000000">
                      <a:alpha val="43137"/>
                    </a:srgbClr>
                  </a:outerShdw>
                </a:effectLst>
              </a:rPr>
              <a:t> Finally, brethren, whatever is true, whatever is honorable, whatever is right, whatever is pure, whatever is lovely, whatever is of good repute, if there is any excellence and if anything worthy of praise, dwell on these things. </a:t>
            </a:r>
            <a:r>
              <a:rPr lang="en-US" sz="3600" i="1" baseline="30000" dirty="0">
                <a:effectLst>
                  <a:outerShdw blurRad="38100" dist="38100" dir="2700000" algn="tl">
                    <a:srgbClr val="000000">
                      <a:alpha val="43137"/>
                    </a:srgbClr>
                  </a:outerShdw>
                </a:effectLst>
              </a:rPr>
              <a:t>9</a:t>
            </a:r>
            <a:r>
              <a:rPr lang="en-US" sz="3600" i="1" dirty="0">
                <a:effectLst>
                  <a:outerShdw blurRad="38100" dist="38100" dir="2700000" algn="tl">
                    <a:srgbClr val="000000">
                      <a:alpha val="43137"/>
                    </a:srgbClr>
                  </a:outerShdw>
                </a:effectLst>
              </a:rPr>
              <a:t> The things you have learned and received and heard and seen in me, practice these things, and the God of peace will be with you.</a:t>
            </a:r>
          </a:p>
        </p:txBody>
      </p:sp>
    </p:spTree>
    <p:extLst>
      <p:ext uri="{BB962C8B-B14F-4D97-AF65-F5344CB8AC3E}">
        <p14:creationId xmlns:p14="http://schemas.microsoft.com/office/powerpoint/2010/main" val="401284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dirty="0">
                <a:effectLst>
                  <a:outerShdw blurRad="38100" dist="38100" dir="2700000" algn="tl">
                    <a:srgbClr val="000000">
                      <a:alpha val="43137"/>
                    </a:srgbClr>
                  </a:outerShdw>
                </a:effectLst>
              </a:rPr>
              <a:t>EPHESIANS 6:18</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029960"/>
            <a:ext cx="10904538" cy="4116937"/>
          </a:xfrm>
        </p:spPr>
        <p:txBody>
          <a:bodyPr/>
          <a:lstStyle/>
          <a:p>
            <a:r>
              <a:rPr lang="en-US" sz="4000" i="1" baseline="30000" dirty="0">
                <a:effectLst>
                  <a:outerShdw blurRad="38100" dist="38100" dir="2700000" algn="tl">
                    <a:srgbClr val="000000">
                      <a:alpha val="43137"/>
                    </a:srgbClr>
                  </a:outerShdw>
                </a:effectLst>
              </a:rPr>
              <a:t>18</a:t>
            </a:r>
            <a:r>
              <a:rPr lang="en-US" sz="4000" i="1" dirty="0">
                <a:effectLst>
                  <a:outerShdw blurRad="38100" dist="38100" dir="2700000" algn="tl">
                    <a:srgbClr val="000000">
                      <a:alpha val="43137"/>
                    </a:srgbClr>
                  </a:outerShdw>
                </a:effectLst>
              </a:rPr>
              <a:t> With all prayer and petition pray at all times in the Spirit, and with this in view, be on the alert with all perseverance and petition for all the saints</a:t>
            </a:r>
          </a:p>
        </p:txBody>
      </p:sp>
    </p:spTree>
    <p:extLst>
      <p:ext uri="{BB962C8B-B14F-4D97-AF65-F5344CB8AC3E}">
        <p14:creationId xmlns:p14="http://schemas.microsoft.com/office/powerpoint/2010/main" val="195660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000" cap="all" dirty="0">
                <a:effectLst>
                  <a:outerShdw blurRad="38100" dist="38100" dir="2700000" algn="tl">
                    <a:srgbClr val="000000">
                      <a:alpha val="43137"/>
                    </a:srgbClr>
                  </a:outerShdw>
                </a:effectLst>
              </a:rPr>
              <a:t>Paul never stopped </a:t>
            </a:r>
            <a:r>
              <a:rPr lang="en-US" sz="8000" cap="all" dirty="0">
                <a:solidFill>
                  <a:srgbClr val="FE457C"/>
                </a:solidFill>
                <a:effectLst>
                  <a:outerShdw blurRad="38100" dist="38100" dir="2700000" algn="tl">
                    <a:srgbClr val="000000">
                      <a:alpha val="43137"/>
                    </a:srgbClr>
                  </a:outerShdw>
                </a:effectLst>
              </a:rPr>
              <a:t>praying</a:t>
            </a:r>
          </a:p>
        </p:txBody>
      </p:sp>
    </p:spTree>
    <p:extLst>
      <p:ext uri="{BB962C8B-B14F-4D97-AF65-F5344CB8AC3E}">
        <p14:creationId xmlns:p14="http://schemas.microsoft.com/office/powerpoint/2010/main" val="772089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cap="all" dirty="0">
                <a:effectLst>
                  <a:outerShdw blurRad="38100" dist="38100" dir="2700000" algn="tl">
                    <a:srgbClr val="000000">
                      <a:alpha val="43137"/>
                    </a:srgbClr>
                  </a:outerShdw>
                </a:effectLst>
              </a:rPr>
              <a:t>Philippians</a:t>
            </a:r>
            <a:r>
              <a:rPr lang="en-US" i="1" dirty="0">
                <a:effectLst>
                  <a:outerShdw blurRad="38100" dist="38100" dir="2700000" algn="tl">
                    <a:srgbClr val="000000">
                      <a:alpha val="43137"/>
                    </a:srgbClr>
                  </a:outerShdw>
                </a:effectLst>
              </a:rPr>
              <a:t> 4:6-7</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105636"/>
            <a:ext cx="10904538" cy="4116937"/>
          </a:xfrm>
        </p:spPr>
        <p:txBody>
          <a:bodyPr/>
          <a:lstStyle/>
          <a:p>
            <a:r>
              <a:rPr lang="en-US" sz="4000" i="1" baseline="30000" dirty="0">
                <a:effectLst>
                  <a:outerShdw blurRad="38100" dist="38100" dir="2700000" algn="tl">
                    <a:srgbClr val="000000">
                      <a:alpha val="43137"/>
                    </a:srgbClr>
                  </a:outerShdw>
                </a:effectLst>
              </a:rPr>
              <a:t>6</a:t>
            </a:r>
            <a:r>
              <a:rPr lang="en-US" sz="4000" i="1" dirty="0">
                <a:effectLst>
                  <a:outerShdw blurRad="38100" dist="38100" dir="2700000" algn="tl">
                    <a:srgbClr val="000000">
                      <a:alpha val="43137"/>
                    </a:srgbClr>
                  </a:outerShdw>
                </a:effectLst>
              </a:rPr>
              <a:t> Be anxious for nothing, but in everything by prayer and supplication with thanksgiving let your requests be made known to God. </a:t>
            </a:r>
            <a:r>
              <a:rPr lang="en-US" sz="4000" i="1" baseline="30000" dirty="0">
                <a:effectLst>
                  <a:outerShdw blurRad="38100" dist="38100" dir="2700000" algn="tl">
                    <a:srgbClr val="000000">
                      <a:alpha val="43137"/>
                    </a:srgbClr>
                  </a:outerShdw>
                </a:effectLst>
              </a:rPr>
              <a:t>7</a:t>
            </a:r>
            <a:r>
              <a:rPr lang="en-US" sz="4000" i="1" dirty="0">
                <a:effectLst>
                  <a:outerShdw blurRad="38100" dist="38100" dir="2700000" algn="tl">
                    <a:srgbClr val="000000">
                      <a:alpha val="43137"/>
                    </a:srgbClr>
                  </a:outerShdw>
                </a:effectLst>
              </a:rPr>
              <a:t> And the peace of God, which surpasses all comprehension, will guard your hearts and your minds in Christ Jesus.</a:t>
            </a:r>
          </a:p>
        </p:txBody>
      </p:sp>
    </p:spTree>
    <p:extLst>
      <p:ext uri="{BB962C8B-B14F-4D97-AF65-F5344CB8AC3E}">
        <p14:creationId xmlns:p14="http://schemas.microsoft.com/office/powerpoint/2010/main" val="75983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000" cap="all" dirty="0">
                <a:effectLst>
                  <a:outerShdw blurRad="38100" dist="38100" dir="2700000" algn="tl">
                    <a:srgbClr val="000000">
                      <a:alpha val="43137"/>
                    </a:srgbClr>
                  </a:outerShdw>
                </a:effectLst>
              </a:rPr>
              <a:t>No matter how big the problem is, </a:t>
            </a:r>
            <a:r>
              <a:rPr lang="en-US" sz="8000" cap="all" dirty="0">
                <a:solidFill>
                  <a:srgbClr val="FE457C"/>
                </a:solidFill>
                <a:effectLst>
                  <a:outerShdw blurRad="38100" dist="38100" dir="2700000" algn="tl">
                    <a:srgbClr val="000000">
                      <a:alpha val="43137"/>
                    </a:srgbClr>
                  </a:outerShdw>
                </a:effectLst>
              </a:rPr>
              <a:t>our god is much bigger</a:t>
            </a:r>
          </a:p>
        </p:txBody>
      </p:sp>
    </p:spTree>
    <p:extLst>
      <p:ext uri="{BB962C8B-B14F-4D97-AF65-F5344CB8AC3E}">
        <p14:creationId xmlns:p14="http://schemas.microsoft.com/office/powerpoint/2010/main" val="413586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0499E6-E7BD-42A3-3F65-A9A5B140550D}"/>
              </a:ext>
            </a:extLst>
          </p:cNvPr>
          <p:cNvSpPr>
            <a:spLocks noGrp="1"/>
          </p:cNvSpPr>
          <p:nvPr>
            <p:ph type="body" sz="quarter" idx="10"/>
          </p:nvPr>
        </p:nvSpPr>
        <p:spPr>
          <a:xfrm>
            <a:off x="500543" y="417513"/>
            <a:ext cx="11190913" cy="3011487"/>
          </a:xfrm>
        </p:spPr>
        <p:txBody>
          <a:bodyPr/>
          <a:lstStyle/>
          <a:p>
            <a:r>
              <a:rPr lang="en-US" sz="9600" cap="all" dirty="0">
                <a:effectLst>
                  <a:outerShdw blurRad="38100" dist="38100" dir="2700000" algn="tl">
                    <a:srgbClr val="000000">
                      <a:alpha val="43137"/>
                    </a:srgbClr>
                  </a:outerShdw>
                </a:effectLst>
              </a:rPr>
              <a:t>Firm Foundation</a:t>
            </a:r>
          </a:p>
        </p:txBody>
      </p:sp>
      <p:sp>
        <p:nvSpPr>
          <p:cNvPr id="3" name="Text Placeholder 1">
            <a:extLst>
              <a:ext uri="{FF2B5EF4-FFF2-40B4-BE49-F238E27FC236}">
                <a16:creationId xmlns:a16="http://schemas.microsoft.com/office/drawing/2014/main" id="{6BBC4253-C8F3-2BC9-D56E-BC67FC4B40BA}"/>
              </a:ext>
            </a:extLst>
          </p:cNvPr>
          <p:cNvSpPr txBox="1">
            <a:spLocks/>
          </p:cNvSpPr>
          <p:nvPr/>
        </p:nvSpPr>
        <p:spPr>
          <a:xfrm>
            <a:off x="1157287" y="3124012"/>
            <a:ext cx="9877423" cy="3011487"/>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1500" b="1" i="0"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i="1" dirty="0">
                <a:solidFill>
                  <a:srgbClr val="FE457C"/>
                </a:solidFill>
                <a:effectLst>
                  <a:outerShdw blurRad="38100" dist="38100" dir="2700000" algn="tl">
                    <a:srgbClr val="000000">
                      <a:alpha val="43137"/>
                    </a:srgbClr>
                  </a:outerShdw>
                </a:effectLst>
              </a:rPr>
              <a:t>Acts 25</a:t>
            </a:r>
          </a:p>
          <a:p>
            <a:pPr algn="l"/>
            <a:r>
              <a:rPr lang="en-US" sz="3600" i="1" dirty="0">
                <a:solidFill>
                  <a:srgbClr val="FE457C"/>
                </a:solidFill>
                <a:effectLst>
                  <a:outerShdw blurRad="38100" dist="38100" dir="2700000" algn="tl">
                    <a:srgbClr val="000000">
                      <a:alpha val="43137"/>
                    </a:srgbClr>
                  </a:outerShdw>
                </a:effectLst>
              </a:rPr>
              <a:t>Colossians 2:7</a:t>
            </a:r>
          </a:p>
          <a:p>
            <a:pPr algn="l"/>
            <a:r>
              <a:rPr lang="en-US" sz="3600" i="1" dirty="0">
                <a:solidFill>
                  <a:srgbClr val="FE457C"/>
                </a:solidFill>
                <a:effectLst>
                  <a:outerShdw blurRad="38100" dist="38100" dir="2700000" algn="tl">
                    <a:srgbClr val="000000">
                      <a:alpha val="43137"/>
                    </a:srgbClr>
                  </a:outerShdw>
                </a:effectLst>
              </a:rPr>
              <a:t>Ephesians 6:11-13</a:t>
            </a:r>
          </a:p>
          <a:p>
            <a:pPr algn="l"/>
            <a:r>
              <a:rPr lang="en-US" sz="3600" i="1" dirty="0">
                <a:solidFill>
                  <a:srgbClr val="FE457C"/>
                </a:solidFill>
                <a:effectLst>
                  <a:outerShdw blurRad="38100" dist="38100" dir="2700000" algn="tl">
                    <a:srgbClr val="000000">
                      <a:alpha val="43137"/>
                    </a:srgbClr>
                  </a:outerShdw>
                </a:effectLst>
              </a:rPr>
              <a:t>Philippians 4:6-8</a:t>
            </a:r>
          </a:p>
          <a:p>
            <a:endParaRPr lang="en-US" sz="3600" i="1" dirty="0">
              <a:solidFill>
                <a:srgbClr val="FE457C"/>
              </a:solidFill>
              <a:effectLst>
                <a:outerShdw blurRad="38100" dist="38100" dir="2700000" algn="tl">
                  <a:srgbClr val="000000">
                    <a:alpha val="43137"/>
                  </a:srgbClr>
                </a:outerShdw>
              </a:effectLst>
            </a:endParaRPr>
          </a:p>
        </p:txBody>
      </p:sp>
      <p:sp>
        <p:nvSpPr>
          <p:cNvPr id="4" name="Text Placeholder 1">
            <a:extLst>
              <a:ext uri="{FF2B5EF4-FFF2-40B4-BE49-F238E27FC236}">
                <a16:creationId xmlns:a16="http://schemas.microsoft.com/office/drawing/2014/main" id="{39B862BF-602F-1F1B-A0AD-C6B7517EC028}"/>
              </a:ext>
            </a:extLst>
          </p:cNvPr>
          <p:cNvSpPr txBox="1">
            <a:spLocks/>
          </p:cNvSpPr>
          <p:nvPr/>
        </p:nvSpPr>
        <p:spPr>
          <a:xfrm>
            <a:off x="1070492" y="3448050"/>
            <a:ext cx="9368908" cy="3011487"/>
          </a:xfrm>
          <a:prstGeom prst="rect">
            <a:avLst/>
          </a:prstGeom>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1500" b="1" i="0"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3600" i="1" dirty="0">
                <a:solidFill>
                  <a:srgbClr val="FE457C"/>
                </a:solidFill>
                <a:effectLst>
                  <a:outerShdw blurRad="38100" dist="38100" dir="2700000" algn="tl">
                    <a:srgbClr val="000000">
                      <a:alpha val="43137"/>
                    </a:srgbClr>
                  </a:outerShdw>
                </a:effectLst>
              </a:rPr>
              <a:t>Ephesians 6:18</a:t>
            </a:r>
          </a:p>
          <a:p>
            <a:pPr algn="r"/>
            <a:r>
              <a:rPr lang="en-US" sz="3600" i="1" dirty="0">
                <a:solidFill>
                  <a:srgbClr val="FE457C"/>
                </a:solidFill>
                <a:effectLst>
                  <a:outerShdw blurRad="38100" dist="38100" dir="2700000" algn="tl">
                    <a:srgbClr val="000000">
                      <a:alpha val="43137"/>
                    </a:srgbClr>
                  </a:outerShdw>
                </a:effectLst>
              </a:rPr>
              <a:t>1 Thess. 5:16-18</a:t>
            </a:r>
          </a:p>
          <a:p>
            <a:pPr algn="r"/>
            <a:r>
              <a:rPr lang="en-US" sz="3600" i="1" dirty="0">
                <a:solidFill>
                  <a:srgbClr val="FE457C"/>
                </a:solidFill>
                <a:effectLst>
                  <a:outerShdw blurRad="38100" dist="38100" dir="2700000" algn="tl">
                    <a:srgbClr val="000000">
                      <a:alpha val="43137"/>
                    </a:srgbClr>
                  </a:outerShdw>
                </a:effectLst>
              </a:rPr>
              <a:t>Matthew 7:24-25</a:t>
            </a:r>
          </a:p>
          <a:p>
            <a:endParaRPr lang="en-US" sz="3600" i="1" dirty="0">
              <a:solidFill>
                <a:srgbClr val="FE45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09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cap="all" dirty="0">
                <a:effectLst>
                  <a:outerShdw blurRad="38100" dist="38100" dir="2700000" algn="tl">
                    <a:srgbClr val="000000">
                      <a:alpha val="43137"/>
                    </a:srgbClr>
                  </a:outerShdw>
                </a:effectLst>
              </a:rPr>
              <a:t>1 Thessalonians 5:16-18</a:t>
            </a:r>
            <a:endParaRPr lang="en-US" i="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105636"/>
            <a:ext cx="10904538" cy="4116937"/>
          </a:xfrm>
        </p:spPr>
        <p:txBody>
          <a:bodyPr/>
          <a:lstStyle/>
          <a:p>
            <a:r>
              <a:rPr lang="en-US" sz="4400" i="1" baseline="30000" dirty="0">
                <a:effectLst>
                  <a:outerShdw blurRad="38100" dist="38100" dir="2700000" algn="tl">
                    <a:srgbClr val="000000">
                      <a:alpha val="43137"/>
                    </a:srgbClr>
                  </a:outerShdw>
                </a:effectLst>
              </a:rPr>
              <a:t>16</a:t>
            </a:r>
            <a:r>
              <a:rPr lang="en-US" sz="4400" i="1" dirty="0">
                <a:effectLst>
                  <a:outerShdw blurRad="38100" dist="38100" dir="2700000" algn="tl">
                    <a:srgbClr val="000000">
                      <a:alpha val="43137"/>
                    </a:srgbClr>
                  </a:outerShdw>
                </a:effectLst>
              </a:rPr>
              <a:t> Rejoice always; </a:t>
            </a:r>
            <a:r>
              <a:rPr lang="en-US" sz="4400" i="1" baseline="30000" dirty="0">
                <a:solidFill>
                  <a:srgbClr val="FE457C"/>
                </a:solidFill>
                <a:effectLst>
                  <a:outerShdw blurRad="38100" dist="38100" dir="2700000" algn="tl">
                    <a:srgbClr val="000000">
                      <a:alpha val="43137"/>
                    </a:srgbClr>
                  </a:outerShdw>
                </a:effectLst>
              </a:rPr>
              <a:t>17</a:t>
            </a:r>
            <a:r>
              <a:rPr lang="en-US" sz="4400" i="1" dirty="0">
                <a:effectLst>
                  <a:outerShdw blurRad="38100" dist="38100" dir="2700000" algn="tl">
                    <a:srgbClr val="000000">
                      <a:alpha val="43137"/>
                    </a:srgbClr>
                  </a:outerShdw>
                </a:effectLst>
              </a:rPr>
              <a:t> </a:t>
            </a:r>
            <a:r>
              <a:rPr lang="en-US" sz="4400" i="1" dirty="0">
                <a:solidFill>
                  <a:srgbClr val="FE457C"/>
                </a:solidFill>
                <a:effectLst>
                  <a:outerShdw blurRad="38100" dist="38100" dir="2700000" algn="tl">
                    <a:srgbClr val="000000">
                      <a:alpha val="43137"/>
                    </a:srgbClr>
                  </a:outerShdw>
                </a:effectLst>
              </a:rPr>
              <a:t>pray without ceasing</a:t>
            </a:r>
            <a:r>
              <a:rPr lang="en-US" sz="4400" i="1" dirty="0">
                <a:effectLst>
                  <a:outerShdw blurRad="38100" dist="38100" dir="2700000" algn="tl">
                    <a:srgbClr val="000000">
                      <a:alpha val="43137"/>
                    </a:srgbClr>
                  </a:outerShdw>
                </a:effectLst>
              </a:rPr>
              <a:t>; </a:t>
            </a:r>
            <a:r>
              <a:rPr lang="en-US" sz="4400" i="1" baseline="30000" dirty="0">
                <a:effectLst>
                  <a:outerShdw blurRad="38100" dist="38100" dir="2700000" algn="tl">
                    <a:srgbClr val="000000">
                      <a:alpha val="43137"/>
                    </a:srgbClr>
                  </a:outerShdw>
                </a:effectLst>
              </a:rPr>
              <a:t>18</a:t>
            </a:r>
            <a:r>
              <a:rPr lang="en-US" sz="4400" i="1" dirty="0">
                <a:effectLst>
                  <a:outerShdw blurRad="38100" dist="38100" dir="2700000" algn="tl">
                    <a:srgbClr val="000000">
                      <a:alpha val="43137"/>
                    </a:srgbClr>
                  </a:outerShdw>
                </a:effectLst>
              </a:rPr>
              <a:t> in everything give thanks; for this is God’s will for you in Christ Jesus.</a:t>
            </a:r>
          </a:p>
        </p:txBody>
      </p:sp>
    </p:spTree>
    <p:extLst>
      <p:ext uri="{BB962C8B-B14F-4D97-AF65-F5344CB8AC3E}">
        <p14:creationId xmlns:p14="http://schemas.microsoft.com/office/powerpoint/2010/main" val="290239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1655253" y="1923256"/>
            <a:ext cx="8336472" cy="3011487"/>
          </a:xfrm>
        </p:spPr>
        <p:txBody>
          <a:bodyPr/>
          <a:lstStyle/>
          <a:p>
            <a:pPr algn="l"/>
            <a:r>
              <a:rPr lang="en-US" sz="9600" cap="all" dirty="0">
                <a:solidFill>
                  <a:srgbClr val="FE457C"/>
                </a:solidFill>
                <a:effectLst>
                  <a:outerShdw blurRad="38100" dist="38100" dir="2700000" algn="tl">
                    <a:srgbClr val="000000">
                      <a:alpha val="43137"/>
                    </a:srgbClr>
                  </a:outerShdw>
                </a:effectLst>
              </a:rPr>
              <a:t>P</a:t>
            </a:r>
            <a:r>
              <a:rPr lang="en-US" sz="9600" cap="all" dirty="0">
                <a:effectLst>
                  <a:outerShdw blurRad="38100" dist="38100" dir="2700000" algn="tl">
                    <a:srgbClr val="000000">
                      <a:alpha val="43137"/>
                    </a:srgbClr>
                  </a:outerShdw>
                </a:effectLst>
              </a:rPr>
              <a:t>ray</a:t>
            </a:r>
            <a:r>
              <a:rPr lang="en-US" sz="8000" cap="all" dirty="0">
                <a:effectLst>
                  <a:outerShdw blurRad="38100" dist="38100" dir="2700000" algn="tl">
                    <a:srgbClr val="000000">
                      <a:alpha val="43137"/>
                    </a:srgbClr>
                  </a:outerShdw>
                </a:effectLst>
              </a:rPr>
              <a:t> </a:t>
            </a:r>
          </a:p>
          <a:p>
            <a:pPr algn="l"/>
            <a:r>
              <a:rPr lang="en-US" sz="9600" cap="all" dirty="0">
                <a:solidFill>
                  <a:srgbClr val="FE457C"/>
                </a:solidFill>
                <a:effectLst>
                  <a:outerShdw blurRad="38100" dist="38100" dir="2700000" algn="tl">
                    <a:srgbClr val="000000">
                      <a:alpha val="43137"/>
                    </a:srgbClr>
                  </a:outerShdw>
                </a:effectLst>
              </a:rPr>
              <a:t>u</a:t>
            </a:r>
            <a:r>
              <a:rPr lang="en-US" sz="9600" cap="all" dirty="0">
                <a:effectLst>
                  <a:outerShdw blurRad="38100" dist="38100" dir="2700000" algn="tl">
                    <a:srgbClr val="000000">
                      <a:alpha val="43137"/>
                    </a:srgbClr>
                  </a:outerShdw>
                </a:effectLst>
              </a:rPr>
              <a:t>ntil</a:t>
            </a:r>
            <a:r>
              <a:rPr lang="en-US" sz="8000" cap="all" dirty="0">
                <a:effectLst>
                  <a:outerShdw blurRad="38100" dist="38100" dir="2700000" algn="tl">
                    <a:srgbClr val="000000">
                      <a:alpha val="43137"/>
                    </a:srgbClr>
                  </a:outerShdw>
                </a:effectLst>
              </a:rPr>
              <a:t> </a:t>
            </a:r>
          </a:p>
          <a:p>
            <a:pPr algn="l"/>
            <a:r>
              <a:rPr lang="en-US" sz="9600" cap="all" dirty="0">
                <a:solidFill>
                  <a:srgbClr val="FE457C"/>
                </a:solidFill>
                <a:effectLst>
                  <a:outerShdw blurRad="38100" dist="38100" dir="2700000" algn="tl">
                    <a:srgbClr val="000000">
                      <a:alpha val="43137"/>
                    </a:srgbClr>
                  </a:outerShdw>
                </a:effectLst>
              </a:rPr>
              <a:t>s</a:t>
            </a:r>
            <a:r>
              <a:rPr lang="en-US" sz="9600" cap="all" dirty="0">
                <a:effectLst>
                  <a:outerShdw blurRad="38100" dist="38100" dir="2700000" algn="tl">
                    <a:srgbClr val="000000">
                      <a:alpha val="43137"/>
                    </a:srgbClr>
                  </a:outerShdw>
                </a:effectLst>
              </a:rPr>
              <a:t>omething</a:t>
            </a:r>
            <a:r>
              <a:rPr lang="en-US" sz="8000" cap="all" dirty="0">
                <a:effectLst>
                  <a:outerShdw blurRad="38100" dist="38100" dir="2700000" algn="tl">
                    <a:srgbClr val="000000">
                      <a:alpha val="43137"/>
                    </a:srgbClr>
                  </a:outerShdw>
                </a:effectLst>
              </a:rPr>
              <a:t> </a:t>
            </a:r>
          </a:p>
          <a:p>
            <a:pPr algn="l"/>
            <a:r>
              <a:rPr lang="en-US" sz="9600" cap="all" dirty="0">
                <a:solidFill>
                  <a:srgbClr val="FE457C"/>
                </a:solidFill>
                <a:effectLst>
                  <a:outerShdw blurRad="38100" dist="38100" dir="2700000" algn="tl">
                    <a:srgbClr val="000000">
                      <a:alpha val="43137"/>
                    </a:srgbClr>
                  </a:outerShdw>
                </a:effectLst>
              </a:rPr>
              <a:t>h</a:t>
            </a:r>
            <a:r>
              <a:rPr lang="en-US" sz="9600" cap="all" dirty="0">
                <a:effectLst>
                  <a:outerShdw blurRad="38100" dist="38100" dir="2700000" algn="tl">
                    <a:srgbClr val="000000">
                      <a:alpha val="43137"/>
                    </a:srgbClr>
                  </a:outerShdw>
                </a:effectLst>
              </a:rPr>
              <a:t>appens</a:t>
            </a:r>
            <a:endParaRPr lang="en-US" sz="9600" cap="all" dirty="0">
              <a:solidFill>
                <a:srgbClr val="FE457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598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cap="all" dirty="0">
                <a:effectLst>
                  <a:outerShdw blurRad="38100" dist="38100" dir="2700000" algn="tl">
                    <a:srgbClr val="000000">
                      <a:alpha val="43137"/>
                    </a:srgbClr>
                  </a:outerShdw>
                </a:effectLst>
              </a:rPr>
              <a:t>Matthew 7:24-25</a:t>
            </a:r>
            <a:endParaRPr lang="en-US" i="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105636"/>
            <a:ext cx="10904538" cy="4116937"/>
          </a:xfrm>
        </p:spPr>
        <p:txBody>
          <a:bodyPr/>
          <a:lstStyle/>
          <a:p>
            <a:r>
              <a:rPr lang="en-US" sz="4000" i="1" baseline="30000" dirty="0">
                <a:effectLst>
                  <a:outerShdw blurRad="38100" dist="38100" dir="2700000" algn="tl">
                    <a:srgbClr val="000000">
                      <a:alpha val="43137"/>
                    </a:srgbClr>
                  </a:outerShdw>
                </a:effectLst>
              </a:rPr>
              <a:t>24</a:t>
            </a:r>
            <a:r>
              <a:rPr lang="en-US" sz="4000" i="1" dirty="0">
                <a:effectLst>
                  <a:outerShdw blurRad="38100" dist="38100" dir="2700000" algn="tl">
                    <a:srgbClr val="000000">
                      <a:alpha val="43137"/>
                    </a:srgbClr>
                  </a:outerShdw>
                </a:effectLst>
              </a:rPr>
              <a:t> “Therefore everyone who hears these words of Mine and acts on them, may be compared to a wise man who built his house on the rock. </a:t>
            </a:r>
            <a:r>
              <a:rPr lang="en-US" sz="4000" i="1" baseline="30000" dirty="0">
                <a:effectLst>
                  <a:outerShdw blurRad="38100" dist="38100" dir="2700000" algn="tl">
                    <a:srgbClr val="000000">
                      <a:alpha val="43137"/>
                    </a:srgbClr>
                  </a:outerShdw>
                </a:effectLst>
              </a:rPr>
              <a:t>25</a:t>
            </a:r>
            <a:r>
              <a:rPr lang="en-US" sz="4000" i="1" dirty="0">
                <a:effectLst>
                  <a:outerShdw blurRad="38100" dist="38100" dir="2700000" algn="tl">
                    <a:srgbClr val="000000">
                      <a:alpha val="43137"/>
                    </a:srgbClr>
                  </a:outerShdw>
                </a:effectLst>
              </a:rPr>
              <a:t> And the rain fell, and the floods came, and the winds blew and slammed against that house; and yet it did not fall, for it had been founded on the rock. </a:t>
            </a:r>
          </a:p>
        </p:txBody>
      </p:sp>
    </p:spTree>
    <p:extLst>
      <p:ext uri="{BB962C8B-B14F-4D97-AF65-F5344CB8AC3E}">
        <p14:creationId xmlns:p14="http://schemas.microsoft.com/office/powerpoint/2010/main" val="350046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52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dirty="0">
                <a:effectLst>
                  <a:outerShdw blurRad="38100" dist="38100" dir="2700000" algn="tl">
                    <a:srgbClr val="000000">
                      <a:alpha val="43137"/>
                    </a:srgbClr>
                  </a:outerShdw>
                </a:effectLst>
              </a:rPr>
              <a:t>ACTS 25:7-8 </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661336"/>
            <a:ext cx="10904538" cy="3535327"/>
          </a:xfrm>
        </p:spPr>
        <p:txBody>
          <a:bodyPr/>
          <a:lstStyle/>
          <a:p>
            <a:r>
              <a:rPr lang="en-US" sz="3600" i="1" baseline="30000" dirty="0">
                <a:effectLst>
                  <a:outerShdw blurRad="38100" dist="38100" dir="2700000" algn="tl">
                    <a:srgbClr val="000000">
                      <a:alpha val="43137"/>
                    </a:srgbClr>
                  </a:outerShdw>
                </a:effectLst>
              </a:rPr>
              <a:t>7</a:t>
            </a:r>
            <a:r>
              <a:rPr lang="en-US" sz="3600" i="1" dirty="0">
                <a:effectLst>
                  <a:outerShdw blurRad="38100" dist="38100" dir="2700000" algn="tl">
                    <a:srgbClr val="000000">
                      <a:alpha val="43137"/>
                    </a:srgbClr>
                  </a:outerShdw>
                </a:effectLst>
              </a:rPr>
              <a:t> After Paul arrived, the Jews who had come down from Jerusalem stood around him, bringing many and serious charges against him which they could not prove, </a:t>
            </a:r>
            <a:r>
              <a:rPr lang="en-US" sz="3600" i="1" baseline="30000" dirty="0">
                <a:effectLst>
                  <a:outerShdw blurRad="38100" dist="38100" dir="2700000" algn="tl">
                    <a:srgbClr val="000000">
                      <a:alpha val="43137"/>
                    </a:srgbClr>
                  </a:outerShdw>
                </a:effectLst>
              </a:rPr>
              <a:t>8</a:t>
            </a:r>
            <a:r>
              <a:rPr lang="en-US" sz="3600" i="1" dirty="0">
                <a:effectLst>
                  <a:outerShdw blurRad="38100" dist="38100" dir="2700000" algn="tl">
                    <a:srgbClr val="000000">
                      <a:alpha val="43137"/>
                    </a:srgbClr>
                  </a:outerShdw>
                </a:effectLst>
              </a:rPr>
              <a:t> while Paul said in his own defense, “I have committed no offense either against the Law of the Jews or against the temple or against Caesar.”</a:t>
            </a:r>
          </a:p>
        </p:txBody>
      </p:sp>
    </p:spTree>
    <p:extLst>
      <p:ext uri="{BB962C8B-B14F-4D97-AF65-F5344CB8AC3E}">
        <p14:creationId xmlns:p14="http://schemas.microsoft.com/office/powerpoint/2010/main" val="106883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dirty="0">
                <a:effectLst>
                  <a:outerShdw blurRad="38100" dist="38100" dir="2700000" algn="tl">
                    <a:srgbClr val="000000">
                      <a:alpha val="43137"/>
                    </a:srgbClr>
                  </a:outerShdw>
                </a:effectLst>
              </a:rPr>
              <a:t>ACTS 25:18-21 </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661336"/>
            <a:ext cx="10904538" cy="3535327"/>
          </a:xfrm>
        </p:spPr>
        <p:txBody>
          <a:bodyPr/>
          <a:lstStyle/>
          <a:p>
            <a:r>
              <a:rPr lang="en-US" sz="3200" i="1" baseline="30000" dirty="0">
                <a:effectLst>
                  <a:outerShdw blurRad="38100" dist="38100" dir="2700000" algn="tl">
                    <a:srgbClr val="000000">
                      <a:alpha val="43137"/>
                    </a:srgbClr>
                  </a:outerShdw>
                </a:effectLst>
              </a:rPr>
              <a:t>18</a:t>
            </a:r>
            <a:r>
              <a:rPr lang="en-US" sz="3200" i="1" dirty="0">
                <a:effectLst>
                  <a:outerShdw blurRad="38100" dist="38100" dir="2700000" algn="tl">
                    <a:srgbClr val="000000">
                      <a:alpha val="43137"/>
                    </a:srgbClr>
                  </a:outerShdw>
                </a:effectLst>
              </a:rPr>
              <a:t> When the accusers stood up, they began bringing charges against him not of such crimes as I was expecting, </a:t>
            </a:r>
            <a:r>
              <a:rPr lang="en-US" sz="3200" i="1" baseline="30000" dirty="0">
                <a:effectLst>
                  <a:outerShdw blurRad="38100" dist="38100" dir="2700000" algn="tl">
                    <a:srgbClr val="000000">
                      <a:alpha val="43137"/>
                    </a:srgbClr>
                  </a:outerShdw>
                </a:effectLst>
              </a:rPr>
              <a:t>19</a:t>
            </a:r>
            <a:r>
              <a:rPr lang="en-US" sz="3200" i="1" dirty="0">
                <a:effectLst>
                  <a:outerShdw blurRad="38100" dist="38100" dir="2700000" algn="tl">
                    <a:srgbClr val="000000">
                      <a:alpha val="43137"/>
                    </a:srgbClr>
                  </a:outerShdw>
                </a:effectLst>
              </a:rPr>
              <a:t> but they simply had some points of disagreement with him about their own religion and about a dead man, Jesus, whom Paul asserted to be alive. </a:t>
            </a:r>
            <a:r>
              <a:rPr lang="en-US" sz="3200" i="1" baseline="30000" dirty="0">
                <a:effectLst>
                  <a:outerShdw blurRad="38100" dist="38100" dir="2700000" algn="tl">
                    <a:srgbClr val="000000">
                      <a:alpha val="43137"/>
                    </a:srgbClr>
                  </a:outerShdw>
                </a:effectLst>
              </a:rPr>
              <a:t>20</a:t>
            </a:r>
            <a:r>
              <a:rPr lang="en-US" sz="3200" i="1" dirty="0">
                <a:effectLst>
                  <a:outerShdw blurRad="38100" dist="38100" dir="2700000" algn="tl">
                    <a:srgbClr val="000000">
                      <a:alpha val="43137"/>
                    </a:srgbClr>
                  </a:outerShdw>
                </a:effectLst>
              </a:rPr>
              <a:t> Being at a loss how to investigate such matters, I asked whether he was willing to go to Jerusalem and there stand trial on these matters. </a:t>
            </a:r>
            <a:r>
              <a:rPr lang="en-US" sz="3200" i="1" baseline="30000" dirty="0">
                <a:effectLst>
                  <a:outerShdw blurRad="38100" dist="38100" dir="2700000" algn="tl">
                    <a:srgbClr val="000000">
                      <a:alpha val="43137"/>
                    </a:srgbClr>
                  </a:outerShdw>
                </a:effectLst>
              </a:rPr>
              <a:t>21</a:t>
            </a:r>
            <a:r>
              <a:rPr lang="en-US" sz="3200" i="1" dirty="0">
                <a:effectLst>
                  <a:outerShdw blurRad="38100" dist="38100" dir="2700000" algn="tl">
                    <a:srgbClr val="000000">
                      <a:alpha val="43137"/>
                    </a:srgbClr>
                  </a:outerShdw>
                </a:effectLst>
              </a:rPr>
              <a:t> But when Paul appealed to be held in custody for the Emperor’s decision, I ordered him to be kept in custody until I send him to Caesar.”</a:t>
            </a:r>
          </a:p>
        </p:txBody>
      </p:sp>
    </p:spTree>
    <p:extLst>
      <p:ext uri="{BB962C8B-B14F-4D97-AF65-F5344CB8AC3E}">
        <p14:creationId xmlns:p14="http://schemas.microsoft.com/office/powerpoint/2010/main" val="314188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dirty="0">
                <a:effectLst>
                  <a:outerShdw blurRad="38100" dist="38100" dir="2700000" algn="tl">
                    <a:srgbClr val="000000">
                      <a:alpha val="43137"/>
                    </a:srgbClr>
                  </a:outerShdw>
                </a:effectLst>
              </a:rPr>
              <a:t>ACTS 25:25-27 </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1661336"/>
            <a:ext cx="10904538" cy="3535327"/>
          </a:xfrm>
        </p:spPr>
        <p:txBody>
          <a:bodyPr/>
          <a:lstStyle/>
          <a:p>
            <a:r>
              <a:rPr lang="en-US" sz="3200" i="1" baseline="30000" dirty="0">
                <a:effectLst>
                  <a:outerShdw blurRad="38100" dist="38100" dir="2700000" algn="tl">
                    <a:srgbClr val="000000">
                      <a:alpha val="43137"/>
                    </a:srgbClr>
                  </a:outerShdw>
                </a:effectLst>
              </a:rPr>
              <a:t>25</a:t>
            </a:r>
            <a:r>
              <a:rPr lang="en-US" sz="3200" i="1" dirty="0">
                <a:effectLst>
                  <a:outerShdw blurRad="38100" dist="38100" dir="2700000" algn="tl">
                    <a:srgbClr val="000000">
                      <a:alpha val="43137"/>
                    </a:srgbClr>
                  </a:outerShdw>
                </a:effectLst>
              </a:rPr>
              <a:t> But I found that he had committed nothing worthy of death; and since he himself appealed to the Emperor, I decided to send him. </a:t>
            </a:r>
            <a:r>
              <a:rPr lang="en-US" sz="3200" i="1" baseline="30000" dirty="0">
                <a:effectLst>
                  <a:outerShdw blurRad="38100" dist="38100" dir="2700000" algn="tl">
                    <a:srgbClr val="000000">
                      <a:alpha val="43137"/>
                    </a:srgbClr>
                  </a:outerShdw>
                </a:effectLst>
              </a:rPr>
              <a:t>26</a:t>
            </a:r>
            <a:r>
              <a:rPr lang="en-US" sz="3200" i="1" dirty="0">
                <a:effectLst>
                  <a:outerShdw blurRad="38100" dist="38100" dir="2700000" algn="tl">
                    <a:srgbClr val="000000">
                      <a:alpha val="43137"/>
                    </a:srgbClr>
                  </a:outerShdw>
                </a:effectLst>
              </a:rPr>
              <a:t> Yet I have nothing definite about him to write to my lord. Therefore I have brought him before you all and especially before you, King Agrippa, so that after the investigation has taken place, I may have something to write. </a:t>
            </a:r>
            <a:r>
              <a:rPr lang="en-US" sz="3200" i="1" baseline="30000" dirty="0">
                <a:effectLst>
                  <a:outerShdw blurRad="38100" dist="38100" dir="2700000" algn="tl">
                    <a:srgbClr val="000000">
                      <a:alpha val="43137"/>
                    </a:srgbClr>
                  </a:outerShdw>
                </a:effectLst>
              </a:rPr>
              <a:t>27</a:t>
            </a:r>
            <a:r>
              <a:rPr lang="en-US" sz="3200" i="1" dirty="0">
                <a:effectLst>
                  <a:outerShdw blurRad="38100" dist="38100" dir="2700000" algn="tl">
                    <a:srgbClr val="000000">
                      <a:alpha val="43137"/>
                    </a:srgbClr>
                  </a:outerShdw>
                </a:effectLst>
              </a:rPr>
              <a:t> For it seems absurd to me in sending a prisoner, not to indicate also the charges against him.”</a:t>
            </a:r>
          </a:p>
        </p:txBody>
      </p:sp>
    </p:spTree>
    <p:extLst>
      <p:ext uri="{BB962C8B-B14F-4D97-AF65-F5344CB8AC3E}">
        <p14:creationId xmlns:p14="http://schemas.microsoft.com/office/powerpoint/2010/main" val="265196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9600" cap="all" dirty="0">
                <a:effectLst>
                  <a:outerShdw blurRad="38100" dist="38100" dir="2700000" algn="tl">
                    <a:srgbClr val="000000">
                      <a:alpha val="43137"/>
                    </a:srgbClr>
                  </a:outerShdw>
                </a:effectLst>
              </a:rPr>
              <a:t>Paul was overflowing with </a:t>
            </a:r>
            <a:r>
              <a:rPr lang="en-US" sz="9600" cap="all" dirty="0">
                <a:solidFill>
                  <a:srgbClr val="FE457C"/>
                </a:solidFill>
                <a:effectLst>
                  <a:outerShdw blurRad="38100" dist="38100" dir="2700000" algn="tl">
                    <a:srgbClr val="000000">
                      <a:alpha val="43137"/>
                    </a:srgbClr>
                  </a:outerShdw>
                </a:effectLst>
              </a:rPr>
              <a:t>gratitude</a:t>
            </a:r>
          </a:p>
        </p:txBody>
      </p:sp>
    </p:spTree>
    <p:extLst>
      <p:ext uri="{BB962C8B-B14F-4D97-AF65-F5344CB8AC3E}">
        <p14:creationId xmlns:p14="http://schemas.microsoft.com/office/powerpoint/2010/main" val="371932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77B49-0F9E-3EEB-1441-38A22362C91E}"/>
              </a:ext>
            </a:extLst>
          </p:cNvPr>
          <p:cNvSpPr>
            <a:spLocks noGrp="1"/>
          </p:cNvSpPr>
          <p:nvPr>
            <p:ph type="body" sz="quarter" idx="10"/>
          </p:nvPr>
        </p:nvSpPr>
        <p:spPr>
          <a:xfrm>
            <a:off x="565150" y="635426"/>
            <a:ext cx="10904538" cy="954087"/>
          </a:xfrm>
        </p:spPr>
        <p:txBody>
          <a:bodyPr/>
          <a:lstStyle/>
          <a:p>
            <a:r>
              <a:rPr lang="en-US" i="1" cap="all" dirty="0">
                <a:effectLst>
                  <a:outerShdw blurRad="38100" dist="38100" dir="2700000" algn="tl">
                    <a:srgbClr val="000000">
                      <a:alpha val="43137"/>
                    </a:srgbClr>
                  </a:outerShdw>
                </a:effectLst>
              </a:rPr>
              <a:t>Colossians</a:t>
            </a:r>
            <a:r>
              <a:rPr lang="en-US" i="1" dirty="0">
                <a:effectLst>
                  <a:outerShdw blurRad="38100" dist="38100" dir="2700000" algn="tl">
                    <a:srgbClr val="000000">
                      <a:alpha val="43137"/>
                    </a:srgbClr>
                  </a:outerShdw>
                </a:effectLst>
              </a:rPr>
              <a:t> 2:7</a:t>
            </a:r>
          </a:p>
        </p:txBody>
      </p:sp>
      <p:sp>
        <p:nvSpPr>
          <p:cNvPr id="3" name="Text Placeholder 2">
            <a:extLst>
              <a:ext uri="{FF2B5EF4-FFF2-40B4-BE49-F238E27FC236}">
                <a16:creationId xmlns:a16="http://schemas.microsoft.com/office/drawing/2014/main" id="{B17FDE11-810C-6881-6FCA-C44630FFE6CE}"/>
              </a:ext>
            </a:extLst>
          </p:cNvPr>
          <p:cNvSpPr>
            <a:spLocks noGrp="1"/>
          </p:cNvSpPr>
          <p:nvPr>
            <p:ph type="body" sz="quarter" idx="11"/>
          </p:nvPr>
        </p:nvSpPr>
        <p:spPr>
          <a:xfrm>
            <a:off x="565150" y="2105636"/>
            <a:ext cx="10904538" cy="4116937"/>
          </a:xfrm>
        </p:spPr>
        <p:txBody>
          <a:bodyPr/>
          <a:lstStyle/>
          <a:p>
            <a:r>
              <a:rPr lang="en-US" sz="4000" i="1" baseline="30000" dirty="0">
                <a:effectLst>
                  <a:outerShdw blurRad="38100" dist="38100" dir="2700000" algn="tl">
                    <a:srgbClr val="000000">
                      <a:alpha val="43137"/>
                    </a:srgbClr>
                  </a:outerShdw>
                </a:effectLst>
              </a:rPr>
              <a:t>6</a:t>
            </a:r>
            <a:r>
              <a:rPr lang="en-US" sz="4000" i="1" dirty="0">
                <a:effectLst>
                  <a:outerShdw blurRad="38100" dist="38100" dir="2700000" algn="tl">
                    <a:srgbClr val="000000">
                      <a:alpha val="43137"/>
                    </a:srgbClr>
                  </a:outerShdw>
                </a:effectLst>
              </a:rPr>
              <a:t> Therefore as you have received Christ Jesus the Lord, so walk in Him, </a:t>
            </a:r>
            <a:r>
              <a:rPr lang="en-US" sz="4000" i="1" baseline="30000" dirty="0">
                <a:effectLst>
                  <a:outerShdw blurRad="38100" dist="38100" dir="2700000" algn="tl">
                    <a:srgbClr val="000000">
                      <a:alpha val="43137"/>
                    </a:srgbClr>
                  </a:outerShdw>
                </a:effectLst>
              </a:rPr>
              <a:t>7</a:t>
            </a:r>
            <a:r>
              <a:rPr lang="en-US" sz="4000" i="1" dirty="0">
                <a:effectLst>
                  <a:outerShdw blurRad="38100" dist="38100" dir="2700000" algn="tl">
                    <a:srgbClr val="000000">
                      <a:alpha val="43137"/>
                    </a:srgbClr>
                  </a:outerShdw>
                </a:effectLst>
              </a:rPr>
              <a:t> having been firmly rooted and now being built up in Him and established [f]in your faith, just as you were instructed, and overflowing with gratitude.</a:t>
            </a:r>
          </a:p>
        </p:txBody>
      </p:sp>
    </p:spTree>
    <p:extLst>
      <p:ext uri="{BB962C8B-B14F-4D97-AF65-F5344CB8AC3E}">
        <p14:creationId xmlns:p14="http://schemas.microsoft.com/office/powerpoint/2010/main" val="1274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8800" cap="all" dirty="0">
                <a:effectLst>
                  <a:outerShdw blurRad="38100" dist="38100" dir="2700000" algn="tl">
                    <a:srgbClr val="000000">
                      <a:alpha val="43137"/>
                    </a:srgbClr>
                  </a:outerShdw>
                </a:effectLst>
              </a:rPr>
              <a:t>What does it mean to </a:t>
            </a:r>
            <a:r>
              <a:rPr lang="en-US" sz="8800" cap="all" dirty="0">
                <a:solidFill>
                  <a:srgbClr val="FE457C"/>
                </a:solidFill>
                <a:effectLst>
                  <a:outerShdw blurRad="38100" dist="38100" dir="2700000" algn="tl">
                    <a:srgbClr val="000000">
                      <a:alpha val="43137"/>
                    </a:srgbClr>
                  </a:outerShdw>
                </a:effectLst>
              </a:rPr>
              <a:t>overflow with gratitude?</a:t>
            </a:r>
          </a:p>
        </p:txBody>
      </p:sp>
    </p:spTree>
    <p:extLst>
      <p:ext uri="{BB962C8B-B14F-4D97-AF65-F5344CB8AC3E}">
        <p14:creationId xmlns:p14="http://schemas.microsoft.com/office/powerpoint/2010/main" val="33636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FFDE-5CDC-AA52-BE93-02AD50B4CD95}"/>
              </a:ext>
            </a:extLst>
          </p:cNvPr>
          <p:cNvSpPr>
            <a:spLocks noGrp="1"/>
          </p:cNvSpPr>
          <p:nvPr>
            <p:ph type="body" sz="quarter" idx="10"/>
          </p:nvPr>
        </p:nvSpPr>
        <p:spPr>
          <a:xfrm>
            <a:off x="394283" y="1620562"/>
            <a:ext cx="11434194" cy="3011487"/>
          </a:xfrm>
        </p:spPr>
        <p:txBody>
          <a:bodyPr/>
          <a:lstStyle/>
          <a:p>
            <a:r>
              <a:rPr lang="en-US" sz="9600" cap="all" dirty="0">
                <a:effectLst>
                  <a:outerShdw blurRad="38100" dist="38100" dir="2700000" algn="tl">
                    <a:srgbClr val="000000">
                      <a:alpha val="43137"/>
                    </a:srgbClr>
                  </a:outerShdw>
                </a:effectLst>
              </a:rPr>
              <a:t>Paul was always </a:t>
            </a:r>
            <a:r>
              <a:rPr lang="en-US" sz="9600" cap="all" dirty="0">
                <a:solidFill>
                  <a:srgbClr val="FE457C"/>
                </a:solidFill>
                <a:effectLst>
                  <a:outerShdw blurRad="38100" dist="38100" dir="2700000" algn="tl">
                    <a:srgbClr val="000000">
                      <a:alpha val="43137"/>
                    </a:srgbClr>
                  </a:outerShdw>
                </a:effectLst>
              </a:rPr>
              <a:t>preparing</a:t>
            </a:r>
          </a:p>
        </p:txBody>
      </p:sp>
    </p:spTree>
    <p:extLst>
      <p:ext uri="{BB962C8B-B14F-4D97-AF65-F5344CB8AC3E}">
        <p14:creationId xmlns:p14="http://schemas.microsoft.com/office/powerpoint/2010/main" val="1835766860"/>
      </p:ext>
    </p:extLst>
  </p:cSld>
  <p:clrMapOvr>
    <a:masterClrMapping/>
  </p:clrMapOvr>
</p:sld>
</file>

<file path=ppt/theme/theme1.xml><?xml version="1.0" encoding="utf-8"?>
<a:theme xmlns:a="http://schemas.openxmlformats.org/drawingml/2006/main" name="Summer Res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Reset" id="{944FF49F-BABD-044E-A67E-0AEA5E7E36BF}" vid="{F34C1EDB-C94C-684F-8E0E-1FE213197B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aec547-66a2-4fb6-b917-60a3bb17aca2">
      <Terms xmlns="http://schemas.microsoft.com/office/infopath/2007/PartnerControls"/>
    </lcf76f155ced4ddcb4097134ff3c332f>
    <TaxCatchAll xmlns="c5f72115-79b8-4533-99c6-fbce626905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ECAFC6139EA341A2192C96931D7173" ma:contentTypeVersion="16" ma:contentTypeDescription="Create a new document." ma:contentTypeScope="" ma:versionID="5690ef547d064bd0007f43a9b73db520">
  <xsd:schema xmlns:xsd="http://www.w3.org/2001/XMLSchema" xmlns:xs="http://www.w3.org/2001/XMLSchema" xmlns:p="http://schemas.microsoft.com/office/2006/metadata/properties" xmlns:ns2="8aaec547-66a2-4fb6-b917-60a3bb17aca2" xmlns:ns3="c5f72115-79b8-4533-99c6-fbce62690589" targetNamespace="http://schemas.microsoft.com/office/2006/metadata/properties" ma:root="true" ma:fieldsID="e2629a29d88c8833d663e935e3c5c18c" ns2:_="" ns3:_="">
    <xsd:import namespace="8aaec547-66a2-4fb6-b917-60a3bb17aca2"/>
    <xsd:import namespace="c5f72115-79b8-4533-99c6-fbce626905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ec547-66a2-4fb6-b917-60a3bb17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8a8ab9-6710-4fb9-b0c9-d21ab4afb87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f72115-79b8-4533-99c6-fbce626905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54c7e8-f380-4b08-be38-217e0dc03f1e}" ma:internalName="TaxCatchAll" ma:showField="CatchAllData" ma:web="c5f72115-79b8-4533-99c6-fbce626905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3A1A63-1873-445E-A978-EB47CDD8E0AF}">
  <ds:schemaRefs>
    <ds:schemaRef ds:uri="8aaec547-66a2-4fb6-b917-60a3bb17aca2"/>
    <ds:schemaRef ds:uri="c5f72115-79b8-4533-99c6-fbce62690589"/>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71A1AF29-CF54-48E2-894D-2B0AD6CF38D4}">
  <ds:schemaRefs>
    <ds:schemaRef ds:uri="8aaec547-66a2-4fb6-b917-60a3bb17aca2"/>
    <ds:schemaRef ds:uri="c5f72115-79b8-4533-99c6-fbce62690589"/>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AB0E2F-ECEE-43D5-97AA-FBC6A28897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Summer Reset</Template>
  <TotalTime>0</TotalTime>
  <Words>862</Words>
  <Application>Microsoft Office PowerPoint</Application>
  <PresentationFormat>Widescreen</PresentationFormat>
  <Paragraphs>47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FatFrank Heavy</vt:lpstr>
      <vt:lpstr>Gotham-MediumItalic</vt:lpstr>
      <vt:lpstr>Summer Reset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Edgar Ruiz-Sanchez</dc:creator>
  <cp:lastModifiedBy>Edgar A. RuizSanchez</cp:lastModifiedBy>
  <cp:revision>2</cp:revision>
  <dcterms:created xsi:type="dcterms:W3CDTF">2023-07-15T00:47:34Z</dcterms:created>
  <dcterms:modified xsi:type="dcterms:W3CDTF">2023-08-04T19:09:34Z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0x0101002CECAFC6139EA341A2192C96931D7173</vt:lpwstr>
  </property>
  <property fmtid="{D5CDD505-2E9C-101B-9397-08002B2CF9AE}" pid="3" name="MediaServiceImageTags">
    <vt:lpwstr/>
  </property>
</Properties>
</file>