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7"/>
  </p:notesMasterIdLst>
  <p:sldIdLst>
    <p:sldId id="256" r:id="rId2"/>
    <p:sldId id="291" r:id="rId3"/>
    <p:sldId id="257" r:id="rId4"/>
    <p:sldId id="258" r:id="rId5"/>
    <p:sldId id="292" r:id="rId6"/>
    <p:sldId id="264" r:id="rId7"/>
    <p:sldId id="265" r:id="rId8"/>
    <p:sldId id="294" r:id="rId9"/>
    <p:sldId id="293" r:id="rId10"/>
    <p:sldId id="267" r:id="rId11"/>
    <p:sldId id="295" r:id="rId12"/>
    <p:sldId id="261" r:id="rId13"/>
    <p:sldId id="305" r:id="rId14"/>
    <p:sldId id="268" r:id="rId15"/>
    <p:sldId id="296" r:id="rId16"/>
    <p:sldId id="271" r:id="rId17"/>
    <p:sldId id="297" r:id="rId18"/>
    <p:sldId id="298" r:id="rId19"/>
    <p:sldId id="300" r:id="rId20"/>
    <p:sldId id="301" r:id="rId21"/>
    <p:sldId id="270" r:id="rId22"/>
    <p:sldId id="306" r:id="rId23"/>
    <p:sldId id="302" r:id="rId24"/>
    <p:sldId id="280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3EE4A2-1AC9-4534-AF7A-3A3FED30DF55}">
          <p14:sldIdLst>
            <p14:sldId id="256"/>
            <p14:sldId id="291"/>
            <p14:sldId id="257"/>
            <p14:sldId id="258"/>
            <p14:sldId id="292"/>
            <p14:sldId id="264"/>
            <p14:sldId id="265"/>
            <p14:sldId id="294"/>
            <p14:sldId id="293"/>
            <p14:sldId id="267"/>
            <p14:sldId id="295"/>
            <p14:sldId id="261"/>
            <p14:sldId id="305"/>
            <p14:sldId id="268"/>
            <p14:sldId id="296"/>
            <p14:sldId id="271"/>
            <p14:sldId id="297"/>
            <p14:sldId id="298"/>
            <p14:sldId id="300"/>
            <p14:sldId id="301"/>
            <p14:sldId id="270"/>
            <p14:sldId id="306"/>
            <p14:sldId id="302"/>
            <p14:sldId id="280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32FFA-535F-4F16-8DA2-229B09CD4707}" v="65" dt="2023-07-27T16:16:5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79199" autoAdjust="0"/>
  </p:normalViewPr>
  <p:slideViewPr>
    <p:cSldViewPr snapToGrid="0">
      <p:cViewPr varScale="1">
        <p:scale>
          <a:sx n="77" d="100"/>
          <a:sy n="77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C3E0-3094-4E2E-8A7A-0AD0B3E16E40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5298-517C-4C2A-A197-0AAF3C6A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-GREET CHURCH AND ONLINE</a:t>
            </a:r>
          </a:p>
          <a:p>
            <a:r>
              <a:rPr lang="en-US" dirty="0"/>
              <a:t>-GREET GUEST AND MENTION SF</a:t>
            </a:r>
          </a:p>
          <a:p>
            <a:r>
              <a:rPr lang="en-US" dirty="0"/>
              <a:t>-INTRODUCE YOURSELF</a:t>
            </a:r>
          </a:p>
          <a:p>
            <a:r>
              <a:rPr lang="en-US" dirty="0"/>
              <a:t>-SUMMER RESET RECAP</a:t>
            </a:r>
          </a:p>
          <a:p>
            <a:r>
              <a:rPr lang="en-US" dirty="0"/>
              <a:t>-SUMMER MEANS FAMILY VACATIONS</a:t>
            </a:r>
          </a:p>
          <a:p>
            <a:r>
              <a:rPr lang="en-US" dirty="0"/>
              <a:t>-FAMILY VACAY ISN’T RIGHT W/O </a:t>
            </a:r>
          </a:p>
          <a:p>
            <a:r>
              <a:rPr lang="en-US" dirty="0"/>
              <a:t>GETTING LOST.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-TERTULLUS CALLED HIM “NAZARENE”</a:t>
            </a:r>
          </a:p>
          <a:p>
            <a:r>
              <a:rPr lang="en-US" b="0" dirty="0"/>
              <a:t>-JEWS REFUSED TO CALL THEM CHRISTIANS…</a:t>
            </a:r>
          </a:p>
          <a:p>
            <a:r>
              <a:rPr lang="en-US" b="0" dirty="0"/>
              <a:t>-PAUL CORRECTS HIM IN HIS REFUTATION</a:t>
            </a:r>
          </a:p>
          <a:p>
            <a:r>
              <a:rPr lang="en-US" b="0" dirty="0"/>
              <a:t>-A24:14 HE SAYS I CONFESS THAT I FOLLOW </a:t>
            </a:r>
          </a:p>
          <a:p>
            <a:r>
              <a:rPr lang="en-US" b="1" u="sng" dirty="0"/>
              <a:t>THE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8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-AS PEOPLE OF THE WAY,</a:t>
            </a:r>
          </a:p>
          <a:p>
            <a:r>
              <a:rPr lang="en-US" b="0" dirty="0"/>
              <a:t>3 THINGS WE DO THAT SETS </a:t>
            </a:r>
          </a:p>
          <a:p>
            <a:r>
              <a:rPr lang="en-US" b="0" dirty="0"/>
              <a:t>US APART FROM PEOPLE </a:t>
            </a:r>
          </a:p>
          <a:p>
            <a:r>
              <a:rPr lang="en-US" b="0" dirty="0"/>
              <a:t>THAT ARE ON THE WRONG WAY</a:t>
            </a:r>
          </a:p>
          <a:p>
            <a:r>
              <a:rPr lang="en-US" b="0" dirty="0"/>
              <a:t>TO THE DESTINATION.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-WAY-HODOS-JOURNEY, ROUTE</a:t>
            </a:r>
          </a:p>
          <a:p>
            <a:r>
              <a:rPr lang="en-US" b="0" dirty="0"/>
              <a:t>-JESUS SAYS </a:t>
            </a:r>
            <a:r>
              <a:rPr lang="en-US" b="1" u="none" dirty="0"/>
              <a:t>WAY</a:t>
            </a:r>
            <a:r>
              <a:rPr lang="en-US" b="0" dirty="0"/>
              <a:t>, TRUTH, LIFE</a:t>
            </a:r>
          </a:p>
          <a:p>
            <a:r>
              <a:rPr lang="en-US" b="0" dirty="0"/>
              <a:t>-HOW DO WE KNOW IF THIS IS THE</a:t>
            </a:r>
          </a:p>
          <a:p>
            <a:r>
              <a:rPr lang="en-US" b="0" dirty="0"/>
              <a:t>RIGHT WAY? CAN WE TRUST JESUS?</a:t>
            </a:r>
          </a:p>
          <a:p>
            <a:r>
              <a:rPr lang="en-US" b="0" dirty="0"/>
              <a:t>-BC HE WAS THE ONE WHO DIED </a:t>
            </a:r>
          </a:p>
          <a:p>
            <a:r>
              <a:rPr lang="en-US" b="0" dirty="0"/>
              <a:t>CRUEL DEATH FOR ME! I DIDN’T DESERVE IT!</a:t>
            </a:r>
          </a:p>
          <a:p>
            <a:r>
              <a:rPr lang="en-US" b="0" dirty="0"/>
              <a:t>-I READ, BELIEVE, TASTED, ENCOURAGE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u="none" dirty="0"/>
              <a:t>-UNBELIEVER:</a:t>
            </a:r>
            <a:r>
              <a:rPr lang="en-US" b="1" u="none" dirty="0"/>
              <a:t> </a:t>
            </a:r>
            <a:r>
              <a:rPr lang="en-US" b="0" u="none" dirty="0"/>
              <a:t>GETTING TO </a:t>
            </a:r>
          </a:p>
          <a:p>
            <a:pPr marL="0" indent="0">
              <a:buFontTx/>
              <a:buNone/>
            </a:pPr>
            <a:r>
              <a:rPr lang="en-US" b="0" u="none" dirty="0"/>
              <a:t>THE DEST. OF HAPPY, LOVE, SUCCESS.</a:t>
            </a:r>
          </a:p>
          <a:p>
            <a:pPr marL="0" indent="0">
              <a:buFontTx/>
              <a:buNone/>
            </a:pPr>
            <a:r>
              <a:rPr lang="en-US" b="0" u="none" dirty="0"/>
              <a:t>-YOU’RE GOING THE WRONG WAY!</a:t>
            </a:r>
          </a:p>
          <a:p>
            <a:pPr marL="0" indent="0">
              <a:buFontTx/>
              <a:buNone/>
            </a:pPr>
            <a:r>
              <a:rPr lang="en-US" b="0" u="none" dirty="0"/>
              <a:t>-</a:t>
            </a:r>
            <a:r>
              <a:rPr lang="en-US" b="1" u="sng" dirty="0"/>
              <a:t>RESET YOUR ROUTE!</a:t>
            </a:r>
          </a:p>
          <a:p>
            <a:pPr marL="0" indent="0">
              <a:buFontTx/>
              <a:buNone/>
            </a:pPr>
            <a:r>
              <a:rPr lang="en-US" b="0" u="none" dirty="0"/>
              <a:t>-BELIEVER: HIGHWAY ANALOGY </a:t>
            </a:r>
          </a:p>
          <a:p>
            <a:pPr marL="0" indent="0">
              <a:buFontTx/>
              <a:buNone/>
            </a:pPr>
            <a:r>
              <a:rPr lang="en-US" b="0" u="none" dirty="0"/>
              <a:t>-</a:t>
            </a:r>
            <a:r>
              <a:rPr lang="en-US" b="1" u="sng" dirty="0"/>
              <a:t>RESET YOUR MIND!</a:t>
            </a:r>
            <a:r>
              <a:rPr lang="en-US" b="0" u="none" dirty="0"/>
              <a:t> </a:t>
            </a:r>
          </a:p>
          <a:p>
            <a:pPr marL="0" indent="0">
              <a:buFontTx/>
              <a:buNone/>
            </a:pPr>
            <a:r>
              <a:rPr lang="en-US" b="0" u="none" dirty="0"/>
              <a:t>-NOBODY CAN FILL THOSE DES. FOR YOU!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8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-READ TERTULLUS’ CLAIMS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 KNOW WHO YOU ARE YOU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TO KNOW WHO YOU’RE NOT.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-PAUL REFUTES CHARGES AND SAYS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HE’S NOT!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-READ PAULS REFUTES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-THE DEVIL WILL DO 2 THINGS: LIE &amp; REMIND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-READ PAULS AFFIRMATIONS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-WEAK---STRONG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-ALONE---WITH ME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-REJECTED---I’M HIS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-SCARRED---I’M HEALED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-UNLOVEABLE---I’M LOVED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-ABANDONED---ADOPTED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5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-P.O.T.W. KNOW OUR DESTINATION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-WE KNOW WHO TO GO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AND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TRUE SUCCES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-WE KNOW WE’RE N.O.T.W.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-HEAVEN IS OUR HOME AND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RESSURECTED ONE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3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-YOU ONLY CRY (TO WEEP OR</a:t>
            </a:r>
          </a:p>
          <a:p>
            <a:r>
              <a:rPr lang="en-US" b="0" dirty="0"/>
              <a:t>OR STRONGLY DECLARE) ABOUT</a:t>
            </a:r>
          </a:p>
          <a:p>
            <a:r>
              <a:rPr lang="en-US" b="0" dirty="0"/>
              <a:t>SOMETHING YOU TRULY ARE</a:t>
            </a:r>
          </a:p>
          <a:p>
            <a:r>
              <a:rPr lang="en-US" b="0" dirty="0"/>
              <a:t>PASSIONATE ABOUT.</a:t>
            </a:r>
          </a:p>
          <a:p>
            <a:r>
              <a:rPr lang="en-US" b="0" dirty="0"/>
              <a:t>-CARE ABOUT WHERE YOU’RE GOING!!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/>
              <a:t>-PAUL FINISHES HIS REFUTATION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0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-WE’RE JUST TRYING TO FIND THE </a:t>
            </a:r>
          </a:p>
          <a:p>
            <a:pPr marL="0" indent="0">
              <a:buFontTx/>
              <a:buNone/>
            </a:pPr>
            <a:r>
              <a:rPr lang="en-US" dirty="0"/>
              <a:t>RIGHT WAY.</a:t>
            </a:r>
          </a:p>
          <a:p>
            <a:pPr marL="0" indent="0">
              <a:buFontTx/>
              <a:buNone/>
            </a:pPr>
            <a:r>
              <a:rPr lang="en-US" dirty="0"/>
              <a:t>-THE RIGHT OR WRONG WAY DEPENDS</a:t>
            </a:r>
          </a:p>
          <a:p>
            <a:pPr marL="0" indent="0">
              <a:buFontTx/>
              <a:buNone/>
            </a:pPr>
            <a:r>
              <a:rPr lang="en-US" dirty="0"/>
              <a:t>ON OUR DESTINATION. </a:t>
            </a:r>
          </a:p>
          <a:p>
            <a:pPr marL="0" indent="0">
              <a:buFontTx/>
              <a:buNone/>
            </a:pPr>
            <a:r>
              <a:rPr lang="en-US" dirty="0"/>
              <a:t>-A LOT OF US HAVE SAME DESTINATION</a:t>
            </a:r>
          </a:p>
          <a:p>
            <a:pPr marL="0" indent="0">
              <a:buFontTx/>
              <a:buNone/>
            </a:pPr>
            <a:r>
              <a:rPr lang="en-US" dirty="0"/>
              <a:t>-DESTINATION IS TO BE LOVED, SUCCESS, HAPPY</a:t>
            </a:r>
          </a:p>
          <a:p>
            <a:pPr marL="0" indent="0">
              <a:buFontTx/>
              <a:buNone/>
            </a:pPr>
            <a:r>
              <a:rPr lang="en-US" dirty="0"/>
              <a:t>-</a:t>
            </a:r>
            <a:r>
              <a:rPr lang="en-US"/>
              <a:t>THE PROBLEM: PEOPLE ON THE WRONG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5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-KJV SAYS </a:t>
            </a:r>
            <a:r>
              <a:rPr lang="en-US" b="1" dirty="0"/>
              <a:t>MORE PERFECT</a:t>
            </a:r>
            <a:r>
              <a:rPr lang="en-US" dirty="0"/>
              <a:t> KNOWLEDGE</a:t>
            </a:r>
          </a:p>
          <a:p>
            <a:r>
              <a:rPr lang="en-US" dirty="0"/>
              <a:t>-PROBABLY RECEIVED INFO FROM WIFE</a:t>
            </a:r>
          </a:p>
          <a:p>
            <a:r>
              <a:rPr lang="en-US" dirty="0"/>
              <a:t>DRUSILLA SINCE SHE WAS JEWISH.</a:t>
            </a:r>
          </a:p>
          <a:p>
            <a:r>
              <a:rPr lang="en-US" dirty="0"/>
              <a:t>-PAUL NOW ON HOUSE ARREST.</a:t>
            </a:r>
          </a:p>
          <a:p>
            <a:r>
              <a:rPr lang="en-US" dirty="0"/>
              <a:t>-VS. 24 PAUL SPOKE OFTEN TO THEM</a:t>
            </a:r>
          </a:p>
          <a:p>
            <a:r>
              <a:rPr lang="en-US" dirty="0"/>
              <a:t>BOTH ABOUT JESUS.</a:t>
            </a:r>
          </a:p>
          <a:p>
            <a:r>
              <a:rPr lang="en-US" dirty="0"/>
              <a:t>-ALL GOOD UNTIL HE MENTIONS 3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-KJV SAYS “CONVENIENT SEASON”</a:t>
            </a:r>
          </a:p>
          <a:p>
            <a:r>
              <a:rPr lang="en-US" dirty="0"/>
              <a:t>-FELIX WAS SHOOK BC HE KNEW</a:t>
            </a:r>
          </a:p>
          <a:p>
            <a:r>
              <a:rPr lang="en-US" dirty="0"/>
              <a:t>HE WAS LIVING THE WRONG WAY.</a:t>
            </a:r>
          </a:p>
          <a:p>
            <a:r>
              <a:rPr lang="en-US" dirty="0"/>
              <a:t>-SO INSTEAD OF </a:t>
            </a:r>
            <a:r>
              <a:rPr lang="en-US" b="1" dirty="0"/>
              <a:t>RE-ROUTING OR </a:t>
            </a:r>
          </a:p>
          <a:p>
            <a:r>
              <a:rPr lang="en-US" b="1" dirty="0"/>
              <a:t>RESETTING, </a:t>
            </a:r>
            <a:r>
              <a:rPr lang="en-US" dirty="0"/>
              <a:t>HE PUT IT OFF.</a:t>
            </a:r>
          </a:p>
          <a:p>
            <a:r>
              <a:rPr lang="en-US" dirty="0"/>
              <a:t>-HE WAS INTRIGUED BY THE RIGHT WAY</a:t>
            </a:r>
          </a:p>
          <a:p>
            <a:r>
              <a:rPr lang="en-US" dirty="0"/>
              <a:t>BUT DENIED SURRENDERANCE.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-HE PUT PAUL OFF AND HE STAYED </a:t>
            </a:r>
          </a:p>
          <a:p>
            <a:r>
              <a:rPr lang="en-US" b="0" u="none" dirty="0"/>
              <a:t>IN JAIL FOR 2 YEARS.</a:t>
            </a:r>
          </a:p>
          <a:p>
            <a:r>
              <a:rPr lang="en-US" b="0" u="none" dirty="0"/>
              <a:t>-2 YEARS WAS MORE THAN ENOUGH </a:t>
            </a:r>
          </a:p>
          <a:p>
            <a:r>
              <a:rPr lang="en-US" b="0" u="none" dirty="0"/>
              <a:t>TIME FOR FELIX TO GET ON </a:t>
            </a:r>
          </a:p>
          <a:p>
            <a:r>
              <a:rPr lang="en-US" b="0" u="none" dirty="0"/>
              <a:t>THE RIGHT WAY.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43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-I WANT TO CONVINCE YOU</a:t>
            </a:r>
          </a:p>
          <a:p>
            <a:r>
              <a:rPr lang="en-US" b="0" u="none" dirty="0"/>
              <a:t>OF THE WAY TO JESUS. </a:t>
            </a:r>
          </a:p>
          <a:p>
            <a:r>
              <a:rPr lang="en-US" b="0" u="none" dirty="0"/>
              <a:t>-THERE’S MORE PEACE, JOY,</a:t>
            </a:r>
          </a:p>
          <a:p>
            <a:r>
              <a:rPr lang="en-US" b="0" u="none" dirty="0"/>
              <a:t>SUCCESS, HAPPINESS, LOVE,</a:t>
            </a:r>
          </a:p>
          <a:p>
            <a:r>
              <a:rPr lang="en-US" b="0" u="none" dirty="0"/>
              <a:t>SECURITY WHEN YOU FOLLOW THIS WAY</a:t>
            </a:r>
          </a:p>
          <a:p>
            <a:r>
              <a:rPr lang="en-US" b="0" u="none" dirty="0"/>
              <a:t>-MANY WAYS IN LIFE BUT THE RIGHT</a:t>
            </a:r>
          </a:p>
          <a:p>
            <a:r>
              <a:rPr lang="en-US" b="0" u="none" dirty="0"/>
              <a:t>WAY IS JESUS!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3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-STOP DELAYING YOUR RESET.</a:t>
            </a:r>
          </a:p>
          <a:p>
            <a:r>
              <a:rPr lang="en-US" dirty="0"/>
              <a:t>-STOP WAITING FOR A CONVENIENT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SEASON! THE OPPT. IS NOW!</a:t>
            </a:r>
          </a:p>
          <a:p>
            <a:r>
              <a:rPr lang="en-US" dirty="0"/>
              <a:t>-PRAY FOR SALVATION</a:t>
            </a:r>
          </a:p>
          <a:p>
            <a:r>
              <a:rPr lang="en-US" dirty="0"/>
              <a:t>-ALTAR TIME (HANDOUT)</a:t>
            </a:r>
          </a:p>
          <a:p>
            <a:r>
              <a:rPr lang="en-US" dirty="0"/>
              <a:t>-PRAY FOR FELIX’S OF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-TO DO: FOLLOW THE RIGHT WAY</a:t>
            </a:r>
          </a:p>
          <a:p>
            <a:r>
              <a:rPr lang="en-US" dirty="0"/>
              <a:t>-TALK ABOUT HANDOUT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-HOW DID PAUL GET HERE?</a:t>
            </a:r>
          </a:p>
          <a:p>
            <a:r>
              <a:rPr lang="en-US" dirty="0"/>
              <a:t>-A22 PAUL ESCAPED PERS. BY CITIZ. CARD</a:t>
            </a:r>
          </a:p>
          <a:p>
            <a:r>
              <a:rPr lang="en-US" dirty="0"/>
              <a:t>-A23 ON TRIAL FOR THE HOPE OF JESUS</a:t>
            </a:r>
          </a:p>
          <a:p>
            <a:r>
              <a:rPr lang="en-US" dirty="0"/>
              <a:t>-NEPHEW OVERHEARS BAD NEWS &amp; TELLS RC</a:t>
            </a:r>
          </a:p>
          <a:p>
            <a:r>
              <a:rPr lang="en-US" dirty="0"/>
              <a:t>-RC WROTE A LETTER TO FELIX TO DELIVER PAUL</a:t>
            </a:r>
          </a:p>
          <a:p>
            <a:r>
              <a:rPr lang="en-US" dirty="0"/>
              <a:t>TO HIM BC OF HIS CITIZENSHIP</a:t>
            </a:r>
          </a:p>
          <a:p>
            <a:r>
              <a:rPr lang="en-US" b="0" dirty="0"/>
              <a:t>-A23 ENDS W/ HIM IN CAESAREA W/ G. FELIX </a:t>
            </a:r>
            <a:r>
              <a:rPr lang="en-US" b="1" dirty="0"/>
              <a:t>(NS)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-WHO IS G. FELIX?</a:t>
            </a:r>
          </a:p>
          <a:p>
            <a:r>
              <a:rPr lang="en-US" b="0" dirty="0"/>
              <a:t>-VS. 2-4 IS ALL FLATTERY FROM TERT.</a:t>
            </a:r>
          </a:p>
          <a:p>
            <a:r>
              <a:rPr lang="en-US" b="0" dirty="0"/>
              <a:t>-HE WAS REALLY CRUEL &amp; LICENTIOUS</a:t>
            </a:r>
          </a:p>
          <a:p>
            <a:r>
              <a:rPr lang="en-US" b="0" dirty="0"/>
              <a:t>-SLAVE TO GOVERNOR BY CEASAR </a:t>
            </a:r>
          </a:p>
          <a:p>
            <a:r>
              <a:rPr lang="en-US" b="0" dirty="0"/>
              <a:t>-LURED AND MARRIED A MARRIED </a:t>
            </a:r>
          </a:p>
          <a:p>
            <a:r>
              <a:rPr lang="en-US" b="0" dirty="0"/>
              <a:t>22 YEAR OLD WOMAN NAMED DRUSILLA </a:t>
            </a:r>
          </a:p>
          <a:p>
            <a:r>
              <a:rPr lang="en-US" b="0" dirty="0"/>
              <a:t>-3</a:t>
            </a:r>
            <a:r>
              <a:rPr lang="en-US" b="0" baseline="30000" dirty="0"/>
              <a:t>RD</a:t>
            </a:r>
            <a:r>
              <a:rPr lang="en-US" b="0" dirty="0"/>
              <a:t> WIFE/ DAUGHTER OF KING AGRIPPA I </a:t>
            </a:r>
            <a:r>
              <a:rPr lang="en-US" b="1" dirty="0"/>
              <a:t>(NS)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5298-517C-4C2A-A197-0AAF3C6AB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white, design&#10;&#10;Description automatically generated">
            <a:extLst>
              <a:ext uri="{FF2B5EF4-FFF2-40B4-BE49-F238E27FC236}">
                <a16:creationId xmlns:a16="http://schemas.microsoft.com/office/drawing/2014/main" id="{42A5F7EB-5598-16FA-4FE7-3D27EE01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3A6AD8AE-7A2A-D689-043A-EA148A8F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1FD1FC6C-5D14-63AE-8C0A-3DCD3071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 u="none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0A27EB74-883E-569C-51F6-B47D83F5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 u="none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text&#10;&#10;Description automatically generated with low confidence">
            <a:extLst>
              <a:ext uri="{FF2B5EF4-FFF2-40B4-BE49-F238E27FC236}">
                <a16:creationId xmlns:a16="http://schemas.microsoft.com/office/drawing/2014/main" id="{3960B9A0-92F4-7738-CC7B-DC7666008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27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7B147D-CFAC-49AB-7A16-92EAFA80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5" y="0"/>
            <a:ext cx="11534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465270-F19A-ED5A-0FD4-C1C92349ACE1}"/>
              </a:ext>
            </a:extLst>
          </p:cNvPr>
          <p:cNvSpPr txBox="1"/>
          <p:nvPr/>
        </p:nvSpPr>
        <p:spPr>
          <a:xfrm>
            <a:off x="7245626" y="327991"/>
            <a:ext cx="479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PAUL BEFORE FELIX</a:t>
            </a:r>
          </a:p>
        </p:txBody>
      </p:sp>
    </p:spTree>
    <p:extLst>
      <p:ext uri="{BB962C8B-B14F-4D97-AF65-F5344CB8AC3E}">
        <p14:creationId xmlns:p14="http://schemas.microsoft.com/office/powerpoint/2010/main" val="106901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7B147D-CFAC-49AB-7A16-92EAFA80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5" y="0"/>
            <a:ext cx="11534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465270-F19A-ED5A-0FD4-C1C92349ACE1}"/>
              </a:ext>
            </a:extLst>
          </p:cNvPr>
          <p:cNvSpPr txBox="1"/>
          <p:nvPr/>
        </p:nvSpPr>
        <p:spPr>
          <a:xfrm>
            <a:off x="7245626" y="327991"/>
            <a:ext cx="479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PAUL BEFORE FELIX</a:t>
            </a:r>
          </a:p>
        </p:txBody>
      </p:sp>
    </p:spTree>
    <p:extLst>
      <p:ext uri="{BB962C8B-B14F-4D97-AF65-F5344CB8AC3E}">
        <p14:creationId xmlns:p14="http://schemas.microsoft.com/office/powerpoint/2010/main" val="234441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0868A-4D0C-C8EB-F248-B2142DE11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18189"/>
            <a:ext cx="10904538" cy="95408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52F11-EAD6-C02B-B40D-E56FF47FB0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478434"/>
            <a:ext cx="10904538" cy="2804416"/>
          </a:xfrm>
        </p:spPr>
        <p:txBody>
          <a:bodyPr/>
          <a:lstStyle/>
          <a:p>
            <a:r>
              <a:rPr lang="en-US" sz="3600" dirty="0">
                <a:latin typeface="system-ui"/>
              </a:rPr>
              <a:t>Acts 9:1-2 </a:t>
            </a:r>
          </a:p>
          <a:p>
            <a:r>
              <a:rPr lang="en-US" sz="3600" b="0" i="0" dirty="0">
                <a:solidFill>
                  <a:srgbClr val="121212"/>
                </a:solidFill>
                <a:effectLst/>
                <a:latin typeface="system-ui"/>
              </a:rPr>
              <a:t>But Saul, still breathing threats and murder against the disciples of the Lord, went to the high priest </a:t>
            </a:r>
            <a:r>
              <a:rPr lang="en-US" sz="3600" b="0" i="0" dirty="0">
                <a:solidFill>
                  <a:srgbClr val="777A7B"/>
                </a:solidFill>
                <a:effectLst/>
                <a:latin typeface="system-ui"/>
              </a:rPr>
              <a:t>2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system-ui"/>
              </a:rPr>
              <a:t>and asked him for letters to the synagogues at Damascus, so that if he found any belonging to 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system-ui"/>
              </a:rPr>
              <a:t>the Way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system-ui"/>
              </a:rPr>
              <a:t>,…</a:t>
            </a:r>
            <a:endParaRPr lang="en-US" sz="3600" dirty="0">
              <a:latin typeface="system-ui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DF41DF-A340-B644-E82B-2365D422DF18}"/>
              </a:ext>
            </a:extLst>
          </p:cNvPr>
          <p:cNvSpPr txBox="1">
            <a:spLocks/>
          </p:cNvSpPr>
          <p:nvPr/>
        </p:nvSpPr>
        <p:spPr>
          <a:xfrm>
            <a:off x="643731" y="4282850"/>
            <a:ext cx="11878640" cy="21934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ystem-ui"/>
              </a:rPr>
              <a:t>Acts 19:9 </a:t>
            </a:r>
          </a:p>
          <a:p>
            <a:r>
              <a:rPr lang="en-US" sz="3600" b="0" i="0" dirty="0">
                <a:solidFill>
                  <a:srgbClr val="121212"/>
                </a:solidFill>
                <a:effectLst/>
                <a:latin typeface="system-ui"/>
              </a:rPr>
              <a:t>But when some became stubborn and continued in unbelief, speaking evil of </a:t>
            </a:r>
            <a:r>
              <a:rPr lang="en-US" sz="3600" b="1" i="0" u="sng" dirty="0">
                <a:solidFill>
                  <a:srgbClr val="121212"/>
                </a:solidFill>
                <a:effectLst/>
                <a:latin typeface="system-ui"/>
              </a:rPr>
              <a:t>the Way 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system-ui"/>
              </a:rPr>
              <a:t>before the congregation,</a:t>
            </a:r>
            <a:endParaRPr lang="en-US" sz="36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85536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0868A-4D0C-C8EB-F248-B2142DE11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18189"/>
            <a:ext cx="10904538" cy="95408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WAY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6CFD58-9DA0-AA5E-B467-327E7C4962E2}"/>
              </a:ext>
            </a:extLst>
          </p:cNvPr>
          <p:cNvSpPr txBox="1">
            <a:spLocks/>
          </p:cNvSpPr>
          <p:nvPr/>
        </p:nvSpPr>
        <p:spPr>
          <a:xfrm>
            <a:off x="723244" y="1656599"/>
            <a:ext cx="11468756" cy="29383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ystem-ui"/>
              </a:rPr>
              <a:t>Acts 19:23 </a:t>
            </a:r>
          </a:p>
          <a:p>
            <a:r>
              <a:rPr lang="en-US" sz="3600" b="0" i="0" dirty="0">
                <a:solidFill>
                  <a:srgbClr val="121212"/>
                </a:solidFill>
                <a:effectLst/>
                <a:latin typeface="system-ui"/>
              </a:rPr>
              <a:t>About that time there arose no little disturbance concerning </a:t>
            </a:r>
            <a:r>
              <a:rPr lang="en-US" sz="3600" b="1" i="0" u="sng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Way</a:t>
            </a:r>
            <a:r>
              <a:rPr lang="en-US" sz="3600" b="0" i="0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4E6E6-FB91-656F-255B-241715EA03E9}"/>
              </a:ext>
            </a:extLst>
          </p:cNvPr>
          <p:cNvSpPr txBox="1"/>
          <p:nvPr/>
        </p:nvSpPr>
        <p:spPr>
          <a:xfrm>
            <a:off x="643731" y="3492357"/>
            <a:ext cx="11565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system-ui"/>
              </a:rPr>
              <a:t>Acts 24:14 </a:t>
            </a:r>
            <a:endParaRPr lang="en-US" sz="3600" dirty="0">
              <a:latin typeface="system-ui"/>
            </a:endParaRPr>
          </a:p>
          <a:p>
            <a:pPr marL="0" indent="0">
              <a:buNone/>
            </a:pPr>
            <a:r>
              <a:rPr lang="en-US" sz="3600" i="0" dirty="0">
                <a:solidFill>
                  <a:srgbClr val="000000"/>
                </a:solidFill>
                <a:latin typeface="system-ui"/>
              </a:rPr>
              <a:t>But this I confess to you, </a:t>
            </a:r>
            <a:r>
              <a:rPr lang="en-US" sz="3600" i="0" dirty="0">
                <a:latin typeface="system-ui"/>
              </a:rPr>
              <a:t>that according to </a:t>
            </a:r>
            <a:r>
              <a:rPr lang="en-US" sz="3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Way, </a:t>
            </a:r>
            <a:r>
              <a:rPr lang="en-US" sz="3600" i="0" dirty="0">
                <a:solidFill>
                  <a:srgbClr val="000000"/>
                </a:solidFill>
                <a:latin typeface="system-ui"/>
              </a:rPr>
              <a:t>which they call a sect, I worship the God of our fathers, believing everything laid down by the Law and written in the Prophets,</a:t>
            </a:r>
          </a:p>
        </p:txBody>
      </p:sp>
    </p:spTree>
    <p:extLst>
      <p:ext uri="{BB962C8B-B14F-4D97-AF65-F5344CB8AC3E}">
        <p14:creationId xmlns:p14="http://schemas.microsoft.com/office/powerpoint/2010/main" val="2775631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CA3E18-2A28-3274-7E17-81ED2D8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5691" y="835333"/>
            <a:ext cx="9680617" cy="3815734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WAY TRUST JESUS</a:t>
            </a:r>
            <a:endParaRPr lang="en-US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F0E12-ED1A-4BF4-BFB3-54BDFAA9373F}"/>
              </a:ext>
            </a:extLst>
          </p:cNvPr>
          <p:cNvSpPr txBox="1"/>
          <p:nvPr/>
        </p:nvSpPr>
        <p:spPr>
          <a:xfrm>
            <a:off x="1085849" y="5524500"/>
            <a:ext cx="1002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24:14</a:t>
            </a:r>
          </a:p>
        </p:txBody>
      </p:sp>
    </p:spTree>
    <p:extLst>
      <p:ext uri="{BB962C8B-B14F-4D97-AF65-F5344CB8AC3E}">
        <p14:creationId xmlns:p14="http://schemas.microsoft.com/office/powerpoint/2010/main" val="233894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52F11-EAD6-C02B-B40D-E56FF47FB0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31" y="1387078"/>
            <a:ext cx="10904538" cy="408384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Acts 24:14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tFrank Heavy"/>
            </a:endParaRPr>
          </a:p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14 </a:t>
            </a:r>
            <a:r>
              <a:rPr lang="en-US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But this I confess to you, </a:t>
            </a:r>
            <a:r>
              <a:rPr lang="en-US" sz="4400" b="1" i="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that according to the Way, </a:t>
            </a:r>
            <a:r>
              <a:rPr lang="en-US" sz="4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which they call a sect, I worship the God of our fathers, believing everything laid down by the Law and written in the Prophets,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72544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74E7E-600D-7927-25D6-0D350FA0C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6843" y="1232245"/>
            <a:ext cx="6818313" cy="4393510"/>
          </a:xfrm>
        </p:spPr>
        <p:txBody>
          <a:bodyPr/>
          <a:lstStyle/>
          <a:p>
            <a:r>
              <a:rPr lang="en-US" sz="67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you’re not following Jesus, you’re going the </a:t>
            </a:r>
            <a:r>
              <a:rPr lang="en-US" sz="67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 way </a:t>
            </a:r>
          </a:p>
        </p:txBody>
      </p:sp>
    </p:spTree>
    <p:extLst>
      <p:ext uri="{BB962C8B-B14F-4D97-AF65-F5344CB8AC3E}">
        <p14:creationId xmlns:p14="http://schemas.microsoft.com/office/powerpoint/2010/main" val="349496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CA3E18-2A28-3274-7E17-81ED2D8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5690" y="229045"/>
            <a:ext cx="9680617" cy="5495893"/>
          </a:xfrm>
        </p:spPr>
        <p:txBody>
          <a:bodyPr/>
          <a:lstStyle/>
          <a:p>
            <a:r>
              <a:rPr lang="en-US" sz="9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WAY KNOW WHO WE ARE</a:t>
            </a:r>
            <a:endParaRPr lang="en-US" sz="960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F0E12-ED1A-4BF4-BFB3-54BDFAA9373F}"/>
              </a:ext>
            </a:extLst>
          </p:cNvPr>
          <p:cNvSpPr txBox="1"/>
          <p:nvPr/>
        </p:nvSpPr>
        <p:spPr>
          <a:xfrm>
            <a:off x="1085849" y="5524500"/>
            <a:ext cx="1002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24:5-8,12-18</a:t>
            </a:r>
          </a:p>
        </p:txBody>
      </p:sp>
    </p:spTree>
    <p:extLst>
      <p:ext uri="{BB962C8B-B14F-4D97-AF65-F5344CB8AC3E}">
        <p14:creationId xmlns:p14="http://schemas.microsoft.com/office/powerpoint/2010/main" val="171980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CA3E18-2A28-3274-7E17-81ED2D8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5691" y="1680158"/>
            <a:ext cx="9680617" cy="3199955"/>
          </a:xfrm>
        </p:spPr>
        <p:txBody>
          <a:bodyPr/>
          <a:lstStyle/>
          <a:p>
            <a:r>
              <a:rPr 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WHO </a:t>
            </a:r>
            <a:r>
              <a:rPr lang="en-US" sz="96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</a:t>
            </a:r>
            <a:endParaRPr lang="en-US" sz="9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80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CA3E18-2A28-3274-7E17-81ED2D8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5691" y="229045"/>
            <a:ext cx="9680617" cy="5295455"/>
          </a:xfrm>
        </p:spPr>
        <p:txBody>
          <a:bodyPr/>
          <a:lstStyle/>
          <a:p>
            <a:r>
              <a:rPr lang="en-US" sz="9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WAY KNOW WHERE WE’RE GOING</a:t>
            </a:r>
            <a:endParaRPr lang="en-US" sz="960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F0E12-ED1A-4BF4-BFB3-54BDFAA9373F}"/>
              </a:ext>
            </a:extLst>
          </p:cNvPr>
          <p:cNvSpPr txBox="1"/>
          <p:nvPr/>
        </p:nvSpPr>
        <p:spPr>
          <a:xfrm>
            <a:off x="1085849" y="5663648"/>
            <a:ext cx="1002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24:15, 21, 25</a:t>
            </a:r>
          </a:p>
        </p:txBody>
      </p:sp>
    </p:spTree>
    <p:extLst>
      <p:ext uri="{BB962C8B-B14F-4D97-AF65-F5344CB8AC3E}">
        <p14:creationId xmlns:p14="http://schemas.microsoft.com/office/powerpoint/2010/main" val="421948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th GPS, Are We 'Never Lost Again'? | On Point">
            <a:extLst>
              <a:ext uri="{FF2B5EF4-FFF2-40B4-BE49-F238E27FC236}">
                <a16:creationId xmlns:a16="http://schemas.microsoft.com/office/drawing/2014/main" id="{15D8FEDF-EC31-862E-9187-69612D78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86" y="0"/>
            <a:ext cx="10217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0868A-4D0C-C8EB-F248-B2142DE11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18189"/>
            <a:ext cx="10904538" cy="95408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DF41DF-A340-B644-E82B-2365D422DF18}"/>
              </a:ext>
            </a:extLst>
          </p:cNvPr>
          <p:cNvSpPr txBox="1">
            <a:spLocks/>
          </p:cNvSpPr>
          <p:nvPr/>
        </p:nvSpPr>
        <p:spPr>
          <a:xfrm>
            <a:off x="327991" y="1172276"/>
            <a:ext cx="11536017" cy="55857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ea typeface="+mn-ea"/>
                <a:cs typeface="Gotham-MediumItalic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ystem-ui"/>
              </a:rPr>
              <a:t>Acts 24:15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having a hope in God, which these men themselves accept, that there will be a </a:t>
            </a:r>
            <a:r>
              <a:rPr lang="en-US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resurrection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of both the just and the unjust.</a:t>
            </a:r>
          </a:p>
          <a:p>
            <a:pPr algn="ctr"/>
            <a:endParaRPr lang="en-US" dirty="0">
              <a:solidFill>
                <a:srgbClr val="121212"/>
              </a:solidFill>
              <a:latin typeface="system-ui"/>
            </a:endParaRPr>
          </a:p>
          <a:p>
            <a:pPr algn="ctr"/>
            <a:r>
              <a:rPr lang="en-US" dirty="0">
                <a:latin typeface="system-ui"/>
              </a:rPr>
              <a:t>Acts 24:21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other than this one thing that I </a:t>
            </a:r>
            <a:r>
              <a:rPr lang="en-US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cried out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while standing among them: 'It is with respect to the </a:t>
            </a:r>
            <a:r>
              <a:rPr lang="en-US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resurrection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of the dead that I am on trial before you this day.’”</a:t>
            </a:r>
          </a:p>
          <a:p>
            <a:pPr algn="ctr"/>
            <a:endParaRPr lang="en-US" dirty="0">
              <a:solidFill>
                <a:srgbClr val="121212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Acts 24:25 </a:t>
            </a:r>
            <a:endParaRPr lang="en-US" dirty="0">
              <a:latin typeface="system-ui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as he reasoned about righteousness and self-control and the </a:t>
            </a:r>
            <a:r>
              <a:rPr lang="en-US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coming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judgment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,…</a:t>
            </a:r>
            <a:endParaRPr lang="en-US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8154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87E81-97B2-2771-A27A-B11DF8A10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24:22 KJV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CCE9F-0CE2-75DC-7604-44D0DC246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305193"/>
            <a:ext cx="10904538" cy="145179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Felix, having a 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system-ui"/>
              </a:rPr>
              <a:t>rather accurate knowledge of the Way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, put them off, saying,…</a:t>
            </a:r>
            <a:endParaRPr lang="en-US" sz="44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000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87E81-97B2-2771-A27A-B11DF8A10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24:22,25 KJV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CCE9F-0CE2-75DC-7604-44D0DC246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305193"/>
            <a:ext cx="10904538" cy="145179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Felix, having a 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system-ui"/>
              </a:rPr>
              <a:t>rather accurate knowledge of the Way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, put them off, saying,…</a:t>
            </a:r>
            <a:endParaRPr lang="en-US" sz="4400" dirty="0">
              <a:latin typeface="system-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78BD0-630C-FBB2-FCEC-651966F97801}"/>
              </a:ext>
            </a:extLst>
          </p:cNvPr>
          <p:cNvSpPr txBox="1"/>
          <p:nvPr/>
        </p:nvSpPr>
        <p:spPr>
          <a:xfrm>
            <a:off x="643731" y="3885441"/>
            <a:ext cx="105766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And as he reasoned about righteousness and self-control and the coming judgment, Felix was alarmed and said, "Go away for the present. 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ui-sans-serif"/>
              </a:rPr>
              <a:t>When I get an opportunity I will summon you."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25977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6B79CF-F712-30C8-5914-FE3588FBE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2067" y="914400"/>
            <a:ext cx="9567865" cy="5029200"/>
          </a:xfrm>
        </p:spPr>
        <p:txBody>
          <a:bodyPr/>
          <a:lstStyle/>
          <a:p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listen all we want, but without </a:t>
            </a:r>
            <a:r>
              <a:rPr lang="en-US" sz="6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openness to change, </a:t>
            </a:r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we’ll be left with is self-righteousness. -Edgar Ruiz</a:t>
            </a:r>
          </a:p>
        </p:txBody>
      </p:sp>
    </p:spTree>
    <p:extLst>
      <p:ext uri="{BB962C8B-B14F-4D97-AF65-F5344CB8AC3E}">
        <p14:creationId xmlns:p14="http://schemas.microsoft.com/office/powerpoint/2010/main" val="138383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ABC98C-F564-30EF-CC48-A1EE03B18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08" y="2683639"/>
            <a:ext cx="11857383" cy="2981667"/>
          </a:xfrm>
        </p:spPr>
        <p:txBody>
          <a:bodyPr/>
          <a:lstStyle/>
          <a:p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TRUST JESUS</a:t>
            </a:r>
          </a:p>
          <a:p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KNOW WHO WE ARE</a:t>
            </a:r>
          </a:p>
          <a:p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KNOW WHERE WE’RE GOING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317E-87DF-0A4A-953C-5BA4ABB4FAE2}"/>
              </a:ext>
            </a:extLst>
          </p:cNvPr>
          <p:cNvSpPr txBox="1">
            <a:spLocks/>
          </p:cNvSpPr>
          <p:nvPr/>
        </p:nvSpPr>
        <p:spPr>
          <a:xfrm>
            <a:off x="643731" y="1043752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500" b="1" i="0" kern="1200" spc="300">
                <a:solidFill>
                  <a:srgbClr val="00DCE6"/>
                </a:solidFill>
                <a:latin typeface="FatFrank Heav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WAY…</a:t>
            </a:r>
          </a:p>
        </p:txBody>
      </p:sp>
    </p:spTree>
    <p:extLst>
      <p:ext uri="{BB962C8B-B14F-4D97-AF65-F5344CB8AC3E}">
        <p14:creationId xmlns:p14="http://schemas.microsoft.com/office/powerpoint/2010/main" val="102551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67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F0C8C-7CFA-3870-244C-41CF6A016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7203" y="1620562"/>
            <a:ext cx="7177592" cy="3011487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CB5A6-800D-C864-B704-D572960CE7F9}"/>
              </a:ext>
            </a:extLst>
          </p:cNvPr>
          <p:cNvSpPr txBox="1"/>
          <p:nvPr/>
        </p:nvSpPr>
        <p:spPr>
          <a:xfrm>
            <a:off x="1500145" y="5089249"/>
            <a:ext cx="9191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ACTS 24:10-16 ESV</a:t>
            </a:r>
          </a:p>
        </p:txBody>
      </p:sp>
    </p:spTree>
    <p:extLst>
      <p:ext uri="{BB962C8B-B14F-4D97-AF65-F5344CB8AC3E}">
        <p14:creationId xmlns:p14="http://schemas.microsoft.com/office/powerpoint/2010/main" val="91141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8F5B-2848-D278-A71C-A9F015A85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606430"/>
            <a:ext cx="10904538" cy="954087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24:10-16 ESV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666C-C5B4-4C5B-D64E-DB0DD49E1C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917424"/>
            <a:ext cx="10904538" cy="4334146"/>
          </a:xfrm>
        </p:spPr>
        <p:txBody>
          <a:bodyPr/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10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And when the governor had nodded to him to speak, Paul replied: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“Knowing that for many years you have been a judge over this nation, I cheerfully make my defense.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11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You can verify that it is not more than twelve days since I went up to worship in Jerusalem,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8F5B-2848-D278-A71C-A9F015A85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292230"/>
            <a:ext cx="10904538" cy="954087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24:10-16 ESV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666C-C5B4-4C5B-D64E-DB0DD49E1C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509775"/>
            <a:ext cx="10904538" cy="3535327"/>
          </a:xfrm>
        </p:spPr>
        <p:txBody>
          <a:bodyPr/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12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and they did not find me disputing with anyone or stirring up a crowd, either in the temple or in the synagogues or in the city.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13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Neither can they prove to you what they now bring up against me. </a:t>
            </a:r>
            <a:endParaRPr lang="en-US" sz="40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50939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8F5B-2848-D278-A71C-A9F015A85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1222656"/>
            <a:ext cx="10904538" cy="954087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24:10-16 ESV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666C-C5B4-4C5B-D64E-DB0DD49E1C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40809"/>
            <a:ext cx="10904538" cy="3535327"/>
          </a:xfrm>
        </p:spPr>
        <p:txBody>
          <a:bodyPr/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14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But this I confess to you, </a:t>
            </a:r>
            <a:r>
              <a:rPr lang="en-US" sz="4000" b="1" i="0" u="sng" dirty="0">
                <a:solidFill>
                  <a:srgbClr val="121212"/>
                </a:solidFill>
                <a:effectLst/>
                <a:latin typeface="system-ui"/>
              </a:rPr>
              <a:t>that according to the Way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, which they call a sect, I worship the God of our fathers, believing everything laid down by the Law and written in the Prophets, </a:t>
            </a:r>
            <a:endParaRPr lang="en-US" sz="40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2595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8F5B-2848-D278-A71C-A9F015A85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884726"/>
            <a:ext cx="10904538" cy="954087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24:10-16 ESV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666C-C5B4-4C5B-D64E-DB0DD49E1C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251356"/>
            <a:ext cx="10904538" cy="3535327"/>
          </a:xfrm>
        </p:spPr>
        <p:txBody>
          <a:bodyPr/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15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having a hope in God, which these men themselves accept, that there will be a resurrection of both the just and the unjust.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system-ui"/>
              </a:rPr>
              <a:t>16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system-ui"/>
              </a:rPr>
              <a:t>So I always take pains to have a clear conscience toward both God and man.</a:t>
            </a:r>
            <a:endParaRPr lang="en-US" sz="40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819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10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7B147D-CFAC-49AB-7A16-92EAFA80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5" y="0"/>
            <a:ext cx="11534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465270-F19A-ED5A-0FD4-C1C92349ACE1}"/>
              </a:ext>
            </a:extLst>
          </p:cNvPr>
          <p:cNvSpPr txBox="1"/>
          <p:nvPr/>
        </p:nvSpPr>
        <p:spPr>
          <a:xfrm>
            <a:off x="7245626" y="327991"/>
            <a:ext cx="479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tFrank Heavy"/>
              </a:rPr>
              <a:t>PAUL BEFORE FELIX</a:t>
            </a:r>
          </a:p>
        </p:txBody>
      </p:sp>
    </p:spTree>
    <p:extLst>
      <p:ext uri="{BB962C8B-B14F-4D97-AF65-F5344CB8AC3E}">
        <p14:creationId xmlns:p14="http://schemas.microsoft.com/office/powerpoint/2010/main" val="185944916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 Re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er Reset" id="{944FF49F-BABD-044E-A67E-0AEA5E7E36BF}" vid="{F34C1EDB-C94C-684F-8E0E-1FE213197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Reset</Template>
  <TotalTime>2776</TotalTime>
  <Words>1404</Words>
  <Application>Microsoft Office PowerPoint</Application>
  <PresentationFormat>Widescreen</PresentationFormat>
  <Paragraphs>190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Summer Reset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Mason</dc:creator>
  <cp:lastModifiedBy>Kenny Mason</cp:lastModifiedBy>
  <cp:revision>4</cp:revision>
  <dcterms:created xsi:type="dcterms:W3CDTF">2023-06-27T18:31:38Z</dcterms:created>
  <dcterms:modified xsi:type="dcterms:W3CDTF">2023-07-30T16:56:56Z</dcterms:modified>
</cp:coreProperties>
</file>