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Lst>
  <p:sldIdLst>
    <p:sldId id="256" r:id="rId5"/>
    <p:sldId id="257" r:id="rId6"/>
    <p:sldId id="263" r:id="rId7"/>
    <p:sldId id="258" r:id="rId8"/>
    <p:sldId id="264" r:id="rId9"/>
    <p:sldId id="265" r:id="rId10"/>
    <p:sldId id="259" r:id="rId11"/>
    <p:sldId id="266" r:id="rId12"/>
    <p:sldId id="261" r:id="rId13"/>
    <p:sldId id="267" r:id="rId14"/>
    <p:sldId id="268" r:id="rId15"/>
    <p:sldId id="262" r:id="rId16"/>
    <p:sldId id="269" r:id="rId17"/>
    <p:sldId id="260"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57C"/>
    <a:srgbClr val="00DC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61E58-AB6F-4B00-83E7-09F8995EC457}" v="3" dt="2023-07-15T01:36:05.332"/>
    <p1510:client id="{55C57CBB-C3C2-6E40-A830-C81EAC84BB5D}" v="77" dt="2023-07-16T10:33:22.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gar Ruiz-Sanchez" userId="5d1f4630-6d14-4dab-9c83-8cbbc481f46c" providerId="ADAL" clId="{05D61E58-AB6F-4B00-83E7-09F8995EC457}"/>
    <pc:docChg chg="undo custSel addSld modSld sldOrd">
      <pc:chgData name="Edgar Ruiz-Sanchez" userId="5d1f4630-6d14-4dab-9c83-8cbbc481f46c" providerId="ADAL" clId="{05D61E58-AB6F-4B00-83E7-09F8995EC457}" dt="2023-07-15T01:57:04.046" v="477"/>
      <pc:docMkLst>
        <pc:docMk/>
      </pc:docMkLst>
      <pc:sldChg chg="modSp">
        <pc:chgData name="Edgar Ruiz-Sanchez" userId="5d1f4630-6d14-4dab-9c83-8cbbc481f46c" providerId="ADAL" clId="{05D61E58-AB6F-4B00-83E7-09F8995EC457}" dt="2023-07-15T01:31:26.743" v="1"/>
        <pc:sldMkLst>
          <pc:docMk/>
          <pc:sldMk cId="431097406" sldId="257"/>
        </pc:sldMkLst>
        <pc:spChg chg="mod">
          <ac:chgData name="Edgar Ruiz-Sanchez" userId="5d1f4630-6d14-4dab-9c83-8cbbc481f46c" providerId="ADAL" clId="{05D61E58-AB6F-4B00-83E7-09F8995EC457}" dt="2023-07-15T01:31:22.311" v="0"/>
          <ac:spMkLst>
            <pc:docMk/>
            <pc:sldMk cId="431097406" sldId="257"/>
            <ac:spMk id="2" creationId="{C80499E6-E7BD-42A3-3F65-A9A5B140550D}"/>
          </ac:spMkLst>
        </pc:spChg>
        <pc:spChg chg="mod">
          <ac:chgData name="Edgar Ruiz-Sanchez" userId="5d1f4630-6d14-4dab-9c83-8cbbc481f46c" providerId="ADAL" clId="{05D61E58-AB6F-4B00-83E7-09F8995EC457}" dt="2023-07-15T01:31:26.743" v="1"/>
          <ac:spMkLst>
            <pc:docMk/>
            <pc:sldMk cId="431097406" sldId="257"/>
            <ac:spMk id="3" creationId="{6BBC4253-C8F3-2BC9-D56E-BC67FC4B40BA}"/>
          </ac:spMkLst>
        </pc:spChg>
      </pc:sldChg>
      <pc:sldChg chg="ord">
        <pc:chgData name="Edgar Ruiz-Sanchez" userId="5d1f4630-6d14-4dab-9c83-8cbbc481f46c" providerId="ADAL" clId="{05D61E58-AB6F-4B00-83E7-09F8995EC457}" dt="2023-07-15T01:42:46.725" v="199"/>
        <pc:sldMkLst>
          <pc:docMk/>
          <pc:sldMk cId="1068833494" sldId="258"/>
        </pc:sldMkLst>
      </pc:sldChg>
      <pc:sldChg chg="ord">
        <pc:chgData name="Edgar Ruiz-Sanchez" userId="5d1f4630-6d14-4dab-9c83-8cbbc481f46c" providerId="ADAL" clId="{05D61E58-AB6F-4B00-83E7-09F8995EC457}" dt="2023-07-15T01:42:32.674" v="195"/>
        <pc:sldMkLst>
          <pc:docMk/>
          <pc:sldMk cId="127428630" sldId="259"/>
        </pc:sldMkLst>
      </pc:sldChg>
      <pc:sldChg chg="modSp mod">
        <pc:chgData name="Edgar Ruiz-Sanchez" userId="5d1f4630-6d14-4dab-9c83-8cbbc481f46c" providerId="ADAL" clId="{05D61E58-AB6F-4B00-83E7-09F8995EC457}" dt="2023-07-15T01:45:57.667" v="215" actId="20577"/>
        <pc:sldMkLst>
          <pc:docMk/>
          <pc:sldMk cId="463473679" sldId="261"/>
        </pc:sldMkLst>
        <pc:spChg chg="mod">
          <ac:chgData name="Edgar Ruiz-Sanchez" userId="5d1f4630-6d14-4dab-9c83-8cbbc481f46c" providerId="ADAL" clId="{05D61E58-AB6F-4B00-83E7-09F8995EC457}" dt="2023-07-15T01:45:57.667" v="215" actId="20577"/>
          <ac:spMkLst>
            <pc:docMk/>
            <pc:sldMk cId="463473679" sldId="261"/>
            <ac:spMk id="3" creationId="{B17FDE11-810C-6881-6FCA-C44630FFE6CE}"/>
          </ac:spMkLst>
        </pc:spChg>
      </pc:sldChg>
      <pc:sldChg chg="modSp new mod">
        <pc:chgData name="Edgar Ruiz-Sanchez" userId="5d1f4630-6d14-4dab-9c83-8cbbc481f46c" providerId="ADAL" clId="{05D61E58-AB6F-4B00-83E7-09F8995EC457}" dt="2023-07-15T01:36:34.045" v="49" actId="207"/>
        <pc:sldMkLst>
          <pc:docMk/>
          <pc:sldMk cId="2352483172" sldId="263"/>
        </pc:sldMkLst>
        <pc:spChg chg="mod">
          <ac:chgData name="Edgar Ruiz-Sanchez" userId="5d1f4630-6d14-4dab-9c83-8cbbc481f46c" providerId="ADAL" clId="{05D61E58-AB6F-4B00-83E7-09F8995EC457}" dt="2023-07-15T01:36:34.045" v="49" actId="207"/>
          <ac:spMkLst>
            <pc:docMk/>
            <pc:sldMk cId="2352483172" sldId="263"/>
            <ac:spMk id="2" creationId="{DF63FFDE-5CDC-AA52-BE93-02AD50B4CD95}"/>
          </ac:spMkLst>
        </pc:spChg>
      </pc:sldChg>
      <pc:sldChg chg="modSp add mod ord">
        <pc:chgData name="Edgar Ruiz-Sanchez" userId="5d1f4630-6d14-4dab-9c83-8cbbc481f46c" providerId="ADAL" clId="{05D61E58-AB6F-4B00-83E7-09F8995EC457}" dt="2023-07-15T01:42:43.487" v="197"/>
        <pc:sldMkLst>
          <pc:docMk/>
          <pc:sldMk cId="3719329214" sldId="264"/>
        </pc:sldMkLst>
        <pc:spChg chg="mod">
          <ac:chgData name="Edgar Ruiz-Sanchez" userId="5d1f4630-6d14-4dab-9c83-8cbbc481f46c" providerId="ADAL" clId="{05D61E58-AB6F-4B00-83E7-09F8995EC457}" dt="2023-07-15T01:38:58.635" v="143" actId="207"/>
          <ac:spMkLst>
            <pc:docMk/>
            <pc:sldMk cId="3719329214" sldId="264"/>
            <ac:spMk id="2" creationId="{DF63FFDE-5CDC-AA52-BE93-02AD50B4CD95}"/>
          </ac:spMkLst>
        </pc:spChg>
      </pc:sldChg>
      <pc:sldChg chg="modSp add mod">
        <pc:chgData name="Edgar Ruiz-Sanchez" userId="5d1f4630-6d14-4dab-9c83-8cbbc481f46c" providerId="ADAL" clId="{05D61E58-AB6F-4B00-83E7-09F8995EC457}" dt="2023-07-15T01:41:46.456" v="193" actId="403"/>
        <pc:sldMkLst>
          <pc:docMk/>
          <pc:sldMk cId="336369686" sldId="265"/>
        </pc:sldMkLst>
        <pc:spChg chg="mod">
          <ac:chgData name="Edgar Ruiz-Sanchez" userId="5d1f4630-6d14-4dab-9c83-8cbbc481f46c" providerId="ADAL" clId="{05D61E58-AB6F-4B00-83E7-09F8995EC457}" dt="2023-07-15T01:41:46.456" v="193" actId="403"/>
          <ac:spMkLst>
            <pc:docMk/>
            <pc:sldMk cId="336369686" sldId="265"/>
            <ac:spMk id="2" creationId="{DF63FFDE-5CDC-AA52-BE93-02AD50B4CD95}"/>
          </ac:spMkLst>
        </pc:spChg>
      </pc:sldChg>
      <pc:sldChg chg="modSp add mod">
        <pc:chgData name="Edgar Ruiz-Sanchez" userId="5d1f4630-6d14-4dab-9c83-8cbbc481f46c" providerId="ADAL" clId="{05D61E58-AB6F-4B00-83E7-09F8995EC457}" dt="2023-07-15T01:44:58.314" v="212" actId="14100"/>
        <pc:sldMkLst>
          <pc:docMk/>
          <pc:sldMk cId="3555755391" sldId="266"/>
        </pc:sldMkLst>
        <pc:spChg chg="mod">
          <ac:chgData name="Edgar Ruiz-Sanchez" userId="5d1f4630-6d14-4dab-9c83-8cbbc481f46c" providerId="ADAL" clId="{05D61E58-AB6F-4B00-83E7-09F8995EC457}" dt="2023-07-15T01:43:57.560" v="206" actId="20577"/>
          <ac:spMkLst>
            <pc:docMk/>
            <pc:sldMk cId="3555755391" sldId="266"/>
            <ac:spMk id="2" creationId="{25877B49-0F9E-3EEB-1441-38A22362C91E}"/>
          </ac:spMkLst>
        </pc:spChg>
        <pc:spChg chg="mod">
          <ac:chgData name="Edgar Ruiz-Sanchez" userId="5d1f4630-6d14-4dab-9c83-8cbbc481f46c" providerId="ADAL" clId="{05D61E58-AB6F-4B00-83E7-09F8995EC457}" dt="2023-07-15T01:44:58.314" v="212" actId="14100"/>
          <ac:spMkLst>
            <pc:docMk/>
            <pc:sldMk cId="3555755391" sldId="266"/>
            <ac:spMk id="3" creationId="{B17FDE11-810C-6881-6FCA-C44630FFE6CE}"/>
          </ac:spMkLst>
        </pc:spChg>
      </pc:sldChg>
      <pc:sldChg chg="modSp add mod ord">
        <pc:chgData name="Edgar Ruiz-Sanchez" userId="5d1f4630-6d14-4dab-9c83-8cbbc481f46c" providerId="ADAL" clId="{05D61E58-AB6F-4B00-83E7-09F8995EC457}" dt="2023-07-15T01:48:48.652" v="354"/>
        <pc:sldMkLst>
          <pc:docMk/>
          <pc:sldMk cId="3593621022" sldId="267"/>
        </pc:sldMkLst>
        <pc:spChg chg="mod">
          <ac:chgData name="Edgar Ruiz-Sanchez" userId="5d1f4630-6d14-4dab-9c83-8cbbc481f46c" providerId="ADAL" clId="{05D61E58-AB6F-4B00-83E7-09F8995EC457}" dt="2023-07-15T01:48:16.328" v="352" actId="207"/>
          <ac:spMkLst>
            <pc:docMk/>
            <pc:sldMk cId="3593621022" sldId="267"/>
            <ac:spMk id="2" creationId="{DF63FFDE-5CDC-AA52-BE93-02AD50B4CD95}"/>
          </ac:spMkLst>
        </pc:spChg>
      </pc:sldChg>
      <pc:sldChg chg="modSp add mod">
        <pc:chgData name="Edgar Ruiz-Sanchez" userId="5d1f4630-6d14-4dab-9c83-8cbbc481f46c" providerId="ADAL" clId="{05D61E58-AB6F-4B00-83E7-09F8995EC457}" dt="2023-07-15T01:50:56.842" v="437" actId="20577"/>
        <pc:sldMkLst>
          <pc:docMk/>
          <pc:sldMk cId="2200157617" sldId="268"/>
        </pc:sldMkLst>
        <pc:spChg chg="mod">
          <ac:chgData name="Edgar Ruiz-Sanchez" userId="5d1f4630-6d14-4dab-9c83-8cbbc481f46c" providerId="ADAL" clId="{05D61E58-AB6F-4B00-83E7-09F8995EC457}" dt="2023-07-15T01:50:56.842" v="437" actId="20577"/>
          <ac:spMkLst>
            <pc:docMk/>
            <pc:sldMk cId="2200157617" sldId="268"/>
            <ac:spMk id="2" creationId="{DF63FFDE-5CDC-AA52-BE93-02AD50B4CD95}"/>
          </ac:spMkLst>
        </pc:spChg>
      </pc:sldChg>
      <pc:sldChg chg="modSp add mod ord">
        <pc:chgData name="Edgar Ruiz-Sanchez" userId="5d1f4630-6d14-4dab-9c83-8cbbc481f46c" providerId="ADAL" clId="{05D61E58-AB6F-4B00-83E7-09F8995EC457}" dt="2023-07-15T01:56:07.875" v="474" actId="20577"/>
        <pc:sldMkLst>
          <pc:docMk/>
          <pc:sldMk cId="772089543" sldId="269"/>
        </pc:sldMkLst>
        <pc:spChg chg="mod">
          <ac:chgData name="Edgar Ruiz-Sanchez" userId="5d1f4630-6d14-4dab-9c83-8cbbc481f46c" providerId="ADAL" clId="{05D61E58-AB6F-4B00-83E7-09F8995EC457}" dt="2023-07-15T01:56:07.875" v="474" actId="20577"/>
          <ac:spMkLst>
            <pc:docMk/>
            <pc:sldMk cId="772089543" sldId="269"/>
            <ac:spMk id="2" creationId="{DF63FFDE-5CDC-AA52-BE93-02AD50B4CD95}"/>
          </ac:spMkLst>
        </pc:spChg>
      </pc:sldChg>
      <pc:sldChg chg="add ord">
        <pc:chgData name="Edgar Ruiz-Sanchez" userId="5d1f4630-6d14-4dab-9c83-8cbbc481f46c" providerId="ADAL" clId="{05D61E58-AB6F-4B00-83E7-09F8995EC457}" dt="2023-07-15T01:57:04.046" v="477"/>
        <pc:sldMkLst>
          <pc:docMk/>
          <pc:sldMk cId="1662520728" sldId="270"/>
        </pc:sldMkLst>
      </pc:sldChg>
    </pc:docChg>
  </pc:docChgLst>
  <pc:docChgLst>
    <pc:chgData name="Edgar Ruiz-Sanchez" userId="5d1f4630-6d14-4dab-9c83-8cbbc481f46c" providerId="ADAL" clId="{55C57CBB-C3C2-6E40-A830-C81EAC84BB5D}"/>
    <pc:docChg chg="modSld">
      <pc:chgData name="Edgar Ruiz-Sanchez" userId="5d1f4630-6d14-4dab-9c83-8cbbc481f46c" providerId="ADAL" clId="{55C57CBB-C3C2-6E40-A830-C81EAC84BB5D}" dt="2023-07-16T10:33:22.441" v="76" actId="20577"/>
      <pc:docMkLst>
        <pc:docMk/>
      </pc:docMkLst>
      <pc:sldChg chg="modSp">
        <pc:chgData name="Edgar Ruiz-Sanchez" userId="5d1f4630-6d14-4dab-9c83-8cbbc481f46c" providerId="ADAL" clId="{55C57CBB-C3C2-6E40-A830-C81EAC84BB5D}" dt="2023-07-16T10:33:22.441" v="76" actId="20577"/>
        <pc:sldMkLst>
          <pc:docMk/>
          <pc:sldMk cId="1498068979" sldId="262"/>
        </pc:sldMkLst>
        <pc:spChg chg="mod">
          <ac:chgData name="Edgar Ruiz-Sanchez" userId="5d1f4630-6d14-4dab-9c83-8cbbc481f46c" providerId="ADAL" clId="{55C57CBB-C3C2-6E40-A830-C81EAC84BB5D}" dt="2023-07-16T10:33:22.441" v="76" actId="20577"/>
          <ac:spMkLst>
            <pc:docMk/>
            <pc:sldMk cId="1498068979" sldId="262"/>
            <ac:spMk id="2" creationId="{25877B49-0F9E-3EEB-1441-38A22362C91E}"/>
          </ac:spMkLst>
        </pc:spChg>
        <pc:spChg chg="mod">
          <ac:chgData name="Edgar Ruiz-Sanchez" userId="5d1f4630-6d14-4dab-9c83-8cbbc481f46c" providerId="ADAL" clId="{55C57CBB-C3C2-6E40-A830-C81EAC84BB5D}" dt="2023-07-16T10:32:58.701" v="74" actId="20577"/>
          <ac:spMkLst>
            <pc:docMk/>
            <pc:sldMk cId="1498068979" sldId="262"/>
            <ac:spMk id="3" creationId="{B17FDE11-810C-6881-6FCA-C44630FFE6C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7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descr="A picture containing screenshot, white, design&#10;&#10;Description automatically generated">
            <a:extLst>
              <a:ext uri="{FF2B5EF4-FFF2-40B4-BE49-F238E27FC236}">
                <a16:creationId xmlns:a16="http://schemas.microsoft.com/office/drawing/2014/main" id="{42A5F7EB-5598-16FA-4FE7-3D27EE019574}"/>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11500" b="1" i="0" spc="300">
                <a:solidFill>
                  <a:srgbClr val="00DCE6"/>
                </a:solidFill>
                <a:latin typeface="FatFrank Heavy" pitchFamily="2" charset="77"/>
              </a:defRPr>
            </a:lvl1pPr>
          </a:lstStyle>
          <a:p>
            <a:pPr lvl="0"/>
            <a:r>
              <a:rPr lang="en-US"/>
              <a:t>MAIN</a:t>
            </a:r>
          </a:p>
          <a:p>
            <a:pPr lvl="0"/>
            <a:r>
              <a:rPr lang="en-US"/>
              <a:t>POINT</a:t>
            </a:r>
          </a:p>
        </p:txBody>
      </p:sp>
    </p:spTree>
    <p:extLst>
      <p:ext uri="{BB962C8B-B14F-4D97-AF65-F5344CB8AC3E}">
        <p14:creationId xmlns:p14="http://schemas.microsoft.com/office/powerpoint/2010/main" val="400569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3" name="Picture 2" descr="A picture containing white, design&#10;&#10;Description automatically generated">
            <a:extLst>
              <a:ext uri="{FF2B5EF4-FFF2-40B4-BE49-F238E27FC236}">
                <a16:creationId xmlns:a16="http://schemas.microsoft.com/office/drawing/2014/main" id="{3A6AD8AE-7A2A-D689-043A-EA148A8FDE22}"/>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11500" b="1" i="0" spc="300">
                <a:solidFill>
                  <a:srgbClr val="00DCE6"/>
                </a:solidFill>
                <a:latin typeface="FatFrank Heavy" pitchFamily="2" charset="77"/>
              </a:defRPr>
            </a:lvl1pPr>
          </a:lstStyle>
          <a:p>
            <a:pPr lvl="0"/>
            <a:r>
              <a:rPr lang="en-US"/>
              <a:t>MAIN</a:t>
            </a:r>
          </a:p>
          <a:p>
            <a:pPr lvl="0"/>
            <a:r>
              <a:rPr lang="en-US"/>
              <a:t>POINT</a:t>
            </a:r>
          </a:p>
        </p:txBody>
      </p:sp>
    </p:spTree>
    <p:extLst>
      <p:ext uri="{BB962C8B-B14F-4D97-AF65-F5344CB8AC3E}">
        <p14:creationId xmlns:p14="http://schemas.microsoft.com/office/powerpoint/2010/main" val="419748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3" descr="A picture containing white, design&#10;&#10;Description automatically generated">
            <a:extLst>
              <a:ext uri="{FF2B5EF4-FFF2-40B4-BE49-F238E27FC236}">
                <a16:creationId xmlns:a16="http://schemas.microsoft.com/office/drawing/2014/main" id="{1FD1FC6C-5D14-63AE-8C0A-3DCD3071482A}"/>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6000" b="1" i="0" u="none" spc="300">
                <a:solidFill>
                  <a:srgbClr val="00DCE6"/>
                </a:solidFill>
                <a:latin typeface="FatFrank Heavy" pitchFamily="2" charset="77"/>
              </a:defRPr>
            </a:lvl1pPr>
          </a:lstStyle>
          <a:p>
            <a:pPr lvl="0"/>
            <a:r>
              <a:rPr lang="en-US"/>
              <a:t>SCRIPTURE REFERANCE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chemeClr val="tx1">
                    <a:lumMod val="85000"/>
                    <a:lumOff val="15000"/>
                  </a:schemeClr>
                </a:solidFill>
                <a:latin typeface="Gotham-MediumItalic" pitchFamily="2" charset="0"/>
                <a:cs typeface="Gotham-MediumItalic" pitchFamily="2" charset="0"/>
              </a:defRPr>
            </a:lvl1pPr>
            <a:lvl2pPr marL="457200" indent="0">
              <a:buNone/>
              <a:defRPr b="0" i="0">
                <a:solidFill>
                  <a:schemeClr val="tx1">
                    <a:lumMod val="85000"/>
                    <a:lumOff val="15000"/>
                  </a:schemeClr>
                </a:solidFill>
                <a:latin typeface="Gotham-MediumItalic" pitchFamily="2" charset="0"/>
                <a:cs typeface="Gotham-MediumItalic" pitchFamily="2" charset="0"/>
              </a:defRPr>
            </a:lvl2pPr>
            <a:lvl3pPr marL="914400" indent="0">
              <a:buNone/>
              <a:defRPr b="0" i="0">
                <a:solidFill>
                  <a:schemeClr val="tx1">
                    <a:lumMod val="85000"/>
                    <a:lumOff val="15000"/>
                  </a:schemeClr>
                </a:solidFill>
                <a:latin typeface="Gotham-MediumItalic" pitchFamily="2" charset="0"/>
                <a:cs typeface="Gotham-MediumItalic" pitchFamily="2" charset="0"/>
              </a:defRPr>
            </a:lvl3pPr>
            <a:lvl4pPr marL="1371600" indent="0">
              <a:buNone/>
              <a:defRPr b="0" i="0">
                <a:solidFill>
                  <a:schemeClr val="tx1">
                    <a:lumMod val="85000"/>
                    <a:lumOff val="15000"/>
                  </a:schemeClr>
                </a:solidFill>
                <a:latin typeface="Gotham-MediumItalic" pitchFamily="2" charset="0"/>
                <a:cs typeface="Gotham-MediumItalic" pitchFamily="2" charset="0"/>
              </a:defRPr>
            </a:lvl4pPr>
            <a:lvl5pPr marL="1828800" indent="0">
              <a:buNone/>
              <a:defRPr b="0" i="0">
                <a:solidFill>
                  <a:schemeClr val="tx1">
                    <a:lumMod val="85000"/>
                    <a:lumOff val="15000"/>
                  </a:schemeClr>
                </a:solidFill>
                <a:latin typeface="Gotham-MediumItalic" pitchFamily="2" charset="0"/>
                <a:cs typeface="Gotham-MediumItalic"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586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3" name="Picture 2" descr="A picture containing white, design&#10;&#10;Description automatically generated">
            <a:extLst>
              <a:ext uri="{FF2B5EF4-FFF2-40B4-BE49-F238E27FC236}">
                <a16:creationId xmlns:a16="http://schemas.microsoft.com/office/drawing/2014/main" id="{0A27EB74-883E-569C-51F6-B47D83F5AA41}"/>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6000" b="1" i="0" u="none" spc="300">
                <a:solidFill>
                  <a:srgbClr val="00DCE6"/>
                </a:solidFill>
                <a:latin typeface="FatFrank Heavy" pitchFamily="2" charset="77"/>
              </a:defRPr>
            </a:lvl1pPr>
          </a:lstStyle>
          <a:p>
            <a:pPr lvl="0"/>
            <a:r>
              <a:rPr lang="en-US"/>
              <a:t>SCRIPTURE REFERANCE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chemeClr val="tx1">
                    <a:lumMod val="85000"/>
                    <a:lumOff val="15000"/>
                  </a:schemeClr>
                </a:solidFill>
                <a:latin typeface="Gotham-MediumItalic" pitchFamily="2" charset="0"/>
                <a:cs typeface="Gotham-MediumItalic" pitchFamily="2" charset="0"/>
              </a:defRPr>
            </a:lvl1pPr>
            <a:lvl2pPr marL="457200" indent="0">
              <a:buNone/>
              <a:defRPr b="0" i="0">
                <a:solidFill>
                  <a:schemeClr val="tx1">
                    <a:lumMod val="85000"/>
                    <a:lumOff val="15000"/>
                  </a:schemeClr>
                </a:solidFill>
                <a:latin typeface="Gotham-MediumItalic" pitchFamily="2" charset="0"/>
                <a:cs typeface="Gotham-MediumItalic" pitchFamily="2" charset="0"/>
              </a:defRPr>
            </a:lvl2pPr>
            <a:lvl3pPr marL="914400" indent="0">
              <a:buNone/>
              <a:defRPr b="0" i="0">
                <a:solidFill>
                  <a:schemeClr val="tx1">
                    <a:lumMod val="85000"/>
                    <a:lumOff val="15000"/>
                  </a:schemeClr>
                </a:solidFill>
                <a:latin typeface="Gotham-MediumItalic" pitchFamily="2" charset="0"/>
                <a:cs typeface="Gotham-MediumItalic" pitchFamily="2" charset="0"/>
              </a:defRPr>
            </a:lvl3pPr>
            <a:lvl4pPr marL="1371600" indent="0">
              <a:buNone/>
              <a:defRPr b="0" i="0">
                <a:solidFill>
                  <a:schemeClr val="tx1">
                    <a:lumMod val="85000"/>
                    <a:lumOff val="15000"/>
                  </a:schemeClr>
                </a:solidFill>
                <a:latin typeface="Gotham-MediumItalic" pitchFamily="2" charset="0"/>
                <a:cs typeface="Gotham-MediumItalic" pitchFamily="2" charset="0"/>
              </a:defRPr>
            </a:lvl4pPr>
            <a:lvl5pPr marL="1828800" indent="0">
              <a:buNone/>
              <a:defRPr b="0" i="0">
                <a:solidFill>
                  <a:schemeClr val="tx1">
                    <a:lumMod val="85000"/>
                    <a:lumOff val="15000"/>
                  </a:schemeClr>
                </a:solidFill>
                <a:latin typeface="Gotham-MediumItalic" pitchFamily="2" charset="0"/>
                <a:cs typeface="Gotham-MediumItalic"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3787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blue and pink text&#10;&#10;Description automatically generated with low confidence">
            <a:extLst>
              <a:ext uri="{FF2B5EF4-FFF2-40B4-BE49-F238E27FC236}">
                <a16:creationId xmlns:a16="http://schemas.microsoft.com/office/drawing/2014/main" id="{3960B9A0-92F4-7738-CC7B-DC7666008B6D}"/>
              </a:ext>
            </a:extLst>
          </p:cNvPr>
          <p:cNvPicPr>
            <a:picLocks noChangeAspect="1"/>
          </p:cNvPicPr>
          <p:nvPr/>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3046320778"/>
      </p:ext>
    </p:extLst>
  </p:cSld>
  <p:clrMap bg1="lt1" tx1="dk1" bg2="lt2" tx2="dk2" accent1="accent1" accent2="accent2" accent3="accent3" accent4="accent4" accent5="accent5" accent6="accent6" hlink="hlink" folHlink="folHlink"/>
  <p:sldLayoutIdLst>
    <p:sldLayoutId id="2147483658" r:id="rId1"/>
    <p:sldLayoutId id="2147483656" r:id="rId2"/>
    <p:sldLayoutId id="2147483659" r:id="rId3"/>
    <p:sldLayoutId id="2147483657" r:id="rId4"/>
    <p:sldLayoutId id="214748366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585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63FFDE-5CDC-AA52-BE93-02AD50B4CD95}"/>
              </a:ext>
            </a:extLst>
          </p:cNvPr>
          <p:cNvSpPr>
            <a:spLocks noGrp="1"/>
          </p:cNvSpPr>
          <p:nvPr>
            <p:ph type="body" sz="quarter" idx="10"/>
          </p:nvPr>
        </p:nvSpPr>
        <p:spPr>
          <a:xfrm>
            <a:off x="394283" y="1620562"/>
            <a:ext cx="11434194" cy="3011487"/>
          </a:xfrm>
        </p:spPr>
        <p:txBody>
          <a:bodyPr/>
          <a:lstStyle/>
          <a:p>
            <a:r>
              <a:rPr lang="en-US" sz="7200">
                <a:effectLst>
                  <a:outerShdw blurRad="38100" dist="38100" dir="2700000" algn="tl">
                    <a:srgbClr val="000000">
                      <a:alpha val="43137"/>
                    </a:srgbClr>
                  </a:outerShdw>
                </a:effectLst>
              </a:rPr>
              <a:t>We can listen all we want, </a:t>
            </a:r>
            <a:r>
              <a:rPr lang="en-US" sz="7200">
                <a:solidFill>
                  <a:srgbClr val="FE457C"/>
                </a:solidFill>
                <a:effectLst>
                  <a:outerShdw blurRad="38100" dist="38100" dir="2700000" algn="tl">
                    <a:srgbClr val="000000">
                      <a:alpha val="43137"/>
                    </a:srgbClr>
                  </a:outerShdw>
                </a:effectLst>
              </a:rPr>
              <a:t>but without openness to change, </a:t>
            </a:r>
            <a:r>
              <a:rPr lang="en-US" sz="7200">
                <a:effectLst>
                  <a:outerShdw blurRad="38100" dist="38100" dir="2700000" algn="tl">
                    <a:srgbClr val="000000">
                      <a:alpha val="43137"/>
                    </a:srgbClr>
                  </a:outerShdw>
                </a:effectLst>
              </a:rPr>
              <a:t>all</a:t>
            </a:r>
            <a:r>
              <a:rPr lang="en-US" sz="7200">
                <a:solidFill>
                  <a:srgbClr val="FE457C"/>
                </a:solidFill>
                <a:effectLst>
                  <a:outerShdw blurRad="38100" dist="38100" dir="2700000" algn="tl">
                    <a:srgbClr val="000000">
                      <a:alpha val="43137"/>
                    </a:srgbClr>
                  </a:outerShdw>
                </a:effectLst>
              </a:rPr>
              <a:t> </a:t>
            </a:r>
            <a:r>
              <a:rPr lang="en-US" sz="7200">
                <a:effectLst>
                  <a:outerShdw blurRad="38100" dist="38100" dir="2700000" algn="tl">
                    <a:srgbClr val="000000">
                      <a:alpha val="43137"/>
                    </a:srgbClr>
                  </a:outerShdw>
                </a:effectLst>
              </a:rPr>
              <a:t>we’ll be left with is self-righteousness</a:t>
            </a:r>
            <a:endParaRPr lang="en-US" sz="7200">
              <a:solidFill>
                <a:srgbClr val="FE457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3621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63FFDE-5CDC-AA52-BE93-02AD50B4CD95}"/>
              </a:ext>
            </a:extLst>
          </p:cNvPr>
          <p:cNvSpPr>
            <a:spLocks noGrp="1"/>
          </p:cNvSpPr>
          <p:nvPr>
            <p:ph type="body" sz="quarter" idx="10"/>
          </p:nvPr>
        </p:nvSpPr>
        <p:spPr>
          <a:xfrm>
            <a:off x="394283" y="1620562"/>
            <a:ext cx="11434194" cy="3011487"/>
          </a:xfrm>
        </p:spPr>
        <p:txBody>
          <a:bodyPr/>
          <a:lstStyle/>
          <a:p>
            <a:r>
              <a:rPr lang="en-US" sz="8000" cap="all">
                <a:effectLst>
                  <a:outerShdw blurRad="38100" dist="38100" dir="2700000" algn="tl">
                    <a:srgbClr val="000000">
                      <a:alpha val="43137"/>
                    </a:srgbClr>
                  </a:outerShdw>
                </a:effectLst>
              </a:rPr>
              <a:t>To be Open to the word of God, </a:t>
            </a:r>
          </a:p>
          <a:p>
            <a:r>
              <a:rPr lang="en-US" sz="8000" cap="all">
                <a:solidFill>
                  <a:srgbClr val="FE457C"/>
                </a:solidFill>
                <a:effectLst>
                  <a:outerShdw blurRad="38100" dist="38100" dir="2700000" algn="tl">
                    <a:srgbClr val="000000">
                      <a:alpha val="43137"/>
                    </a:srgbClr>
                  </a:outerShdw>
                </a:effectLst>
              </a:rPr>
              <a:t>you must be open to the work of God</a:t>
            </a:r>
          </a:p>
        </p:txBody>
      </p:sp>
    </p:spTree>
    <p:extLst>
      <p:ext uri="{BB962C8B-B14F-4D97-AF65-F5344CB8AC3E}">
        <p14:creationId xmlns:p14="http://schemas.microsoft.com/office/powerpoint/2010/main" val="2200157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877B49-0F9E-3EEB-1441-38A22362C91E}"/>
              </a:ext>
            </a:extLst>
          </p:cNvPr>
          <p:cNvSpPr>
            <a:spLocks noGrp="1"/>
          </p:cNvSpPr>
          <p:nvPr>
            <p:ph type="body" sz="quarter" idx="10"/>
          </p:nvPr>
        </p:nvSpPr>
        <p:spPr>
          <a:xfrm>
            <a:off x="565150" y="635426"/>
            <a:ext cx="10904538" cy="954087"/>
          </a:xfrm>
        </p:spPr>
        <p:txBody>
          <a:bodyPr/>
          <a:lstStyle/>
          <a:p>
            <a:r>
              <a:rPr lang="en-US" i="1">
                <a:effectLst>
                  <a:outerShdw blurRad="38100" dist="38100" dir="2700000" algn="tl">
                    <a:srgbClr val="000000">
                      <a:alpha val="43137"/>
                    </a:srgbClr>
                  </a:outerShdw>
                </a:effectLst>
              </a:rPr>
              <a:t>ROMANS 9:20-21</a:t>
            </a:r>
          </a:p>
        </p:txBody>
      </p:sp>
      <p:sp>
        <p:nvSpPr>
          <p:cNvPr id="3" name="Text Placeholder 2">
            <a:extLst>
              <a:ext uri="{FF2B5EF4-FFF2-40B4-BE49-F238E27FC236}">
                <a16:creationId xmlns:a16="http://schemas.microsoft.com/office/drawing/2014/main" id="{B17FDE11-810C-6881-6FCA-C44630FFE6CE}"/>
              </a:ext>
            </a:extLst>
          </p:cNvPr>
          <p:cNvSpPr>
            <a:spLocks noGrp="1"/>
          </p:cNvSpPr>
          <p:nvPr>
            <p:ph type="body" sz="quarter" idx="11"/>
          </p:nvPr>
        </p:nvSpPr>
        <p:spPr>
          <a:xfrm>
            <a:off x="565150" y="1820410"/>
            <a:ext cx="10904538" cy="4116937"/>
          </a:xfrm>
        </p:spPr>
        <p:txBody>
          <a:bodyPr/>
          <a:lstStyle/>
          <a:p>
            <a:r>
              <a:rPr lang="en-US" sz="3600" i="1">
                <a:effectLst>
                  <a:outerShdw blurRad="38100" dist="38100" dir="2700000" algn="tl">
                    <a:srgbClr val="000000">
                      <a:alpha val="43137"/>
                    </a:srgbClr>
                  </a:outerShdw>
                </a:effectLst>
              </a:rPr>
              <a:t>On the contrary, who are you, O man, who answers back to God? The thing molded will not say to the molder, “Why did you make me like this,” will it? </a:t>
            </a:r>
            <a:r>
              <a:rPr lang="en-US" sz="3600" i="1" baseline="30000">
                <a:effectLst>
                  <a:outerShdw blurRad="38100" dist="38100" dir="2700000" algn="tl">
                    <a:srgbClr val="000000">
                      <a:alpha val="43137"/>
                    </a:srgbClr>
                  </a:outerShdw>
                </a:effectLst>
              </a:rPr>
              <a:t>21</a:t>
            </a:r>
            <a:r>
              <a:rPr lang="en-US" sz="3600" i="1">
                <a:effectLst>
                  <a:outerShdw blurRad="38100" dist="38100" dir="2700000" algn="tl">
                    <a:srgbClr val="000000">
                      <a:alpha val="43137"/>
                    </a:srgbClr>
                  </a:outerShdw>
                </a:effectLst>
              </a:rPr>
              <a:t> Or does not the potter have a right over the clay, to make from the same lump one vessel for honorable use and another for common use?</a:t>
            </a:r>
          </a:p>
        </p:txBody>
      </p:sp>
    </p:spTree>
    <p:extLst>
      <p:ext uri="{BB962C8B-B14F-4D97-AF65-F5344CB8AC3E}">
        <p14:creationId xmlns:p14="http://schemas.microsoft.com/office/powerpoint/2010/main" val="1498068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63FFDE-5CDC-AA52-BE93-02AD50B4CD95}"/>
              </a:ext>
            </a:extLst>
          </p:cNvPr>
          <p:cNvSpPr>
            <a:spLocks noGrp="1"/>
          </p:cNvSpPr>
          <p:nvPr>
            <p:ph type="body" sz="quarter" idx="10"/>
          </p:nvPr>
        </p:nvSpPr>
        <p:spPr>
          <a:xfrm>
            <a:off x="394283" y="1620562"/>
            <a:ext cx="11434194" cy="3011487"/>
          </a:xfrm>
        </p:spPr>
        <p:txBody>
          <a:bodyPr/>
          <a:lstStyle/>
          <a:p>
            <a:r>
              <a:rPr lang="en-US" sz="8000" cap="all">
                <a:effectLst>
                  <a:outerShdw blurRad="38100" dist="38100" dir="2700000" algn="tl">
                    <a:srgbClr val="000000">
                      <a:alpha val="43137"/>
                    </a:srgbClr>
                  </a:outerShdw>
                </a:effectLst>
              </a:rPr>
              <a:t>HE IS THE POTTER!</a:t>
            </a:r>
          </a:p>
          <a:p>
            <a:r>
              <a:rPr lang="en-US" sz="8000" cap="all">
                <a:solidFill>
                  <a:srgbClr val="FE457C"/>
                </a:solidFill>
                <a:effectLst>
                  <a:outerShdw blurRad="38100" dist="38100" dir="2700000" algn="tl">
                    <a:srgbClr val="000000">
                      <a:alpha val="43137"/>
                    </a:srgbClr>
                  </a:outerShdw>
                </a:effectLst>
              </a:rPr>
              <a:t>YOU ARE THE CLAY!</a:t>
            </a:r>
          </a:p>
        </p:txBody>
      </p:sp>
    </p:spTree>
    <p:extLst>
      <p:ext uri="{BB962C8B-B14F-4D97-AF65-F5344CB8AC3E}">
        <p14:creationId xmlns:p14="http://schemas.microsoft.com/office/powerpoint/2010/main" val="772089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877B49-0F9E-3EEB-1441-38A22362C91E}"/>
              </a:ext>
            </a:extLst>
          </p:cNvPr>
          <p:cNvSpPr>
            <a:spLocks noGrp="1"/>
          </p:cNvSpPr>
          <p:nvPr>
            <p:ph type="body" sz="quarter" idx="10"/>
          </p:nvPr>
        </p:nvSpPr>
        <p:spPr>
          <a:xfrm>
            <a:off x="565150" y="635426"/>
            <a:ext cx="10904538" cy="954087"/>
          </a:xfrm>
        </p:spPr>
        <p:txBody>
          <a:bodyPr/>
          <a:lstStyle/>
          <a:p>
            <a:r>
              <a:rPr lang="en-US" i="1">
                <a:effectLst>
                  <a:outerShdw blurRad="38100" dist="38100" dir="2700000" algn="tl">
                    <a:srgbClr val="000000">
                      <a:alpha val="43137"/>
                    </a:srgbClr>
                  </a:outerShdw>
                </a:effectLst>
              </a:rPr>
              <a:t>PROVERBS 3:5-6</a:t>
            </a:r>
          </a:p>
        </p:txBody>
      </p:sp>
      <p:sp>
        <p:nvSpPr>
          <p:cNvPr id="3" name="Text Placeholder 2">
            <a:extLst>
              <a:ext uri="{FF2B5EF4-FFF2-40B4-BE49-F238E27FC236}">
                <a16:creationId xmlns:a16="http://schemas.microsoft.com/office/drawing/2014/main" id="{B17FDE11-810C-6881-6FCA-C44630FFE6CE}"/>
              </a:ext>
            </a:extLst>
          </p:cNvPr>
          <p:cNvSpPr>
            <a:spLocks noGrp="1"/>
          </p:cNvSpPr>
          <p:nvPr>
            <p:ph type="body" sz="quarter" idx="11"/>
          </p:nvPr>
        </p:nvSpPr>
        <p:spPr>
          <a:xfrm>
            <a:off x="565150" y="2105636"/>
            <a:ext cx="10904538" cy="4116937"/>
          </a:xfrm>
        </p:spPr>
        <p:txBody>
          <a:bodyPr/>
          <a:lstStyle/>
          <a:p>
            <a:r>
              <a:rPr lang="en-US" sz="4000" i="1">
                <a:effectLst>
                  <a:outerShdw blurRad="38100" dist="38100" dir="2700000" algn="tl">
                    <a:srgbClr val="000000">
                      <a:alpha val="43137"/>
                    </a:srgbClr>
                  </a:outerShdw>
                </a:effectLst>
              </a:rPr>
              <a:t>Trust in the Lord with all your heart  And do not lean on your own understanding. </a:t>
            </a:r>
            <a:r>
              <a:rPr lang="en-US" sz="4000" i="1" baseline="30000">
                <a:effectLst>
                  <a:outerShdw blurRad="38100" dist="38100" dir="2700000" algn="tl">
                    <a:srgbClr val="000000">
                      <a:alpha val="43137"/>
                    </a:srgbClr>
                  </a:outerShdw>
                </a:effectLst>
              </a:rPr>
              <a:t>6</a:t>
            </a:r>
            <a:r>
              <a:rPr lang="en-US" sz="4000" i="1">
                <a:effectLst>
                  <a:outerShdw blurRad="38100" dist="38100" dir="2700000" algn="tl">
                    <a:srgbClr val="000000">
                      <a:alpha val="43137"/>
                    </a:srgbClr>
                  </a:outerShdw>
                </a:effectLst>
              </a:rPr>
              <a:t> In all your ways acknowledge Him, And He will make your paths straight.</a:t>
            </a:r>
          </a:p>
        </p:txBody>
      </p:sp>
    </p:spTree>
    <p:extLst>
      <p:ext uri="{BB962C8B-B14F-4D97-AF65-F5344CB8AC3E}">
        <p14:creationId xmlns:p14="http://schemas.microsoft.com/office/powerpoint/2010/main" val="759833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520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0499E6-E7BD-42A3-3F65-A9A5B140550D}"/>
              </a:ext>
            </a:extLst>
          </p:cNvPr>
          <p:cNvSpPr>
            <a:spLocks noGrp="1"/>
          </p:cNvSpPr>
          <p:nvPr>
            <p:ph type="body" sz="quarter" idx="10"/>
          </p:nvPr>
        </p:nvSpPr>
        <p:spPr>
          <a:xfrm>
            <a:off x="500543" y="417513"/>
            <a:ext cx="11190913" cy="3011487"/>
          </a:xfrm>
        </p:spPr>
        <p:txBody>
          <a:bodyPr/>
          <a:lstStyle/>
          <a:p>
            <a:r>
              <a:rPr lang="en-US">
                <a:effectLst>
                  <a:outerShdw blurRad="38100" dist="38100" dir="2700000" algn="tl">
                    <a:srgbClr val="000000">
                      <a:alpha val="43137"/>
                    </a:srgbClr>
                  </a:outerShdw>
                </a:effectLst>
              </a:rPr>
              <a:t>RESET REQUIRED</a:t>
            </a:r>
          </a:p>
        </p:txBody>
      </p:sp>
      <p:sp>
        <p:nvSpPr>
          <p:cNvPr id="3" name="Text Placeholder 1">
            <a:extLst>
              <a:ext uri="{FF2B5EF4-FFF2-40B4-BE49-F238E27FC236}">
                <a16:creationId xmlns:a16="http://schemas.microsoft.com/office/drawing/2014/main" id="{6BBC4253-C8F3-2BC9-D56E-BC67FC4B40BA}"/>
              </a:ext>
            </a:extLst>
          </p:cNvPr>
          <p:cNvSpPr txBox="1">
            <a:spLocks/>
          </p:cNvSpPr>
          <p:nvPr/>
        </p:nvSpPr>
        <p:spPr>
          <a:xfrm>
            <a:off x="500542" y="3162112"/>
            <a:ext cx="11190913" cy="3011487"/>
          </a:xfrm>
          <a:prstGeom prst="rect">
            <a:avLst/>
          </a:prstGeom>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11500" b="1" i="0" kern="1200" spc="300">
                <a:solidFill>
                  <a:srgbClr val="00DCE6"/>
                </a:solidFill>
                <a:latin typeface="FatFrank Heav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i="1">
                <a:solidFill>
                  <a:srgbClr val="FE457C"/>
                </a:solidFill>
                <a:effectLst>
                  <a:outerShdw blurRad="38100" dist="38100" dir="2700000" algn="tl">
                    <a:srgbClr val="000000">
                      <a:alpha val="43137"/>
                    </a:srgbClr>
                  </a:outerShdw>
                </a:effectLst>
              </a:rPr>
              <a:t>ACTS 22:1-30</a:t>
            </a:r>
          </a:p>
          <a:p>
            <a:r>
              <a:rPr lang="en-US" sz="3600" i="1">
                <a:solidFill>
                  <a:srgbClr val="FE457C"/>
                </a:solidFill>
                <a:effectLst>
                  <a:outerShdw blurRad="38100" dist="38100" dir="2700000" algn="tl">
                    <a:srgbClr val="000000">
                      <a:alpha val="43137"/>
                    </a:srgbClr>
                  </a:outerShdw>
                </a:effectLst>
              </a:rPr>
              <a:t>EPHESIANS 2:14-16</a:t>
            </a:r>
          </a:p>
          <a:p>
            <a:r>
              <a:rPr lang="en-US" sz="3600" i="1">
                <a:solidFill>
                  <a:srgbClr val="FE457C"/>
                </a:solidFill>
                <a:effectLst>
                  <a:outerShdw blurRad="38100" dist="38100" dir="2700000" algn="tl">
                    <a:srgbClr val="000000">
                      <a:alpha val="43137"/>
                    </a:srgbClr>
                  </a:outerShdw>
                </a:effectLst>
              </a:rPr>
              <a:t>ROMANS 9:20-22</a:t>
            </a:r>
          </a:p>
          <a:p>
            <a:r>
              <a:rPr lang="en-US" sz="3600" i="1">
                <a:solidFill>
                  <a:srgbClr val="FE457C"/>
                </a:solidFill>
                <a:effectLst>
                  <a:outerShdw blurRad="38100" dist="38100" dir="2700000" algn="tl">
                    <a:srgbClr val="000000">
                      <a:alpha val="43137"/>
                    </a:srgbClr>
                  </a:outerShdw>
                </a:effectLst>
              </a:rPr>
              <a:t>PROVERBS 3:5-6</a:t>
            </a:r>
          </a:p>
        </p:txBody>
      </p:sp>
    </p:spTree>
    <p:extLst>
      <p:ext uri="{BB962C8B-B14F-4D97-AF65-F5344CB8AC3E}">
        <p14:creationId xmlns:p14="http://schemas.microsoft.com/office/powerpoint/2010/main" val="431097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63FFDE-5CDC-AA52-BE93-02AD50B4CD95}"/>
              </a:ext>
            </a:extLst>
          </p:cNvPr>
          <p:cNvSpPr>
            <a:spLocks noGrp="1"/>
          </p:cNvSpPr>
          <p:nvPr>
            <p:ph type="body" sz="quarter" idx="10"/>
          </p:nvPr>
        </p:nvSpPr>
        <p:spPr>
          <a:xfrm>
            <a:off x="394283" y="1620562"/>
            <a:ext cx="11434194" cy="3011487"/>
          </a:xfrm>
        </p:spPr>
        <p:txBody>
          <a:bodyPr/>
          <a:lstStyle/>
          <a:p>
            <a:r>
              <a:rPr lang="en-US" sz="8800">
                <a:effectLst>
                  <a:outerShdw blurRad="38100" dist="38100" dir="2700000" algn="tl">
                    <a:srgbClr val="000000">
                      <a:alpha val="43137"/>
                    </a:srgbClr>
                  </a:outerShdw>
                </a:effectLst>
              </a:rPr>
              <a:t>GODLY </a:t>
            </a:r>
            <a:r>
              <a:rPr lang="en-US" sz="8800">
                <a:solidFill>
                  <a:srgbClr val="FE457C"/>
                </a:solidFill>
                <a:effectLst>
                  <a:outerShdw blurRad="38100" dist="38100" dir="2700000" algn="tl">
                    <a:srgbClr val="000000">
                      <a:alpha val="43137"/>
                    </a:srgbClr>
                  </a:outerShdw>
                </a:effectLst>
              </a:rPr>
              <a:t>DISOBEDIENCE</a:t>
            </a:r>
            <a:r>
              <a:rPr lang="en-US" sz="8800">
                <a:effectLst>
                  <a:outerShdw blurRad="38100" dist="38100" dir="2700000" algn="tl">
                    <a:srgbClr val="000000">
                      <a:alpha val="43137"/>
                    </a:srgbClr>
                  </a:outerShdw>
                </a:effectLst>
              </a:rPr>
              <a:t> IS STILL </a:t>
            </a:r>
            <a:r>
              <a:rPr lang="en-US" sz="8800">
                <a:solidFill>
                  <a:srgbClr val="FE457C"/>
                </a:solidFill>
                <a:effectLst>
                  <a:outerShdw blurRad="38100" dist="38100" dir="2700000" algn="tl">
                    <a:srgbClr val="000000">
                      <a:alpha val="43137"/>
                    </a:srgbClr>
                  </a:outerShdw>
                </a:effectLst>
              </a:rPr>
              <a:t>DISOBEDIENCE</a:t>
            </a:r>
          </a:p>
        </p:txBody>
      </p:sp>
    </p:spTree>
    <p:extLst>
      <p:ext uri="{BB962C8B-B14F-4D97-AF65-F5344CB8AC3E}">
        <p14:creationId xmlns:p14="http://schemas.microsoft.com/office/powerpoint/2010/main" val="2352483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877B49-0F9E-3EEB-1441-38A22362C91E}"/>
              </a:ext>
            </a:extLst>
          </p:cNvPr>
          <p:cNvSpPr>
            <a:spLocks noGrp="1"/>
          </p:cNvSpPr>
          <p:nvPr>
            <p:ph type="body" sz="quarter" idx="10"/>
          </p:nvPr>
        </p:nvSpPr>
        <p:spPr>
          <a:xfrm>
            <a:off x="565150" y="635426"/>
            <a:ext cx="10904538" cy="954087"/>
          </a:xfrm>
        </p:spPr>
        <p:txBody>
          <a:bodyPr/>
          <a:lstStyle/>
          <a:p>
            <a:r>
              <a:rPr lang="en-US" i="1">
                <a:effectLst>
                  <a:outerShdw blurRad="38100" dist="38100" dir="2700000" algn="tl">
                    <a:srgbClr val="000000">
                      <a:alpha val="43137"/>
                    </a:srgbClr>
                  </a:outerShdw>
                </a:effectLst>
              </a:rPr>
              <a:t>ACTS 22:17-21 </a:t>
            </a:r>
          </a:p>
        </p:txBody>
      </p:sp>
      <p:sp>
        <p:nvSpPr>
          <p:cNvPr id="3" name="Text Placeholder 2">
            <a:extLst>
              <a:ext uri="{FF2B5EF4-FFF2-40B4-BE49-F238E27FC236}">
                <a16:creationId xmlns:a16="http://schemas.microsoft.com/office/drawing/2014/main" id="{B17FDE11-810C-6881-6FCA-C44630FFE6CE}"/>
              </a:ext>
            </a:extLst>
          </p:cNvPr>
          <p:cNvSpPr>
            <a:spLocks noGrp="1"/>
          </p:cNvSpPr>
          <p:nvPr>
            <p:ph type="body" sz="quarter" idx="11"/>
          </p:nvPr>
        </p:nvSpPr>
        <p:spPr>
          <a:xfrm>
            <a:off x="565150" y="1661336"/>
            <a:ext cx="10904538" cy="3535327"/>
          </a:xfrm>
        </p:spPr>
        <p:txBody>
          <a:bodyPr/>
          <a:lstStyle/>
          <a:p>
            <a:r>
              <a:rPr lang="en-US" sz="3200" i="1">
                <a:effectLst>
                  <a:outerShdw blurRad="38100" dist="38100" dir="2700000" algn="tl">
                    <a:srgbClr val="000000">
                      <a:alpha val="43137"/>
                    </a:srgbClr>
                  </a:outerShdw>
                </a:effectLst>
              </a:rPr>
              <a:t>“It happened when I returned to Jerusalem and was praying in the temple, that I fell into a trance, </a:t>
            </a:r>
            <a:r>
              <a:rPr lang="en-US" sz="3200" i="1" baseline="30000">
                <a:effectLst>
                  <a:outerShdw blurRad="38100" dist="38100" dir="2700000" algn="tl">
                    <a:srgbClr val="000000">
                      <a:alpha val="43137"/>
                    </a:srgbClr>
                  </a:outerShdw>
                </a:effectLst>
              </a:rPr>
              <a:t>18</a:t>
            </a:r>
            <a:r>
              <a:rPr lang="en-US" sz="3200" i="1">
                <a:effectLst>
                  <a:outerShdw blurRad="38100" dist="38100" dir="2700000" algn="tl">
                    <a:srgbClr val="000000">
                      <a:alpha val="43137"/>
                    </a:srgbClr>
                  </a:outerShdw>
                </a:effectLst>
              </a:rPr>
              <a:t> and I saw Him saying to me, ‘Make haste, and get out of Jerusalem quickly, because they will not accept your testimony about Me.’ </a:t>
            </a:r>
            <a:r>
              <a:rPr lang="en-US" sz="3200" i="1" baseline="30000">
                <a:effectLst>
                  <a:outerShdw blurRad="38100" dist="38100" dir="2700000" algn="tl">
                    <a:srgbClr val="000000">
                      <a:alpha val="43137"/>
                    </a:srgbClr>
                  </a:outerShdw>
                </a:effectLst>
              </a:rPr>
              <a:t>19</a:t>
            </a:r>
            <a:r>
              <a:rPr lang="en-US" sz="3200" i="1">
                <a:effectLst>
                  <a:outerShdw blurRad="38100" dist="38100" dir="2700000" algn="tl">
                    <a:srgbClr val="000000">
                      <a:alpha val="43137"/>
                    </a:srgbClr>
                  </a:outerShdw>
                </a:effectLst>
              </a:rPr>
              <a:t> And I said, ‘Lord, they themselves understand that in one synagogue after another I used to imprison and beat those who believed in You. </a:t>
            </a:r>
            <a:r>
              <a:rPr lang="en-US" sz="3200" i="1" baseline="30000">
                <a:effectLst>
                  <a:outerShdw blurRad="38100" dist="38100" dir="2700000" algn="tl">
                    <a:srgbClr val="000000">
                      <a:alpha val="43137"/>
                    </a:srgbClr>
                  </a:outerShdw>
                </a:effectLst>
              </a:rPr>
              <a:t>20</a:t>
            </a:r>
            <a:r>
              <a:rPr lang="en-US" sz="3200" i="1">
                <a:effectLst>
                  <a:outerShdw blurRad="38100" dist="38100" dir="2700000" algn="tl">
                    <a:srgbClr val="000000">
                      <a:alpha val="43137"/>
                    </a:srgbClr>
                  </a:outerShdw>
                </a:effectLst>
              </a:rPr>
              <a:t> And when the blood of Your witness Stephen was being shed, I also was standing by approving, and watching out for the coats of those who were slaying him.’ </a:t>
            </a:r>
            <a:r>
              <a:rPr lang="en-US" sz="3200" i="1" baseline="30000">
                <a:effectLst>
                  <a:outerShdw blurRad="38100" dist="38100" dir="2700000" algn="tl">
                    <a:srgbClr val="000000">
                      <a:alpha val="43137"/>
                    </a:srgbClr>
                  </a:outerShdw>
                </a:effectLst>
              </a:rPr>
              <a:t>21</a:t>
            </a:r>
            <a:r>
              <a:rPr lang="en-US" sz="3200" i="1">
                <a:effectLst>
                  <a:outerShdw blurRad="38100" dist="38100" dir="2700000" algn="tl">
                    <a:srgbClr val="000000">
                      <a:alpha val="43137"/>
                    </a:srgbClr>
                  </a:outerShdw>
                </a:effectLst>
              </a:rPr>
              <a:t> And He said to me, ‘Go! For I will send you far away to the Gentiles.’”</a:t>
            </a:r>
          </a:p>
        </p:txBody>
      </p:sp>
    </p:spTree>
    <p:extLst>
      <p:ext uri="{BB962C8B-B14F-4D97-AF65-F5344CB8AC3E}">
        <p14:creationId xmlns:p14="http://schemas.microsoft.com/office/powerpoint/2010/main" val="106883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63FFDE-5CDC-AA52-BE93-02AD50B4CD95}"/>
              </a:ext>
            </a:extLst>
          </p:cNvPr>
          <p:cNvSpPr>
            <a:spLocks noGrp="1"/>
          </p:cNvSpPr>
          <p:nvPr>
            <p:ph type="body" sz="quarter" idx="10"/>
          </p:nvPr>
        </p:nvSpPr>
        <p:spPr>
          <a:xfrm>
            <a:off x="394283" y="1620562"/>
            <a:ext cx="11434194" cy="3011487"/>
          </a:xfrm>
        </p:spPr>
        <p:txBody>
          <a:bodyPr/>
          <a:lstStyle/>
          <a:p>
            <a:r>
              <a:rPr lang="en-US" sz="8800">
                <a:effectLst>
                  <a:outerShdw blurRad="38100" dist="38100" dir="2700000" algn="tl">
                    <a:srgbClr val="000000">
                      <a:alpha val="43137"/>
                    </a:srgbClr>
                  </a:outerShdw>
                </a:effectLst>
              </a:rPr>
              <a:t>Paul changed what he thought he needed to do, </a:t>
            </a:r>
            <a:r>
              <a:rPr lang="en-US" sz="8800">
                <a:solidFill>
                  <a:srgbClr val="FE457C"/>
                </a:solidFill>
                <a:effectLst>
                  <a:outerShdw blurRad="38100" dist="38100" dir="2700000" algn="tl">
                    <a:srgbClr val="000000">
                      <a:alpha val="43137"/>
                    </a:srgbClr>
                  </a:outerShdw>
                </a:effectLst>
              </a:rPr>
              <a:t>for what Jesus wanted him to do</a:t>
            </a:r>
          </a:p>
        </p:txBody>
      </p:sp>
    </p:spTree>
    <p:extLst>
      <p:ext uri="{BB962C8B-B14F-4D97-AF65-F5344CB8AC3E}">
        <p14:creationId xmlns:p14="http://schemas.microsoft.com/office/powerpoint/2010/main" val="3719329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63FFDE-5CDC-AA52-BE93-02AD50B4CD95}"/>
              </a:ext>
            </a:extLst>
          </p:cNvPr>
          <p:cNvSpPr>
            <a:spLocks noGrp="1"/>
          </p:cNvSpPr>
          <p:nvPr>
            <p:ph type="body" sz="quarter" idx="10"/>
          </p:nvPr>
        </p:nvSpPr>
        <p:spPr>
          <a:xfrm>
            <a:off x="394283" y="1620562"/>
            <a:ext cx="11434194" cy="3011487"/>
          </a:xfrm>
        </p:spPr>
        <p:txBody>
          <a:bodyPr/>
          <a:lstStyle/>
          <a:p>
            <a:r>
              <a:rPr lang="en-US">
                <a:effectLst>
                  <a:outerShdw blurRad="38100" dist="38100" dir="2700000" algn="tl">
                    <a:srgbClr val="000000">
                      <a:alpha val="43137"/>
                    </a:srgbClr>
                  </a:outerShdw>
                </a:effectLst>
              </a:rPr>
              <a:t>Change </a:t>
            </a:r>
            <a:r>
              <a:rPr lang="en-US" sz="13800">
                <a:effectLst>
                  <a:outerShdw blurRad="38100" dist="38100" dir="2700000" algn="tl">
                    <a:srgbClr val="000000">
                      <a:alpha val="43137"/>
                    </a:srgbClr>
                  </a:outerShdw>
                </a:effectLst>
              </a:rPr>
              <a:t>=</a:t>
            </a:r>
            <a:r>
              <a:rPr lang="en-US">
                <a:effectLst>
                  <a:outerShdw blurRad="38100" dist="38100" dir="2700000" algn="tl">
                    <a:srgbClr val="000000">
                      <a:alpha val="43137"/>
                    </a:srgbClr>
                  </a:outerShdw>
                </a:effectLst>
              </a:rPr>
              <a:t> </a:t>
            </a:r>
            <a:r>
              <a:rPr lang="en-US">
                <a:solidFill>
                  <a:srgbClr val="FE457C"/>
                </a:solidFill>
                <a:effectLst>
                  <a:outerShdw blurRad="38100" dist="38100" dir="2700000" algn="tl">
                    <a:srgbClr val="000000">
                      <a:alpha val="43137"/>
                    </a:srgbClr>
                  </a:outerShdw>
                </a:effectLst>
              </a:rPr>
              <a:t>Growth</a:t>
            </a:r>
          </a:p>
        </p:txBody>
      </p:sp>
    </p:spTree>
    <p:extLst>
      <p:ext uri="{BB962C8B-B14F-4D97-AF65-F5344CB8AC3E}">
        <p14:creationId xmlns:p14="http://schemas.microsoft.com/office/powerpoint/2010/main" val="336369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877B49-0F9E-3EEB-1441-38A22362C91E}"/>
              </a:ext>
            </a:extLst>
          </p:cNvPr>
          <p:cNvSpPr>
            <a:spLocks noGrp="1"/>
          </p:cNvSpPr>
          <p:nvPr>
            <p:ph type="body" sz="quarter" idx="10"/>
          </p:nvPr>
        </p:nvSpPr>
        <p:spPr>
          <a:xfrm>
            <a:off x="565150" y="635426"/>
            <a:ext cx="10904538" cy="954087"/>
          </a:xfrm>
        </p:spPr>
        <p:txBody>
          <a:bodyPr/>
          <a:lstStyle/>
          <a:p>
            <a:r>
              <a:rPr lang="en-US" i="1">
                <a:effectLst>
                  <a:outerShdw blurRad="38100" dist="38100" dir="2700000" algn="tl">
                    <a:srgbClr val="000000">
                      <a:alpha val="43137"/>
                    </a:srgbClr>
                  </a:outerShdw>
                </a:effectLst>
              </a:rPr>
              <a:t>ACTS 22:21-22 </a:t>
            </a:r>
          </a:p>
        </p:txBody>
      </p:sp>
      <p:sp>
        <p:nvSpPr>
          <p:cNvPr id="3" name="Text Placeholder 2">
            <a:extLst>
              <a:ext uri="{FF2B5EF4-FFF2-40B4-BE49-F238E27FC236}">
                <a16:creationId xmlns:a16="http://schemas.microsoft.com/office/drawing/2014/main" id="{B17FDE11-810C-6881-6FCA-C44630FFE6CE}"/>
              </a:ext>
            </a:extLst>
          </p:cNvPr>
          <p:cNvSpPr>
            <a:spLocks noGrp="1"/>
          </p:cNvSpPr>
          <p:nvPr>
            <p:ph type="body" sz="quarter" idx="11"/>
          </p:nvPr>
        </p:nvSpPr>
        <p:spPr>
          <a:xfrm>
            <a:off x="565150" y="2105636"/>
            <a:ext cx="10904538" cy="4116937"/>
          </a:xfrm>
        </p:spPr>
        <p:txBody>
          <a:bodyPr/>
          <a:lstStyle/>
          <a:p>
            <a:r>
              <a:rPr lang="en-US" sz="4000" i="1">
                <a:effectLst>
                  <a:outerShdw blurRad="38100" dist="38100" dir="2700000" algn="tl">
                    <a:srgbClr val="000000">
                      <a:alpha val="43137"/>
                    </a:srgbClr>
                  </a:outerShdw>
                </a:effectLst>
              </a:rPr>
              <a:t>And He said to me, ‘Go! For I will send you far away to the Gentiles.’”  22 They listened to him up to this statement, and then they raised their voices and said, “Away with such a fellow from the earth, for he should not be allowed to live!”</a:t>
            </a:r>
          </a:p>
        </p:txBody>
      </p:sp>
    </p:spTree>
    <p:extLst>
      <p:ext uri="{BB962C8B-B14F-4D97-AF65-F5344CB8AC3E}">
        <p14:creationId xmlns:p14="http://schemas.microsoft.com/office/powerpoint/2010/main" val="12742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877B49-0F9E-3EEB-1441-38A22362C91E}"/>
              </a:ext>
            </a:extLst>
          </p:cNvPr>
          <p:cNvSpPr>
            <a:spLocks noGrp="1"/>
          </p:cNvSpPr>
          <p:nvPr>
            <p:ph type="body" sz="quarter" idx="10"/>
          </p:nvPr>
        </p:nvSpPr>
        <p:spPr>
          <a:xfrm>
            <a:off x="565150" y="635426"/>
            <a:ext cx="10904538" cy="954087"/>
          </a:xfrm>
        </p:spPr>
        <p:txBody>
          <a:bodyPr/>
          <a:lstStyle/>
          <a:p>
            <a:r>
              <a:rPr lang="en-US" i="1">
                <a:effectLst>
                  <a:outerShdw blurRad="38100" dist="38100" dir="2700000" algn="tl">
                    <a:srgbClr val="000000">
                      <a:alpha val="43137"/>
                    </a:srgbClr>
                  </a:outerShdw>
                </a:effectLst>
              </a:rPr>
              <a:t>ACTS 22:2 </a:t>
            </a:r>
          </a:p>
        </p:txBody>
      </p:sp>
      <p:sp>
        <p:nvSpPr>
          <p:cNvPr id="3" name="Text Placeholder 2">
            <a:extLst>
              <a:ext uri="{FF2B5EF4-FFF2-40B4-BE49-F238E27FC236}">
                <a16:creationId xmlns:a16="http://schemas.microsoft.com/office/drawing/2014/main" id="{B17FDE11-810C-6881-6FCA-C44630FFE6CE}"/>
              </a:ext>
            </a:extLst>
          </p:cNvPr>
          <p:cNvSpPr>
            <a:spLocks noGrp="1"/>
          </p:cNvSpPr>
          <p:nvPr>
            <p:ph type="body" sz="quarter" idx="11"/>
          </p:nvPr>
        </p:nvSpPr>
        <p:spPr>
          <a:xfrm>
            <a:off x="565150" y="2105636"/>
            <a:ext cx="10904538" cy="2952925"/>
          </a:xfrm>
        </p:spPr>
        <p:txBody>
          <a:bodyPr/>
          <a:lstStyle/>
          <a:p>
            <a:r>
              <a:rPr lang="en-US" sz="4000" i="1">
                <a:effectLst>
                  <a:outerShdw blurRad="38100" dist="38100" dir="2700000" algn="tl">
                    <a:srgbClr val="000000">
                      <a:alpha val="43137"/>
                    </a:srgbClr>
                  </a:outerShdw>
                </a:effectLst>
              </a:rPr>
              <a:t>And when they heard that he was addressing them in the Hebrew dialect, </a:t>
            </a:r>
            <a:r>
              <a:rPr lang="en-US" sz="4000" i="1">
                <a:solidFill>
                  <a:srgbClr val="FE457C"/>
                </a:solidFill>
                <a:effectLst>
                  <a:outerShdw blurRad="38100" dist="38100" dir="2700000" algn="tl">
                    <a:srgbClr val="000000">
                      <a:alpha val="43137"/>
                    </a:srgbClr>
                  </a:outerShdw>
                </a:effectLst>
              </a:rPr>
              <a:t>they became even more quiet</a:t>
            </a:r>
            <a:r>
              <a:rPr lang="en-US" sz="4000" i="1">
                <a:effectLst>
                  <a:outerShdw blurRad="38100" dist="38100" dir="2700000" algn="tl">
                    <a:srgbClr val="000000">
                      <a:alpha val="43137"/>
                    </a:srgbClr>
                  </a:outerShdw>
                </a:effectLst>
              </a:rPr>
              <a:t>; and he *said,</a:t>
            </a:r>
          </a:p>
        </p:txBody>
      </p:sp>
    </p:spTree>
    <p:extLst>
      <p:ext uri="{BB962C8B-B14F-4D97-AF65-F5344CB8AC3E}">
        <p14:creationId xmlns:p14="http://schemas.microsoft.com/office/powerpoint/2010/main" val="3555755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877B49-0F9E-3EEB-1441-38A22362C91E}"/>
              </a:ext>
            </a:extLst>
          </p:cNvPr>
          <p:cNvSpPr>
            <a:spLocks noGrp="1"/>
          </p:cNvSpPr>
          <p:nvPr>
            <p:ph type="body" sz="quarter" idx="10"/>
          </p:nvPr>
        </p:nvSpPr>
        <p:spPr>
          <a:xfrm>
            <a:off x="565150" y="635426"/>
            <a:ext cx="10904538" cy="954087"/>
          </a:xfrm>
        </p:spPr>
        <p:txBody>
          <a:bodyPr/>
          <a:lstStyle/>
          <a:p>
            <a:r>
              <a:rPr lang="en-US" i="1">
                <a:effectLst>
                  <a:outerShdw blurRad="38100" dist="38100" dir="2700000" algn="tl">
                    <a:srgbClr val="000000">
                      <a:alpha val="43137"/>
                    </a:srgbClr>
                  </a:outerShdw>
                </a:effectLst>
              </a:rPr>
              <a:t>EPHESIANS 2:14-16</a:t>
            </a:r>
          </a:p>
        </p:txBody>
      </p:sp>
      <p:sp>
        <p:nvSpPr>
          <p:cNvPr id="3" name="Text Placeholder 2">
            <a:extLst>
              <a:ext uri="{FF2B5EF4-FFF2-40B4-BE49-F238E27FC236}">
                <a16:creationId xmlns:a16="http://schemas.microsoft.com/office/drawing/2014/main" id="{B17FDE11-810C-6881-6FCA-C44630FFE6CE}"/>
              </a:ext>
            </a:extLst>
          </p:cNvPr>
          <p:cNvSpPr>
            <a:spLocks noGrp="1"/>
          </p:cNvSpPr>
          <p:nvPr>
            <p:ph type="body" sz="quarter" idx="11"/>
          </p:nvPr>
        </p:nvSpPr>
        <p:spPr>
          <a:xfrm>
            <a:off x="565150" y="1820410"/>
            <a:ext cx="10904538" cy="4116937"/>
          </a:xfrm>
        </p:spPr>
        <p:txBody>
          <a:bodyPr/>
          <a:lstStyle/>
          <a:p>
            <a:r>
              <a:rPr lang="en-US" sz="3600" i="1">
                <a:effectLst>
                  <a:outerShdw blurRad="38100" dist="38100" dir="2700000" algn="tl">
                    <a:srgbClr val="000000">
                      <a:alpha val="43137"/>
                    </a:srgbClr>
                  </a:outerShdw>
                </a:effectLst>
              </a:rPr>
              <a:t>14 For He Himself is our peace, who made both groups into one and broke down the barrier of the dividing wall, </a:t>
            </a:r>
            <a:r>
              <a:rPr lang="en-US" sz="3600" i="1" baseline="30000">
                <a:effectLst>
                  <a:outerShdw blurRad="38100" dist="38100" dir="2700000" algn="tl">
                    <a:srgbClr val="000000">
                      <a:alpha val="43137"/>
                    </a:srgbClr>
                  </a:outerShdw>
                </a:effectLst>
              </a:rPr>
              <a:t>15</a:t>
            </a:r>
            <a:r>
              <a:rPr lang="en-US" sz="3600" i="1">
                <a:effectLst>
                  <a:outerShdw blurRad="38100" dist="38100" dir="2700000" algn="tl">
                    <a:srgbClr val="000000">
                      <a:alpha val="43137"/>
                    </a:srgbClr>
                  </a:outerShdw>
                </a:effectLst>
              </a:rPr>
              <a:t> by abolishing in His flesh the enmity, which is the Law of commandments contained in ordinances, so that in Himself He might make the two into one new man, thus establishing peace, </a:t>
            </a:r>
            <a:r>
              <a:rPr lang="en-US" sz="3600" i="1" baseline="30000">
                <a:effectLst>
                  <a:outerShdw blurRad="38100" dist="38100" dir="2700000" algn="tl">
                    <a:srgbClr val="000000">
                      <a:alpha val="43137"/>
                    </a:srgbClr>
                  </a:outerShdw>
                </a:effectLst>
              </a:rPr>
              <a:t>16</a:t>
            </a:r>
            <a:r>
              <a:rPr lang="en-US" sz="3600" i="1">
                <a:effectLst>
                  <a:outerShdw blurRad="38100" dist="38100" dir="2700000" algn="tl">
                    <a:srgbClr val="000000">
                      <a:alpha val="43137"/>
                    </a:srgbClr>
                  </a:outerShdw>
                </a:effectLst>
              </a:rPr>
              <a:t> and might reconcile them both in one body to God through the cross, by it having put to death the enmity.</a:t>
            </a:r>
          </a:p>
        </p:txBody>
      </p:sp>
    </p:spTree>
    <p:extLst>
      <p:ext uri="{BB962C8B-B14F-4D97-AF65-F5344CB8AC3E}">
        <p14:creationId xmlns:p14="http://schemas.microsoft.com/office/powerpoint/2010/main" val="463473679"/>
      </p:ext>
    </p:extLst>
  </p:cSld>
  <p:clrMapOvr>
    <a:masterClrMapping/>
  </p:clrMapOvr>
</p:sld>
</file>

<file path=ppt/theme/theme1.xml><?xml version="1.0" encoding="utf-8"?>
<a:theme xmlns:a="http://schemas.openxmlformats.org/drawingml/2006/main" name="Summer Res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er Reset" id="{944FF49F-BABD-044E-A67E-0AEA5E7E36BF}" vid="{F34C1EDB-C94C-684F-8E0E-1FE213197BE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ECAFC6139EA341A2192C96931D7173" ma:contentTypeVersion="16" ma:contentTypeDescription="Create a new document." ma:contentTypeScope="" ma:versionID="5690ef547d064bd0007f43a9b73db520">
  <xsd:schema xmlns:xsd="http://www.w3.org/2001/XMLSchema" xmlns:xs="http://www.w3.org/2001/XMLSchema" xmlns:p="http://schemas.microsoft.com/office/2006/metadata/properties" xmlns:ns2="8aaec547-66a2-4fb6-b917-60a3bb17aca2" xmlns:ns3="c5f72115-79b8-4533-99c6-fbce62690589" targetNamespace="http://schemas.microsoft.com/office/2006/metadata/properties" ma:root="true" ma:fieldsID="e2629a29d88c8833d663e935e3c5c18c" ns2:_="" ns3:_="">
    <xsd:import namespace="8aaec547-66a2-4fb6-b917-60a3bb17aca2"/>
    <xsd:import namespace="c5f72115-79b8-4533-99c6-fbce626905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aec547-66a2-4fb6-b917-60a3bb17ac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d8a8ab9-6710-4fb9-b0c9-d21ab4afb87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f72115-79b8-4533-99c6-fbce626905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854c7e8-f380-4b08-be38-217e0dc03f1e}" ma:internalName="TaxCatchAll" ma:showField="CatchAllData" ma:web="c5f72115-79b8-4533-99c6-fbce626905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aaec547-66a2-4fb6-b917-60a3bb17aca2">
      <Terms xmlns="http://schemas.microsoft.com/office/infopath/2007/PartnerControls"/>
    </lcf76f155ced4ddcb4097134ff3c332f>
    <TaxCatchAll xmlns="c5f72115-79b8-4533-99c6-fbce62690589" xsi:nil="true"/>
  </documentManagement>
</p:properties>
</file>

<file path=customXml/itemProps1.xml><?xml version="1.0" encoding="utf-8"?>
<ds:datastoreItem xmlns:ds="http://schemas.openxmlformats.org/officeDocument/2006/customXml" ds:itemID="{AAAB0E2F-ECEE-43D5-97AA-FBC6A28897F2}">
  <ds:schemaRefs>
    <ds:schemaRef ds:uri="http://schemas.microsoft.com/sharepoint/v3/contenttype/forms"/>
  </ds:schemaRefs>
</ds:datastoreItem>
</file>

<file path=customXml/itemProps2.xml><?xml version="1.0" encoding="utf-8"?>
<ds:datastoreItem xmlns:ds="http://schemas.openxmlformats.org/officeDocument/2006/customXml" ds:itemID="{71A1AF29-CF54-48E2-894D-2B0AD6CF38D4}">
  <ds:schemaRefs>
    <ds:schemaRef ds:uri="8aaec547-66a2-4fb6-b917-60a3bb17aca2"/>
    <ds:schemaRef ds:uri="c5f72115-79b8-4533-99c6-fbce62690589"/>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3A1A63-1873-445E-A978-EB47CDD8E0AF}">
  <ds:schemaRefs>
    <ds:schemaRef ds:uri="8aaec547-66a2-4fb6-b917-60a3bb17aca2"/>
    <ds:schemaRef ds:uri="c5f72115-79b8-4533-99c6-fbce62690589"/>
    <ds:schemaRef ds:uri="http://schemas.microsoft.com/office/2006/metadata/properties"/>
    <ds:schemaRef ds:uri="http://schemas.microsoft.com/office/infopath/2007/PartnerControls"/>
    <ds:schemaRef ds:uri="http://www.w3.org/2000/xmlns/"/>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Summer Reset</Template>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Summer Reset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Edgar Ruiz-Sanchez</dc:creator>
  <cp:revision>1</cp:revision>
  <dcterms:created xsi:type="dcterms:W3CDTF">2023-07-15T00:47:34Z</dcterms:created>
  <dcterms:modified xsi:type="dcterms:W3CDTF">2023-07-16T10:34:03Z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0x0101002CECAFC6139EA341A2192C96931D7173</vt:lpwstr>
  </property>
  <property fmtid="{D5CDD505-2E9C-101B-9397-08002B2CF9AE}" pid="3" name="MediaServiceImageTags">
    <vt:lpwstr/>
  </property>
</Properties>
</file>