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6" r:id="rId5"/>
    <p:sldId id="257" r:id="rId6"/>
    <p:sldId id="266" r:id="rId7"/>
    <p:sldId id="261" r:id="rId8"/>
    <p:sldId id="268" r:id="rId9"/>
    <p:sldId id="258" r:id="rId10"/>
    <p:sldId id="259" r:id="rId11"/>
    <p:sldId id="260" r:id="rId12"/>
    <p:sldId id="263" r:id="rId13"/>
    <p:sldId id="267" r:id="rId14"/>
    <p:sldId id="262" r:id="rId15"/>
    <p:sldId id="264" r:id="rId16"/>
    <p:sldId id="26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BF797D-EC60-458C-B1D0-A6542F2A2EEB}" v="3" dt="2022-08-06T16:29:10.223"/>
    <p1510:client id="{DDA10A78-9326-2C41-B8C0-173E8B046D57}" v="6" dt="2022-08-06T14:50:51.8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220" autoAdjust="0"/>
    <p:restoredTop sz="94660"/>
  </p:normalViewPr>
  <p:slideViewPr>
    <p:cSldViewPr snapToGrid="0">
      <p:cViewPr varScale="1">
        <p:scale>
          <a:sx n="105" d="100"/>
          <a:sy n="105" d="100"/>
        </p:scale>
        <p:origin x="132"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gar Ruiz-Sanchez" userId="5d1f4630-6d14-4dab-9c83-8cbbc481f46c" providerId="ADAL" clId="{7ABF797D-EC60-458C-B1D0-A6542F2A2EEB}"/>
    <pc:docChg chg="undo custSel addSld delSld modSld sldOrd">
      <pc:chgData name="Edgar Ruiz-Sanchez" userId="5d1f4630-6d14-4dab-9c83-8cbbc481f46c" providerId="ADAL" clId="{7ABF797D-EC60-458C-B1D0-A6542F2A2EEB}" dt="2022-08-06T17:01:54.346" v="2649" actId="1076"/>
      <pc:docMkLst>
        <pc:docMk/>
      </pc:docMkLst>
      <pc:sldChg chg="addSp modSp mod">
        <pc:chgData name="Edgar Ruiz-Sanchez" userId="5d1f4630-6d14-4dab-9c83-8cbbc481f46c" providerId="ADAL" clId="{7ABF797D-EC60-458C-B1D0-A6542F2A2EEB}" dt="2022-08-04T19:41:59.766" v="542" actId="20577"/>
        <pc:sldMkLst>
          <pc:docMk/>
          <pc:sldMk cId="3803770147" sldId="257"/>
        </pc:sldMkLst>
        <pc:spChg chg="add mod">
          <ac:chgData name="Edgar Ruiz-Sanchez" userId="5d1f4630-6d14-4dab-9c83-8cbbc481f46c" providerId="ADAL" clId="{7ABF797D-EC60-458C-B1D0-A6542F2A2EEB}" dt="2022-08-04T19:41:32.918" v="540" actId="403"/>
          <ac:spMkLst>
            <pc:docMk/>
            <pc:sldMk cId="3803770147" sldId="257"/>
            <ac:spMk id="6" creationId="{5BF3EB78-E489-2D84-3A00-19D29BB8E9F4}"/>
          </ac:spMkLst>
        </pc:spChg>
        <pc:spChg chg="add mod">
          <ac:chgData name="Edgar Ruiz-Sanchez" userId="5d1f4630-6d14-4dab-9c83-8cbbc481f46c" providerId="ADAL" clId="{7ABF797D-EC60-458C-B1D0-A6542F2A2EEB}" dt="2022-08-04T19:41:59.766" v="542" actId="20577"/>
          <ac:spMkLst>
            <pc:docMk/>
            <pc:sldMk cId="3803770147" sldId="257"/>
            <ac:spMk id="7" creationId="{A35D5A11-1E7C-BB77-DB73-A330EC396B31}"/>
          </ac:spMkLst>
        </pc:spChg>
      </pc:sldChg>
      <pc:sldChg chg="del">
        <pc:chgData name="Edgar Ruiz-Sanchez" userId="5d1f4630-6d14-4dab-9c83-8cbbc481f46c" providerId="ADAL" clId="{7ABF797D-EC60-458C-B1D0-A6542F2A2EEB}" dt="2022-08-04T19:21:00.193" v="0" actId="2696"/>
        <pc:sldMkLst>
          <pc:docMk/>
          <pc:sldMk cId="2488865028" sldId="258"/>
        </pc:sldMkLst>
      </pc:sldChg>
      <pc:sldChg chg="modSp add mod">
        <pc:chgData name="Edgar Ruiz-Sanchez" userId="5d1f4630-6d14-4dab-9c83-8cbbc481f46c" providerId="ADAL" clId="{7ABF797D-EC60-458C-B1D0-A6542F2A2EEB}" dt="2022-08-04T19:44:23.646" v="852" actId="1076"/>
        <pc:sldMkLst>
          <pc:docMk/>
          <pc:sldMk cId="3289477079" sldId="258"/>
        </pc:sldMkLst>
        <pc:spChg chg="mod">
          <ac:chgData name="Edgar Ruiz-Sanchez" userId="5d1f4630-6d14-4dab-9c83-8cbbc481f46c" providerId="ADAL" clId="{7ABF797D-EC60-458C-B1D0-A6542F2A2EEB}" dt="2022-08-04T19:44:23.646" v="852" actId="1076"/>
          <ac:spMkLst>
            <pc:docMk/>
            <pc:sldMk cId="3289477079" sldId="258"/>
            <ac:spMk id="6" creationId="{5BF3EB78-E489-2D84-3A00-19D29BB8E9F4}"/>
          </ac:spMkLst>
        </pc:spChg>
        <pc:spChg chg="mod">
          <ac:chgData name="Edgar Ruiz-Sanchez" userId="5d1f4630-6d14-4dab-9c83-8cbbc481f46c" providerId="ADAL" clId="{7ABF797D-EC60-458C-B1D0-A6542F2A2EEB}" dt="2022-08-04T19:42:17.335" v="549" actId="20577"/>
          <ac:spMkLst>
            <pc:docMk/>
            <pc:sldMk cId="3289477079" sldId="258"/>
            <ac:spMk id="7" creationId="{A35D5A11-1E7C-BB77-DB73-A330EC396B31}"/>
          </ac:spMkLst>
        </pc:spChg>
      </pc:sldChg>
      <pc:sldChg chg="modSp add mod">
        <pc:chgData name="Edgar Ruiz-Sanchez" userId="5d1f4630-6d14-4dab-9c83-8cbbc481f46c" providerId="ADAL" clId="{7ABF797D-EC60-458C-B1D0-A6542F2A2EEB}" dt="2022-08-04T19:52:06.755" v="1170" actId="20577"/>
        <pc:sldMkLst>
          <pc:docMk/>
          <pc:sldMk cId="3802918188" sldId="259"/>
        </pc:sldMkLst>
        <pc:spChg chg="mod">
          <ac:chgData name="Edgar Ruiz-Sanchez" userId="5d1f4630-6d14-4dab-9c83-8cbbc481f46c" providerId="ADAL" clId="{7ABF797D-EC60-458C-B1D0-A6542F2A2EEB}" dt="2022-08-04T19:52:06.755" v="1170" actId="20577"/>
          <ac:spMkLst>
            <pc:docMk/>
            <pc:sldMk cId="3802918188" sldId="259"/>
            <ac:spMk id="6" creationId="{5BF3EB78-E489-2D84-3A00-19D29BB8E9F4}"/>
          </ac:spMkLst>
        </pc:spChg>
        <pc:spChg chg="mod">
          <ac:chgData name="Edgar Ruiz-Sanchez" userId="5d1f4630-6d14-4dab-9c83-8cbbc481f46c" providerId="ADAL" clId="{7ABF797D-EC60-458C-B1D0-A6542F2A2EEB}" dt="2022-08-04T19:50:25.734" v="859" actId="20577"/>
          <ac:spMkLst>
            <pc:docMk/>
            <pc:sldMk cId="3802918188" sldId="259"/>
            <ac:spMk id="7" creationId="{A35D5A11-1E7C-BB77-DB73-A330EC396B31}"/>
          </ac:spMkLst>
        </pc:spChg>
      </pc:sldChg>
      <pc:sldChg chg="modSp add mod">
        <pc:chgData name="Edgar Ruiz-Sanchez" userId="5d1f4630-6d14-4dab-9c83-8cbbc481f46c" providerId="ADAL" clId="{7ABF797D-EC60-458C-B1D0-A6542F2A2EEB}" dt="2022-08-04T19:57:28.522" v="1642" actId="1076"/>
        <pc:sldMkLst>
          <pc:docMk/>
          <pc:sldMk cId="3655433615" sldId="260"/>
        </pc:sldMkLst>
        <pc:spChg chg="mod">
          <ac:chgData name="Edgar Ruiz-Sanchez" userId="5d1f4630-6d14-4dab-9c83-8cbbc481f46c" providerId="ADAL" clId="{7ABF797D-EC60-458C-B1D0-A6542F2A2EEB}" dt="2022-08-04T19:57:24.913" v="1641" actId="1076"/>
          <ac:spMkLst>
            <pc:docMk/>
            <pc:sldMk cId="3655433615" sldId="260"/>
            <ac:spMk id="6" creationId="{5BF3EB78-E489-2D84-3A00-19D29BB8E9F4}"/>
          </ac:spMkLst>
        </pc:spChg>
        <pc:spChg chg="mod">
          <ac:chgData name="Edgar Ruiz-Sanchez" userId="5d1f4630-6d14-4dab-9c83-8cbbc481f46c" providerId="ADAL" clId="{7ABF797D-EC60-458C-B1D0-A6542F2A2EEB}" dt="2022-08-04T19:57:28.522" v="1642" actId="1076"/>
          <ac:spMkLst>
            <pc:docMk/>
            <pc:sldMk cId="3655433615" sldId="260"/>
            <ac:spMk id="7" creationId="{A35D5A11-1E7C-BB77-DB73-A330EC396B31}"/>
          </ac:spMkLst>
        </pc:spChg>
      </pc:sldChg>
      <pc:sldChg chg="modSp add mod ord">
        <pc:chgData name="Edgar Ruiz-Sanchez" userId="5d1f4630-6d14-4dab-9c83-8cbbc481f46c" providerId="ADAL" clId="{7ABF797D-EC60-458C-B1D0-A6542F2A2EEB}" dt="2022-08-06T16:43:52.232" v="2199"/>
        <pc:sldMkLst>
          <pc:docMk/>
          <pc:sldMk cId="1321927907" sldId="261"/>
        </pc:sldMkLst>
        <pc:spChg chg="mod">
          <ac:chgData name="Edgar Ruiz-Sanchez" userId="5d1f4630-6d14-4dab-9c83-8cbbc481f46c" providerId="ADAL" clId="{7ABF797D-EC60-458C-B1D0-A6542F2A2EEB}" dt="2022-08-04T20:03:10.964" v="2018" actId="20577"/>
          <ac:spMkLst>
            <pc:docMk/>
            <pc:sldMk cId="1321927907" sldId="261"/>
            <ac:spMk id="6" creationId="{5BF3EB78-E489-2D84-3A00-19D29BB8E9F4}"/>
          </ac:spMkLst>
        </pc:spChg>
        <pc:spChg chg="mod">
          <ac:chgData name="Edgar Ruiz-Sanchez" userId="5d1f4630-6d14-4dab-9c83-8cbbc481f46c" providerId="ADAL" clId="{7ABF797D-EC60-458C-B1D0-A6542F2A2EEB}" dt="2022-08-04T20:01:33.814" v="1703" actId="20577"/>
          <ac:spMkLst>
            <pc:docMk/>
            <pc:sldMk cId="1321927907" sldId="261"/>
            <ac:spMk id="7" creationId="{A35D5A11-1E7C-BB77-DB73-A330EC396B31}"/>
          </ac:spMkLst>
        </pc:spChg>
      </pc:sldChg>
      <pc:sldChg chg="modSp add mod ord">
        <pc:chgData name="Edgar Ruiz-Sanchez" userId="5d1f4630-6d14-4dab-9c83-8cbbc481f46c" providerId="ADAL" clId="{7ABF797D-EC60-458C-B1D0-A6542F2A2EEB}" dt="2022-08-06T16:51:27.340" v="2457"/>
        <pc:sldMkLst>
          <pc:docMk/>
          <pc:sldMk cId="1728373865" sldId="262"/>
        </pc:sldMkLst>
        <pc:spChg chg="mod">
          <ac:chgData name="Edgar Ruiz-Sanchez" userId="5d1f4630-6d14-4dab-9c83-8cbbc481f46c" providerId="ADAL" clId="{7ABF797D-EC60-458C-B1D0-A6542F2A2EEB}" dt="2022-08-06T16:29:31.197" v="2044" actId="20577"/>
          <ac:spMkLst>
            <pc:docMk/>
            <pc:sldMk cId="1728373865" sldId="262"/>
            <ac:spMk id="6" creationId="{5BF3EB78-E489-2D84-3A00-19D29BB8E9F4}"/>
          </ac:spMkLst>
        </pc:spChg>
        <pc:spChg chg="mod">
          <ac:chgData name="Edgar Ruiz-Sanchez" userId="5d1f4630-6d14-4dab-9c83-8cbbc481f46c" providerId="ADAL" clId="{7ABF797D-EC60-458C-B1D0-A6542F2A2EEB}" dt="2022-08-06T16:29:37.048" v="2055" actId="20577"/>
          <ac:spMkLst>
            <pc:docMk/>
            <pc:sldMk cId="1728373865" sldId="262"/>
            <ac:spMk id="7" creationId="{A35D5A11-1E7C-BB77-DB73-A330EC396B31}"/>
          </ac:spMkLst>
        </pc:spChg>
      </pc:sldChg>
      <pc:sldChg chg="delSp modSp add mod ord">
        <pc:chgData name="Edgar Ruiz-Sanchez" userId="5d1f4630-6d14-4dab-9c83-8cbbc481f46c" providerId="ADAL" clId="{7ABF797D-EC60-458C-B1D0-A6542F2A2EEB}" dt="2022-08-06T16:58:43.409" v="2554" actId="1076"/>
        <pc:sldMkLst>
          <pc:docMk/>
          <pc:sldMk cId="3558834649" sldId="263"/>
        </pc:sldMkLst>
        <pc:spChg chg="del mod">
          <ac:chgData name="Edgar Ruiz-Sanchez" userId="5d1f4630-6d14-4dab-9c83-8cbbc481f46c" providerId="ADAL" clId="{7ABF797D-EC60-458C-B1D0-A6542F2A2EEB}" dt="2022-08-06T16:42:50.855" v="2189"/>
          <ac:spMkLst>
            <pc:docMk/>
            <pc:sldMk cId="3558834649" sldId="263"/>
            <ac:spMk id="6" creationId="{5BF3EB78-E489-2D84-3A00-19D29BB8E9F4}"/>
          </ac:spMkLst>
        </pc:spChg>
        <pc:spChg chg="mod">
          <ac:chgData name="Edgar Ruiz-Sanchez" userId="5d1f4630-6d14-4dab-9c83-8cbbc481f46c" providerId="ADAL" clId="{7ABF797D-EC60-458C-B1D0-A6542F2A2EEB}" dt="2022-08-06T16:58:43.409" v="2554" actId="1076"/>
          <ac:spMkLst>
            <pc:docMk/>
            <pc:sldMk cId="3558834649" sldId="263"/>
            <ac:spMk id="7" creationId="{A35D5A11-1E7C-BB77-DB73-A330EC396B31}"/>
          </ac:spMkLst>
        </pc:spChg>
      </pc:sldChg>
      <pc:sldChg chg="modSp add mod ord">
        <pc:chgData name="Edgar Ruiz-Sanchez" userId="5d1f4630-6d14-4dab-9c83-8cbbc481f46c" providerId="ADAL" clId="{7ABF797D-EC60-458C-B1D0-A6542F2A2EEB}" dt="2022-08-06T16:45:09.669" v="2279" actId="1076"/>
        <pc:sldMkLst>
          <pc:docMk/>
          <pc:sldMk cId="3267950724" sldId="264"/>
        </pc:sldMkLst>
        <pc:spChg chg="mod">
          <ac:chgData name="Edgar Ruiz-Sanchez" userId="5d1f4630-6d14-4dab-9c83-8cbbc481f46c" providerId="ADAL" clId="{7ABF797D-EC60-458C-B1D0-A6542F2A2EEB}" dt="2022-08-06T16:45:09.669" v="2279" actId="1076"/>
          <ac:spMkLst>
            <pc:docMk/>
            <pc:sldMk cId="3267950724" sldId="264"/>
            <ac:spMk id="7" creationId="{A35D5A11-1E7C-BB77-DB73-A330EC396B31}"/>
          </ac:spMkLst>
        </pc:spChg>
      </pc:sldChg>
      <pc:sldChg chg="modSp add mod">
        <pc:chgData name="Edgar Ruiz-Sanchez" userId="5d1f4630-6d14-4dab-9c83-8cbbc481f46c" providerId="ADAL" clId="{7ABF797D-EC60-458C-B1D0-A6542F2A2EEB}" dt="2022-08-06T16:47:11.410" v="2370" actId="1076"/>
        <pc:sldMkLst>
          <pc:docMk/>
          <pc:sldMk cId="3475576992" sldId="265"/>
        </pc:sldMkLst>
        <pc:spChg chg="mod">
          <ac:chgData name="Edgar Ruiz-Sanchez" userId="5d1f4630-6d14-4dab-9c83-8cbbc481f46c" providerId="ADAL" clId="{7ABF797D-EC60-458C-B1D0-A6542F2A2EEB}" dt="2022-08-06T16:47:11.410" v="2370" actId="1076"/>
          <ac:spMkLst>
            <pc:docMk/>
            <pc:sldMk cId="3475576992" sldId="265"/>
            <ac:spMk id="7" creationId="{A35D5A11-1E7C-BB77-DB73-A330EC396B31}"/>
          </ac:spMkLst>
        </pc:spChg>
      </pc:sldChg>
      <pc:sldChg chg="modSp add mod ord">
        <pc:chgData name="Edgar Ruiz-Sanchez" userId="5d1f4630-6d14-4dab-9c83-8cbbc481f46c" providerId="ADAL" clId="{7ABF797D-EC60-458C-B1D0-A6542F2A2EEB}" dt="2022-08-06T17:01:07.592" v="2556"/>
        <pc:sldMkLst>
          <pc:docMk/>
          <pc:sldMk cId="1459580237" sldId="266"/>
        </pc:sldMkLst>
        <pc:spChg chg="mod">
          <ac:chgData name="Edgar Ruiz-Sanchez" userId="5d1f4630-6d14-4dab-9c83-8cbbc481f46c" providerId="ADAL" clId="{7ABF797D-EC60-458C-B1D0-A6542F2A2EEB}" dt="2022-08-06T16:49:30.380" v="2451" actId="1076"/>
          <ac:spMkLst>
            <pc:docMk/>
            <pc:sldMk cId="1459580237" sldId="266"/>
            <ac:spMk id="7" creationId="{A35D5A11-1E7C-BB77-DB73-A330EC396B31}"/>
          </ac:spMkLst>
        </pc:spChg>
      </pc:sldChg>
      <pc:sldChg chg="add">
        <pc:chgData name="Edgar Ruiz-Sanchez" userId="5d1f4630-6d14-4dab-9c83-8cbbc481f46c" providerId="ADAL" clId="{7ABF797D-EC60-458C-B1D0-A6542F2A2EEB}" dt="2022-08-06T16:57:47.700" v="2458" actId="2890"/>
        <pc:sldMkLst>
          <pc:docMk/>
          <pc:sldMk cId="3644449070" sldId="267"/>
        </pc:sldMkLst>
      </pc:sldChg>
      <pc:sldChg chg="modSp add mod ord">
        <pc:chgData name="Edgar Ruiz-Sanchez" userId="5d1f4630-6d14-4dab-9c83-8cbbc481f46c" providerId="ADAL" clId="{7ABF797D-EC60-458C-B1D0-A6542F2A2EEB}" dt="2022-08-06T17:01:54.346" v="2649" actId="1076"/>
        <pc:sldMkLst>
          <pc:docMk/>
          <pc:sldMk cId="1631973239" sldId="268"/>
        </pc:sldMkLst>
        <pc:spChg chg="mod">
          <ac:chgData name="Edgar Ruiz-Sanchez" userId="5d1f4630-6d14-4dab-9c83-8cbbc481f46c" providerId="ADAL" clId="{7ABF797D-EC60-458C-B1D0-A6542F2A2EEB}" dt="2022-08-06T17:01:54.346" v="2649" actId="1076"/>
          <ac:spMkLst>
            <pc:docMk/>
            <pc:sldMk cId="1631973239" sldId="268"/>
            <ac:spMk id="7" creationId="{A35D5A11-1E7C-BB77-DB73-A330EC396B31}"/>
          </ac:spMkLst>
        </pc:spChg>
      </pc:sldChg>
    </pc:docChg>
  </pc:docChgLst>
  <pc:docChgLst>
    <pc:chgData name="Edgar Ruiz-Sanchez" userId="5d1f4630-6d14-4dab-9c83-8cbbc481f46c" providerId="ADAL" clId="{DDA10A78-9326-2C41-B8C0-173E8B046D57}"/>
    <pc:docChg chg="modSld">
      <pc:chgData name="Edgar Ruiz-Sanchez" userId="5d1f4630-6d14-4dab-9c83-8cbbc481f46c" providerId="ADAL" clId="{DDA10A78-9326-2C41-B8C0-173E8B046D57}" dt="2022-08-06T14:55:46.138" v="257" actId="20577"/>
      <pc:docMkLst>
        <pc:docMk/>
      </pc:docMkLst>
      <pc:sldChg chg="modSp">
        <pc:chgData name="Edgar Ruiz-Sanchez" userId="5d1f4630-6d14-4dab-9c83-8cbbc481f46c" providerId="ADAL" clId="{DDA10A78-9326-2C41-B8C0-173E8B046D57}" dt="2022-08-06T14:55:46.138" v="257" actId="20577"/>
        <pc:sldMkLst>
          <pc:docMk/>
          <pc:sldMk cId="1728373865" sldId="262"/>
        </pc:sldMkLst>
        <pc:spChg chg="mod">
          <ac:chgData name="Edgar Ruiz-Sanchez" userId="5d1f4630-6d14-4dab-9c83-8cbbc481f46c" providerId="ADAL" clId="{DDA10A78-9326-2C41-B8C0-173E8B046D57}" dt="2022-08-06T14:55:46.138" v="257" actId="20577"/>
          <ac:spMkLst>
            <pc:docMk/>
            <pc:sldMk cId="1728373865" sldId="262"/>
            <ac:spMk id="6" creationId="{5BF3EB78-E489-2D84-3A00-19D29BB8E9F4}"/>
          </ac:spMkLst>
        </pc:spChg>
        <pc:spChg chg="mod">
          <ac:chgData name="Edgar Ruiz-Sanchez" userId="5d1f4630-6d14-4dab-9c83-8cbbc481f46c" providerId="ADAL" clId="{DDA10A78-9326-2C41-B8C0-173E8B046D57}" dt="2022-08-06T14:51:42.545" v="14" actId="20577"/>
          <ac:spMkLst>
            <pc:docMk/>
            <pc:sldMk cId="1728373865" sldId="262"/>
            <ac:spMk id="7" creationId="{A35D5A11-1E7C-BB77-DB73-A330EC396B3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FAFE83-5120-FA4D-B9AE-A177646F0FE7}" type="datetimeFigureOut">
              <a:rPr lang="en-US" smtClean="0"/>
              <a:t>8/6/2022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D993E1-4BB1-3945-B2CC-4EDD1970CD17}" type="slidenum">
              <a:rPr lang="en-US" smtClean="0"/>
              <a:t>‹#›</a:t>
            </a:fld>
            <a:endParaRPr lang="en-US"/>
          </a:p>
        </p:txBody>
      </p:sp>
    </p:spTree>
    <p:extLst>
      <p:ext uri="{BB962C8B-B14F-4D97-AF65-F5344CB8AC3E}">
        <p14:creationId xmlns:p14="http://schemas.microsoft.com/office/powerpoint/2010/main" val="1918291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D993E1-4BB1-3945-B2CC-4EDD1970CD17}" type="slidenum">
              <a:rPr lang="en-US" smtClean="0"/>
              <a:t>3</a:t>
            </a:fld>
            <a:endParaRPr lang="en-US"/>
          </a:p>
        </p:txBody>
      </p:sp>
    </p:spTree>
    <p:extLst>
      <p:ext uri="{BB962C8B-B14F-4D97-AF65-F5344CB8AC3E}">
        <p14:creationId xmlns:p14="http://schemas.microsoft.com/office/powerpoint/2010/main" val="3331991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D993E1-4BB1-3945-B2CC-4EDD1970CD17}" type="slidenum">
              <a:rPr lang="en-US" smtClean="0"/>
              <a:t>5</a:t>
            </a:fld>
            <a:endParaRPr lang="en-US"/>
          </a:p>
        </p:txBody>
      </p:sp>
    </p:spTree>
    <p:extLst>
      <p:ext uri="{BB962C8B-B14F-4D97-AF65-F5344CB8AC3E}">
        <p14:creationId xmlns:p14="http://schemas.microsoft.com/office/powerpoint/2010/main" val="3479703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D993E1-4BB1-3945-B2CC-4EDD1970CD17}" type="slidenum">
              <a:rPr lang="en-US" smtClean="0"/>
              <a:t>9</a:t>
            </a:fld>
            <a:endParaRPr lang="en-US"/>
          </a:p>
        </p:txBody>
      </p:sp>
    </p:spTree>
    <p:extLst>
      <p:ext uri="{BB962C8B-B14F-4D97-AF65-F5344CB8AC3E}">
        <p14:creationId xmlns:p14="http://schemas.microsoft.com/office/powerpoint/2010/main" val="4067470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D993E1-4BB1-3945-B2CC-4EDD1970CD17}" type="slidenum">
              <a:rPr lang="en-US" smtClean="0"/>
              <a:t>10</a:t>
            </a:fld>
            <a:endParaRPr lang="en-US"/>
          </a:p>
        </p:txBody>
      </p:sp>
    </p:spTree>
    <p:extLst>
      <p:ext uri="{BB962C8B-B14F-4D97-AF65-F5344CB8AC3E}">
        <p14:creationId xmlns:p14="http://schemas.microsoft.com/office/powerpoint/2010/main" val="661918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D993E1-4BB1-3945-B2CC-4EDD1970CD17}" type="slidenum">
              <a:rPr lang="en-US" smtClean="0"/>
              <a:t>11</a:t>
            </a:fld>
            <a:endParaRPr lang="en-US"/>
          </a:p>
        </p:txBody>
      </p:sp>
    </p:spTree>
    <p:extLst>
      <p:ext uri="{BB962C8B-B14F-4D97-AF65-F5344CB8AC3E}">
        <p14:creationId xmlns:p14="http://schemas.microsoft.com/office/powerpoint/2010/main" val="875169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D993E1-4BB1-3945-B2CC-4EDD1970CD17}" type="slidenum">
              <a:rPr lang="en-US" smtClean="0"/>
              <a:t>12</a:t>
            </a:fld>
            <a:endParaRPr lang="en-US"/>
          </a:p>
        </p:txBody>
      </p:sp>
    </p:spTree>
    <p:extLst>
      <p:ext uri="{BB962C8B-B14F-4D97-AF65-F5344CB8AC3E}">
        <p14:creationId xmlns:p14="http://schemas.microsoft.com/office/powerpoint/2010/main" val="3802516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D993E1-4BB1-3945-B2CC-4EDD1970CD17}" type="slidenum">
              <a:rPr lang="en-US" smtClean="0"/>
              <a:t>13</a:t>
            </a:fld>
            <a:endParaRPr lang="en-US"/>
          </a:p>
        </p:txBody>
      </p:sp>
    </p:spTree>
    <p:extLst>
      <p:ext uri="{BB962C8B-B14F-4D97-AF65-F5344CB8AC3E}">
        <p14:creationId xmlns:p14="http://schemas.microsoft.com/office/powerpoint/2010/main" val="1500614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BA172-4705-CB78-ADF4-0D60CFDD98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FF8D38-897F-E3A2-7D7C-6036BF3FDC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FF3352-C4A6-79D8-03AD-CFFFF7D5E08D}"/>
              </a:ext>
            </a:extLst>
          </p:cNvPr>
          <p:cNvSpPr>
            <a:spLocks noGrp="1"/>
          </p:cNvSpPr>
          <p:nvPr>
            <p:ph type="dt" sz="half" idx="10"/>
          </p:nvPr>
        </p:nvSpPr>
        <p:spPr/>
        <p:txBody>
          <a:bodyPr/>
          <a:lstStyle/>
          <a:p>
            <a:fld id="{C0615B64-7620-4056-B109-AC6E345A9CDA}" type="datetimeFigureOut">
              <a:rPr lang="en-US" smtClean="0"/>
              <a:t>8/4/2022</a:t>
            </a:fld>
            <a:endParaRPr lang="en-US"/>
          </a:p>
        </p:txBody>
      </p:sp>
      <p:sp>
        <p:nvSpPr>
          <p:cNvPr id="5" name="Footer Placeholder 4">
            <a:extLst>
              <a:ext uri="{FF2B5EF4-FFF2-40B4-BE49-F238E27FC236}">
                <a16:creationId xmlns:a16="http://schemas.microsoft.com/office/drawing/2014/main" id="{4E99A6BD-65A7-03F1-466B-E057F463F0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6E9A8B-70AC-6F17-7905-653E3C9F63FC}"/>
              </a:ext>
            </a:extLst>
          </p:cNvPr>
          <p:cNvSpPr>
            <a:spLocks noGrp="1"/>
          </p:cNvSpPr>
          <p:nvPr>
            <p:ph type="sldNum" sz="quarter" idx="12"/>
          </p:nvPr>
        </p:nvSpPr>
        <p:spPr/>
        <p:txBody>
          <a:bodyPr/>
          <a:lstStyle/>
          <a:p>
            <a:fld id="{2F6D3167-A06C-44BE-BD41-565593C30BDD}" type="slidenum">
              <a:rPr lang="en-US" smtClean="0"/>
              <a:t>‹#›</a:t>
            </a:fld>
            <a:endParaRPr lang="en-US"/>
          </a:p>
        </p:txBody>
      </p:sp>
    </p:spTree>
    <p:extLst>
      <p:ext uri="{BB962C8B-B14F-4D97-AF65-F5344CB8AC3E}">
        <p14:creationId xmlns:p14="http://schemas.microsoft.com/office/powerpoint/2010/main" val="1728250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7ED95-CBFD-F75E-0DC9-5DC4D69862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BA1827-7D1E-133F-6EAF-A4F6C0EE6A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A704F2-DC75-7301-5229-B114777248E5}"/>
              </a:ext>
            </a:extLst>
          </p:cNvPr>
          <p:cNvSpPr>
            <a:spLocks noGrp="1"/>
          </p:cNvSpPr>
          <p:nvPr>
            <p:ph type="dt" sz="half" idx="10"/>
          </p:nvPr>
        </p:nvSpPr>
        <p:spPr/>
        <p:txBody>
          <a:bodyPr/>
          <a:lstStyle/>
          <a:p>
            <a:fld id="{C0615B64-7620-4056-B109-AC6E345A9CDA}" type="datetimeFigureOut">
              <a:rPr lang="en-US" smtClean="0"/>
              <a:t>8/4/2022</a:t>
            </a:fld>
            <a:endParaRPr lang="en-US"/>
          </a:p>
        </p:txBody>
      </p:sp>
      <p:sp>
        <p:nvSpPr>
          <p:cNvPr id="5" name="Footer Placeholder 4">
            <a:extLst>
              <a:ext uri="{FF2B5EF4-FFF2-40B4-BE49-F238E27FC236}">
                <a16:creationId xmlns:a16="http://schemas.microsoft.com/office/drawing/2014/main" id="{68101ECB-A194-C31C-EF12-227A296C42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55D7D1-1E5B-7CC3-97AE-A5A67B0409E1}"/>
              </a:ext>
            </a:extLst>
          </p:cNvPr>
          <p:cNvSpPr>
            <a:spLocks noGrp="1"/>
          </p:cNvSpPr>
          <p:nvPr>
            <p:ph type="sldNum" sz="quarter" idx="12"/>
          </p:nvPr>
        </p:nvSpPr>
        <p:spPr/>
        <p:txBody>
          <a:bodyPr/>
          <a:lstStyle/>
          <a:p>
            <a:fld id="{2F6D3167-A06C-44BE-BD41-565593C30BDD}" type="slidenum">
              <a:rPr lang="en-US" smtClean="0"/>
              <a:t>‹#›</a:t>
            </a:fld>
            <a:endParaRPr lang="en-US"/>
          </a:p>
        </p:txBody>
      </p:sp>
    </p:spTree>
    <p:extLst>
      <p:ext uri="{BB962C8B-B14F-4D97-AF65-F5344CB8AC3E}">
        <p14:creationId xmlns:p14="http://schemas.microsoft.com/office/powerpoint/2010/main" val="3433469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17DB2E-BF56-C692-C65C-857D6041A9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322EC7-D126-3389-B3C6-4448F1D563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CACA8-421B-8AF2-0CCB-0E05CF915956}"/>
              </a:ext>
            </a:extLst>
          </p:cNvPr>
          <p:cNvSpPr>
            <a:spLocks noGrp="1"/>
          </p:cNvSpPr>
          <p:nvPr>
            <p:ph type="dt" sz="half" idx="10"/>
          </p:nvPr>
        </p:nvSpPr>
        <p:spPr/>
        <p:txBody>
          <a:bodyPr/>
          <a:lstStyle/>
          <a:p>
            <a:fld id="{C0615B64-7620-4056-B109-AC6E345A9CDA}" type="datetimeFigureOut">
              <a:rPr lang="en-US" smtClean="0"/>
              <a:t>8/4/2022</a:t>
            </a:fld>
            <a:endParaRPr lang="en-US"/>
          </a:p>
        </p:txBody>
      </p:sp>
      <p:sp>
        <p:nvSpPr>
          <p:cNvPr id="5" name="Footer Placeholder 4">
            <a:extLst>
              <a:ext uri="{FF2B5EF4-FFF2-40B4-BE49-F238E27FC236}">
                <a16:creationId xmlns:a16="http://schemas.microsoft.com/office/drawing/2014/main" id="{32AEC2B4-2484-6C80-C055-75C4D1B091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CF54E3-EA8D-7532-17EA-FD7C60E77453}"/>
              </a:ext>
            </a:extLst>
          </p:cNvPr>
          <p:cNvSpPr>
            <a:spLocks noGrp="1"/>
          </p:cNvSpPr>
          <p:nvPr>
            <p:ph type="sldNum" sz="quarter" idx="12"/>
          </p:nvPr>
        </p:nvSpPr>
        <p:spPr/>
        <p:txBody>
          <a:bodyPr/>
          <a:lstStyle/>
          <a:p>
            <a:fld id="{2F6D3167-A06C-44BE-BD41-565593C30BDD}" type="slidenum">
              <a:rPr lang="en-US" smtClean="0"/>
              <a:t>‹#›</a:t>
            </a:fld>
            <a:endParaRPr lang="en-US"/>
          </a:p>
        </p:txBody>
      </p:sp>
    </p:spTree>
    <p:extLst>
      <p:ext uri="{BB962C8B-B14F-4D97-AF65-F5344CB8AC3E}">
        <p14:creationId xmlns:p14="http://schemas.microsoft.com/office/powerpoint/2010/main" val="3108748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80D10-33DB-4E98-5205-B49E4A3DF5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B354AE-9D59-29D8-A276-320E2A0ED9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491609-F7B3-978F-4967-AAA6ECDEC190}"/>
              </a:ext>
            </a:extLst>
          </p:cNvPr>
          <p:cNvSpPr>
            <a:spLocks noGrp="1"/>
          </p:cNvSpPr>
          <p:nvPr>
            <p:ph type="dt" sz="half" idx="10"/>
          </p:nvPr>
        </p:nvSpPr>
        <p:spPr/>
        <p:txBody>
          <a:bodyPr/>
          <a:lstStyle/>
          <a:p>
            <a:fld id="{C0615B64-7620-4056-B109-AC6E345A9CDA}" type="datetimeFigureOut">
              <a:rPr lang="en-US" smtClean="0"/>
              <a:t>8/4/2022</a:t>
            </a:fld>
            <a:endParaRPr lang="en-US"/>
          </a:p>
        </p:txBody>
      </p:sp>
      <p:sp>
        <p:nvSpPr>
          <p:cNvPr id="5" name="Footer Placeholder 4">
            <a:extLst>
              <a:ext uri="{FF2B5EF4-FFF2-40B4-BE49-F238E27FC236}">
                <a16:creationId xmlns:a16="http://schemas.microsoft.com/office/drawing/2014/main" id="{AF4065D2-D4D9-AB5C-EC2A-806E8C904E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118ED1-FE41-9C90-951C-49BCDA07C352}"/>
              </a:ext>
            </a:extLst>
          </p:cNvPr>
          <p:cNvSpPr>
            <a:spLocks noGrp="1"/>
          </p:cNvSpPr>
          <p:nvPr>
            <p:ph type="sldNum" sz="quarter" idx="12"/>
          </p:nvPr>
        </p:nvSpPr>
        <p:spPr/>
        <p:txBody>
          <a:bodyPr/>
          <a:lstStyle/>
          <a:p>
            <a:fld id="{2F6D3167-A06C-44BE-BD41-565593C30BDD}" type="slidenum">
              <a:rPr lang="en-US" smtClean="0"/>
              <a:t>‹#›</a:t>
            </a:fld>
            <a:endParaRPr lang="en-US"/>
          </a:p>
        </p:txBody>
      </p:sp>
    </p:spTree>
    <p:extLst>
      <p:ext uri="{BB962C8B-B14F-4D97-AF65-F5344CB8AC3E}">
        <p14:creationId xmlns:p14="http://schemas.microsoft.com/office/powerpoint/2010/main" val="1675438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FB197-9497-E9D6-935A-A30FC7CF56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11300A-76A8-203C-4313-637C8B6A35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07F92B-BB7D-5A7D-F2B4-928D3B1196CC}"/>
              </a:ext>
            </a:extLst>
          </p:cNvPr>
          <p:cNvSpPr>
            <a:spLocks noGrp="1"/>
          </p:cNvSpPr>
          <p:nvPr>
            <p:ph type="dt" sz="half" idx="10"/>
          </p:nvPr>
        </p:nvSpPr>
        <p:spPr/>
        <p:txBody>
          <a:bodyPr/>
          <a:lstStyle/>
          <a:p>
            <a:fld id="{C0615B64-7620-4056-B109-AC6E345A9CDA}" type="datetimeFigureOut">
              <a:rPr lang="en-US" smtClean="0"/>
              <a:t>8/4/2022</a:t>
            </a:fld>
            <a:endParaRPr lang="en-US"/>
          </a:p>
        </p:txBody>
      </p:sp>
      <p:sp>
        <p:nvSpPr>
          <p:cNvPr id="5" name="Footer Placeholder 4">
            <a:extLst>
              <a:ext uri="{FF2B5EF4-FFF2-40B4-BE49-F238E27FC236}">
                <a16:creationId xmlns:a16="http://schemas.microsoft.com/office/drawing/2014/main" id="{2B737630-21EB-AAEF-DF12-4D4E637BA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8E79F6-B3C7-D569-12B1-EC015339CCB9}"/>
              </a:ext>
            </a:extLst>
          </p:cNvPr>
          <p:cNvSpPr>
            <a:spLocks noGrp="1"/>
          </p:cNvSpPr>
          <p:nvPr>
            <p:ph type="sldNum" sz="quarter" idx="12"/>
          </p:nvPr>
        </p:nvSpPr>
        <p:spPr/>
        <p:txBody>
          <a:bodyPr/>
          <a:lstStyle/>
          <a:p>
            <a:fld id="{2F6D3167-A06C-44BE-BD41-565593C30BDD}" type="slidenum">
              <a:rPr lang="en-US" smtClean="0"/>
              <a:t>‹#›</a:t>
            </a:fld>
            <a:endParaRPr lang="en-US"/>
          </a:p>
        </p:txBody>
      </p:sp>
    </p:spTree>
    <p:extLst>
      <p:ext uri="{BB962C8B-B14F-4D97-AF65-F5344CB8AC3E}">
        <p14:creationId xmlns:p14="http://schemas.microsoft.com/office/powerpoint/2010/main" val="2323860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C7951-280A-2DD8-3810-AE14A36258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7413E4-44F0-DCE4-C8F9-489F58EB5B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BF6E95-09E7-814C-7A1D-6B8D15A159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14EB07-D7C5-7FEF-E9F1-4F30B0C945BD}"/>
              </a:ext>
            </a:extLst>
          </p:cNvPr>
          <p:cNvSpPr>
            <a:spLocks noGrp="1"/>
          </p:cNvSpPr>
          <p:nvPr>
            <p:ph type="dt" sz="half" idx="10"/>
          </p:nvPr>
        </p:nvSpPr>
        <p:spPr/>
        <p:txBody>
          <a:bodyPr/>
          <a:lstStyle/>
          <a:p>
            <a:fld id="{C0615B64-7620-4056-B109-AC6E345A9CDA}" type="datetimeFigureOut">
              <a:rPr lang="en-US" smtClean="0"/>
              <a:t>8/4/2022</a:t>
            </a:fld>
            <a:endParaRPr lang="en-US"/>
          </a:p>
        </p:txBody>
      </p:sp>
      <p:sp>
        <p:nvSpPr>
          <p:cNvPr id="6" name="Footer Placeholder 5">
            <a:extLst>
              <a:ext uri="{FF2B5EF4-FFF2-40B4-BE49-F238E27FC236}">
                <a16:creationId xmlns:a16="http://schemas.microsoft.com/office/drawing/2014/main" id="{0E508D7F-32C3-4150-F3B7-0400E2B0F1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A9C2F5-840A-7B32-58B3-F93E990E8E7F}"/>
              </a:ext>
            </a:extLst>
          </p:cNvPr>
          <p:cNvSpPr>
            <a:spLocks noGrp="1"/>
          </p:cNvSpPr>
          <p:nvPr>
            <p:ph type="sldNum" sz="quarter" idx="12"/>
          </p:nvPr>
        </p:nvSpPr>
        <p:spPr/>
        <p:txBody>
          <a:bodyPr/>
          <a:lstStyle/>
          <a:p>
            <a:fld id="{2F6D3167-A06C-44BE-BD41-565593C30BDD}" type="slidenum">
              <a:rPr lang="en-US" smtClean="0"/>
              <a:t>‹#›</a:t>
            </a:fld>
            <a:endParaRPr lang="en-US"/>
          </a:p>
        </p:txBody>
      </p:sp>
    </p:spTree>
    <p:extLst>
      <p:ext uri="{BB962C8B-B14F-4D97-AF65-F5344CB8AC3E}">
        <p14:creationId xmlns:p14="http://schemas.microsoft.com/office/powerpoint/2010/main" val="3546954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877EB-8FFE-2E5A-104C-3E05BB8F0E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92FB6C-28C9-8FBF-29FF-63DD2665CA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89E8AB-4505-F1B5-C8F5-979E678451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EEBD04-8D4F-464E-4BB3-487EE0EDE7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349287-1F46-E158-105C-ACA3F1EC89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E5A518-1627-5CFC-0397-1E12F453120C}"/>
              </a:ext>
            </a:extLst>
          </p:cNvPr>
          <p:cNvSpPr>
            <a:spLocks noGrp="1"/>
          </p:cNvSpPr>
          <p:nvPr>
            <p:ph type="dt" sz="half" idx="10"/>
          </p:nvPr>
        </p:nvSpPr>
        <p:spPr/>
        <p:txBody>
          <a:bodyPr/>
          <a:lstStyle/>
          <a:p>
            <a:fld id="{C0615B64-7620-4056-B109-AC6E345A9CDA}" type="datetimeFigureOut">
              <a:rPr lang="en-US" smtClean="0"/>
              <a:t>8/4/2022</a:t>
            </a:fld>
            <a:endParaRPr lang="en-US"/>
          </a:p>
        </p:txBody>
      </p:sp>
      <p:sp>
        <p:nvSpPr>
          <p:cNvPr id="8" name="Footer Placeholder 7">
            <a:extLst>
              <a:ext uri="{FF2B5EF4-FFF2-40B4-BE49-F238E27FC236}">
                <a16:creationId xmlns:a16="http://schemas.microsoft.com/office/drawing/2014/main" id="{FD9C57B3-EAEE-71C1-14EE-EDA23AF479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FB6DF7-072D-D589-7131-B35C508D7A14}"/>
              </a:ext>
            </a:extLst>
          </p:cNvPr>
          <p:cNvSpPr>
            <a:spLocks noGrp="1"/>
          </p:cNvSpPr>
          <p:nvPr>
            <p:ph type="sldNum" sz="quarter" idx="12"/>
          </p:nvPr>
        </p:nvSpPr>
        <p:spPr/>
        <p:txBody>
          <a:bodyPr/>
          <a:lstStyle/>
          <a:p>
            <a:fld id="{2F6D3167-A06C-44BE-BD41-565593C30BDD}" type="slidenum">
              <a:rPr lang="en-US" smtClean="0"/>
              <a:t>‹#›</a:t>
            </a:fld>
            <a:endParaRPr lang="en-US"/>
          </a:p>
        </p:txBody>
      </p:sp>
    </p:spTree>
    <p:extLst>
      <p:ext uri="{BB962C8B-B14F-4D97-AF65-F5344CB8AC3E}">
        <p14:creationId xmlns:p14="http://schemas.microsoft.com/office/powerpoint/2010/main" val="3087255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C98F8-86B4-0419-D66C-4578867A95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7FBE82-FB6A-30CC-1650-40BF4BE98D3C}"/>
              </a:ext>
            </a:extLst>
          </p:cNvPr>
          <p:cNvSpPr>
            <a:spLocks noGrp="1"/>
          </p:cNvSpPr>
          <p:nvPr>
            <p:ph type="dt" sz="half" idx="10"/>
          </p:nvPr>
        </p:nvSpPr>
        <p:spPr/>
        <p:txBody>
          <a:bodyPr/>
          <a:lstStyle/>
          <a:p>
            <a:fld id="{C0615B64-7620-4056-B109-AC6E345A9CDA}" type="datetimeFigureOut">
              <a:rPr lang="en-US" smtClean="0"/>
              <a:t>8/4/2022</a:t>
            </a:fld>
            <a:endParaRPr lang="en-US"/>
          </a:p>
        </p:txBody>
      </p:sp>
      <p:sp>
        <p:nvSpPr>
          <p:cNvPr id="4" name="Footer Placeholder 3">
            <a:extLst>
              <a:ext uri="{FF2B5EF4-FFF2-40B4-BE49-F238E27FC236}">
                <a16:creationId xmlns:a16="http://schemas.microsoft.com/office/drawing/2014/main" id="{5EA2D707-A5F7-3C69-3C40-296C575571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CB49C4-29A8-74CB-A1D2-989292C112C4}"/>
              </a:ext>
            </a:extLst>
          </p:cNvPr>
          <p:cNvSpPr>
            <a:spLocks noGrp="1"/>
          </p:cNvSpPr>
          <p:nvPr>
            <p:ph type="sldNum" sz="quarter" idx="12"/>
          </p:nvPr>
        </p:nvSpPr>
        <p:spPr/>
        <p:txBody>
          <a:bodyPr/>
          <a:lstStyle/>
          <a:p>
            <a:fld id="{2F6D3167-A06C-44BE-BD41-565593C30BDD}" type="slidenum">
              <a:rPr lang="en-US" smtClean="0"/>
              <a:t>‹#›</a:t>
            </a:fld>
            <a:endParaRPr lang="en-US"/>
          </a:p>
        </p:txBody>
      </p:sp>
    </p:spTree>
    <p:extLst>
      <p:ext uri="{BB962C8B-B14F-4D97-AF65-F5344CB8AC3E}">
        <p14:creationId xmlns:p14="http://schemas.microsoft.com/office/powerpoint/2010/main" val="50653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78C8B2-EDB6-A166-8684-84ED104BB3DC}"/>
              </a:ext>
            </a:extLst>
          </p:cNvPr>
          <p:cNvSpPr>
            <a:spLocks noGrp="1"/>
          </p:cNvSpPr>
          <p:nvPr>
            <p:ph type="dt" sz="half" idx="10"/>
          </p:nvPr>
        </p:nvSpPr>
        <p:spPr/>
        <p:txBody>
          <a:bodyPr/>
          <a:lstStyle/>
          <a:p>
            <a:fld id="{C0615B64-7620-4056-B109-AC6E345A9CDA}" type="datetimeFigureOut">
              <a:rPr lang="en-US" smtClean="0"/>
              <a:t>8/4/2022</a:t>
            </a:fld>
            <a:endParaRPr lang="en-US"/>
          </a:p>
        </p:txBody>
      </p:sp>
      <p:sp>
        <p:nvSpPr>
          <p:cNvPr id="3" name="Footer Placeholder 2">
            <a:extLst>
              <a:ext uri="{FF2B5EF4-FFF2-40B4-BE49-F238E27FC236}">
                <a16:creationId xmlns:a16="http://schemas.microsoft.com/office/drawing/2014/main" id="{DA18DC6E-3E08-7DE0-6F28-3D2396AF4E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21831A-39C7-96F5-39D9-0608419738E9}"/>
              </a:ext>
            </a:extLst>
          </p:cNvPr>
          <p:cNvSpPr>
            <a:spLocks noGrp="1"/>
          </p:cNvSpPr>
          <p:nvPr>
            <p:ph type="sldNum" sz="quarter" idx="12"/>
          </p:nvPr>
        </p:nvSpPr>
        <p:spPr/>
        <p:txBody>
          <a:bodyPr/>
          <a:lstStyle/>
          <a:p>
            <a:fld id="{2F6D3167-A06C-44BE-BD41-565593C30BDD}" type="slidenum">
              <a:rPr lang="en-US" smtClean="0"/>
              <a:t>‹#›</a:t>
            </a:fld>
            <a:endParaRPr lang="en-US"/>
          </a:p>
        </p:txBody>
      </p:sp>
    </p:spTree>
    <p:extLst>
      <p:ext uri="{BB962C8B-B14F-4D97-AF65-F5344CB8AC3E}">
        <p14:creationId xmlns:p14="http://schemas.microsoft.com/office/powerpoint/2010/main" val="950812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2F082-A3B8-7757-1ABC-64DA116F82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C072F5-9BB6-623F-66DF-021A5D22F0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E994F2-4A24-87F1-B77B-F15C8AB22E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BFFAA7-AE6A-204A-CAD6-37FE15AD7732}"/>
              </a:ext>
            </a:extLst>
          </p:cNvPr>
          <p:cNvSpPr>
            <a:spLocks noGrp="1"/>
          </p:cNvSpPr>
          <p:nvPr>
            <p:ph type="dt" sz="half" idx="10"/>
          </p:nvPr>
        </p:nvSpPr>
        <p:spPr/>
        <p:txBody>
          <a:bodyPr/>
          <a:lstStyle/>
          <a:p>
            <a:fld id="{C0615B64-7620-4056-B109-AC6E345A9CDA}" type="datetimeFigureOut">
              <a:rPr lang="en-US" smtClean="0"/>
              <a:t>8/4/2022</a:t>
            </a:fld>
            <a:endParaRPr lang="en-US"/>
          </a:p>
        </p:txBody>
      </p:sp>
      <p:sp>
        <p:nvSpPr>
          <p:cNvPr id="6" name="Footer Placeholder 5">
            <a:extLst>
              <a:ext uri="{FF2B5EF4-FFF2-40B4-BE49-F238E27FC236}">
                <a16:creationId xmlns:a16="http://schemas.microsoft.com/office/drawing/2014/main" id="{05874C4C-7A06-5B10-03C1-07DBADC2B7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3DAF94-903B-F02D-A866-6FFEE725F7E6}"/>
              </a:ext>
            </a:extLst>
          </p:cNvPr>
          <p:cNvSpPr>
            <a:spLocks noGrp="1"/>
          </p:cNvSpPr>
          <p:nvPr>
            <p:ph type="sldNum" sz="quarter" idx="12"/>
          </p:nvPr>
        </p:nvSpPr>
        <p:spPr/>
        <p:txBody>
          <a:bodyPr/>
          <a:lstStyle/>
          <a:p>
            <a:fld id="{2F6D3167-A06C-44BE-BD41-565593C30BDD}" type="slidenum">
              <a:rPr lang="en-US" smtClean="0"/>
              <a:t>‹#›</a:t>
            </a:fld>
            <a:endParaRPr lang="en-US"/>
          </a:p>
        </p:txBody>
      </p:sp>
    </p:spTree>
    <p:extLst>
      <p:ext uri="{BB962C8B-B14F-4D97-AF65-F5344CB8AC3E}">
        <p14:creationId xmlns:p14="http://schemas.microsoft.com/office/powerpoint/2010/main" val="1975102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E86AF-9427-5F5E-80BD-23B2F67998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C73434-E539-2DAB-A5D7-223CEF3A47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6FC6B1-99C1-B03B-4EA2-ABBDC1ACEE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9B2ED6-9CF0-A4A0-026B-991A22C81811}"/>
              </a:ext>
            </a:extLst>
          </p:cNvPr>
          <p:cNvSpPr>
            <a:spLocks noGrp="1"/>
          </p:cNvSpPr>
          <p:nvPr>
            <p:ph type="dt" sz="half" idx="10"/>
          </p:nvPr>
        </p:nvSpPr>
        <p:spPr/>
        <p:txBody>
          <a:bodyPr/>
          <a:lstStyle/>
          <a:p>
            <a:fld id="{C0615B64-7620-4056-B109-AC6E345A9CDA}" type="datetimeFigureOut">
              <a:rPr lang="en-US" smtClean="0"/>
              <a:t>8/4/2022</a:t>
            </a:fld>
            <a:endParaRPr lang="en-US"/>
          </a:p>
        </p:txBody>
      </p:sp>
      <p:sp>
        <p:nvSpPr>
          <p:cNvPr id="6" name="Footer Placeholder 5">
            <a:extLst>
              <a:ext uri="{FF2B5EF4-FFF2-40B4-BE49-F238E27FC236}">
                <a16:creationId xmlns:a16="http://schemas.microsoft.com/office/drawing/2014/main" id="{A8DE0168-4BE9-DA40-0E20-8CA7A65A7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17E63-4FD5-108A-C671-F04110A5E278}"/>
              </a:ext>
            </a:extLst>
          </p:cNvPr>
          <p:cNvSpPr>
            <a:spLocks noGrp="1"/>
          </p:cNvSpPr>
          <p:nvPr>
            <p:ph type="sldNum" sz="quarter" idx="12"/>
          </p:nvPr>
        </p:nvSpPr>
        <p:spPr/>
        <p:txBody>
          <a:bodyPr/>
          <a:lstStyle/>
          <a:p>
            <a:fld id="{2F6D3167-A06C-44BE-BD41-565593C30BDD}" type="slidenum">
              <a:rPr lang="en-US" smtClean="0"/>
              <a:t>‹#›</a:t>
            </a:fld>
            <a:endParaRPr lang="en-US"/>
          </a:p>
        </p:txBody>
      </p:sp>
    </p:spTree>
    <p:extLst>
      <p:ext uri="{BB962C8B-B14F-4D97-AF65-F5344CB8AC3E}">
        <p14:creationId xmlns:p14="http://schemas.microsoft.com/office/powerpoint/2010/main" val="2224762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EE77DA-C967-6946-ECC2-AF010DF720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A3DDCF-419C-DC07-406D-54EDB6E21D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5FCB41-331C-7A4A-D96A-C4ED2A0ED0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15B64-7620-4056-B109-AC6E345A9CDA}" type="datetimeFigureOut">
              <a:rPr lang="en-US" smtClean="0"/>
              <a:t>8/4/2022</a:t>
            </a:fld>
            <a:endParaRPr lang="en-US"/>
          </a:p>
        </p:txBody>
      </p:sp>
      <p:sp>
        <p:nvSpPr>
          <p:cNvPr id="5" name="Footer Placeholder 4">
            <a:extLst>
              <a:ext uri="{FF2B5EF4-FFF2-40B4-BE49-F238E27FC236}">
                <a16:creationId xmlns:a16="http://schemas.microsoft.com/office/drawing/2014/main" id="{EF899A7C-1B94-46D2-8A24-6296BE178A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8091D5-3AE6-AC58-F5E2-E1A3F7DDC4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6D3167-A06C-44BE-BD41-565593C30BDD}" type="slidenum">
              <a:rPr lang="en-US" smtClean="0"/>
              <a:t>‹#›</a:t>
            </a:fld>
            <a:endParaRPr lang="en-US"/>
          </a:p>
        </p:txBody>
      </p:sp>
    </p:spTree>
    <p:extLst>
      <p:ext uri="{BB962C8B-B14F-4D97-AF65-F5344CB8AC3E}">
        <p14:creationId xmlns:p14="http://schemas.microsoft.com/office/powerpoint/2010/main" val="3910634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CDCA-4232-8A90-CBBD-7E9BE6400E0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FB77777-6A78-CE27-9711-5B2676B54015}"/>
              </a:ext>
            </a:extLst>
          </p:cNvPr>
          <p:cNvSpPr>
            <a:spLocks noGrp="1"/>
          </p:cNvSpPr>
          <p:nvPr>
            <p:ph type="subTitle" idx="1"/>
          </p:nvPr>
        </p:nvSpPr>
        <p:spPr/>
        <p:txBody>
          <a:bodyPr/>
          <a:lstStyle/>
          <a:p>
            <a:endParaRPr lang="en-US"/>
          </a:p>
        </p:txBody>
      </p:sp>
      <p:pic>
        <p:nvPicPr>
          <p:cNvPr id="5" name="Picture 4" descr="Text&#10;&#10;Description automatically generated with medium confidence">
            <a:extLst>
              <a:ext uri="{FF2B5EF4-FFF2-40B4-BE49-F238E27FC236}">
                <a16:creationId xmlns:a16="http://schemas.microsoft.com/office/drawing/2014/main" id="{F179635E-E034-C378-6AE7-661FB42C1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Tree>
    <p:extLst>
      <p:ext uri="{BB962C8B-B14F-4D97-AF65-F5344CB8AC3E}">
        <p14:creationId xmlns:p14="http://schemas.microsoft.com/office/powerpoint/2010/main" val="1348672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2886D-24D8-37C3-FD3F-654A916927BF}"/>
              </a:ext>
            </a:extLst>
          </p:cNvPr>
          <p:cNvSpPr>
            <a:spLocks noGrp="1"/>
          </p:cNvSpPr>
          <p:nvPr>
            <p:ph type="title"/>
          </p:nvPr>
        </p:nvSpPr>
        <p:spPr/>
        <p:txBody>
          <a:bodyPr/>
          <a:lstStyle/>
          <a:p>
            <a:endParaRPr lang="en-US"/>
          </a:p>
        </p:txBody>
      </p:sp>
      <p:pic>
        <p:nvPicPr>
          <p:cNvPr id="5" name="Content Placeholder 4" descr="A picture containing Word&#10;&#10;Description automatically generated">
            <a:extLst>
              <a:ext uri="{FF2B5EF4-FFF2-40B4-BE49-F238E27FC236}">
                <a16:creationId xmlns:a16="http://schemas.microsoft.com/office/drawing/2014/main" id="{B949CE7E-B7F4-9A39-CD1A-7656F6F2DAE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3524" cy="6858000"/>
          </a:xfrm>
        </p:spPr>
      </p:pic>
      <p:sp>
        <p:nvSpPr>
          <p:cNvPr id="7" name="TextBox 6">
            <a:extLst>
              <a:ext uri="{FF2B5EF4-FFF2-40B4-BE49-F238E27FC236}">
                <a16:creationId xmlns:a16="http://schemas.microsoft.com/office/drawing/2014/main" id="{A35D5A11-1E7C-BB77-DB73-A330EC396B31}"/>
              </a:ext>
            </a:extLst>
          </p:cNvPr>
          <p:cNvSpPr txBox="1"/>
          <p:nvPr/>
        </p:nvSpPr>
        <p:spPr>
          <a:xfrm>
            <a:off x="600075" y="2136338"/>
            <a:ext cx="10991850" cy="2585323"/>
          </a:xfrm>
          <a:prstGeom prst="rect">
            <a:avLst/>
          </a:prstGeom>
          <a:noFill/>
        </p:spPr>
        <p:txBody>
          <a:bodyPr wrap="square" rtlCol="0">
            <a:spAutoFit/>
          </a:bodyPr>
          <a:lstStyle/>
          <a:p>
            <a:pPr algn="ctr"/>
            <a:r>
              <a:rPr lang="en-US" sz="5400" b="1" dirty="0"/>
              <a:t>You cannot expect the Holy Spirit to work </a:t>
            </a:r>
            <a:r>
              <a:rPr lang="en-US" sz="5400" b="1" u="sng" dirty="0"/>
              <a:t>THROUGH</a:t>
            </a:r>
            <a:r>
              <a:rPr lang="en-US" sz="5400" b="1" dirty="0"/>
              <a:t> you, if you have not allowed Him to work </a:t>
            </a:r>
            <a:r>
              <a:rPr lang="en-US" sz="5400" b="1" u="sng" dirty="0"/>
              <a:t>IN</a:t>
            </a:r>
            <a:r>
              <a:rPr lang="en-US" sz="5400" b="1" dirty="0"/>
              <a:t> you.</a:t>
            </a:r>
          </a:p>
        </p:txBody>
      </p:sp>
    </p:spTree>
    <p:extLst>
      <p:ext uri="{BB962C8B-B14F-4D97-AF65-F5344CB8AC3E}">
        <p14:creationId xmlns:p14="http://schemas.microsoft.com/office/powerpoint/2010/main" val="3644449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2886D-24D8-37C3-FD3F-654A916927BF}"/>
              </a:ext>
            </a:extLst>
          </p:cNvPr>
          <p:cNvSpPr>
            <a:spLocks noGrp="1"/>
          </p:cNvSpPr>
          <p:nvPr>
            <p:ph type="title"/>
          </p:nvPr>
        </p:nvSpPr>
        <p:spPr/>
        <p:txBody>
          <a:bodyPr/>
          <a:lstStyle/>
          <a:p>
            <a:endParaRPr lang="en-US"/>
          </a:p>
        </p:txBody>
      </p:sp>
      <p:pic>
        <p:nvPicPr>
          <p:cNvPr id="5" name="Content Placeholder 4" descr="A picture containing Word&#10;&#10;Description automatically generated">
            <a:extLst>
              <a:ext uri="{FF2B5EF4-FFF2-40B4-BE49-F238E27FC236}">
                <a16:creationId xmlns:a16="http://schemas.microsoft.com/office/drawing/2014/main" id="{B949CE7E-B7F4-9A39-CD1A-7656F6F2DAE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3524" cy="6858000"/>
          </a:xfrm>
        </p:spPr>
      </p:pic>
      <p:sp>
        <p:nvSpPr>
          <p:cNvPr id="6" name="TextBox 5">
            <a:extLst>
              <a:ext uri="{FF2B5EF4-FFF2-40B4-BE49-F238E27FC236}">
                <a16:creationId xmlns:a16="http://schemas.microsoft.com/office/drawing/2014/main" id="{5BF3EB78-E489-2D84-3A00-19D29BB8E9F4}"/>
              </a:ext>
            </a:extLst>
          </p:cNvPr>
          <p:cNvSpPr txBox="1"/>
          <p:nvPr/>
        </p:nvSpPr>
        <p:spPr>
          <a:xfrm>
            <a:off x="447675" y="1523672"/>
            <a:ext cx="11296650" cy="3970318"/>
          </a:xfrm>
          <a:prstGeom prst="rect">
            <a:avLst/>
          </a:prstGeom>
          <a:noFill/>
        </p:spPr>
        <p:txBody>
          <a:bodyPr wrap="square" rtlCol="0">
            <a:spAutoFit/>
          </a:bodyPr>
          <a:lstStyle/>
          <a:p>
            <a:r>
              <a:rPr lang="en-US" sz="3600" i="1" dirty="0"/>
              <a:t>“Not everyone who says to me, ‘Lord, Lord,’ will enter the kingdom of heaven, but he who does the will of My Father who is in heaven will enter. Many will say to me on that day, ‘Lord, Lord, did we not prophesy in Your name, and in Your name cast out demons, and in Your name perform many miracles?’ And then I will declare to them, ‘I never knew you; depart from Me, you who practice lawlessness.</a:t>
            </a:r>
          </a:p>
        </p:txBody>
      </p:sp>
      <p:sp>
        <p:nvSpPr>
          <p:cNvPr id="7" name="TextBox 6">
            <a:extLst>
              <a:ext uri="{FF2B5EF4-FFF2-40B4-BE49-F238E27FC236}">
                <a16:creationId xmlns:a16="http://schemas.microsoft.com/office/drawing/2014/main" id="{A35D5A11-1E7C-BB77-DB73-A330EC396B31}"/>
              </a:ext>
            </a:extLst>
          </p:cNvPr>
          <p:cNvSpPr txBox="1"/>
          <p:nvPr/>
        </p:nvSpPr>
        <p:spPr>
          <a:xfrm>
            <a:off x="600075" y="643185"/>
            <a:ext cx="10991850" cy="769441"/>
          </a:xfrm>
          <a:prstGeom prst="rect">
            <a:avLst/>
          </a:prstGeom>
          <a:noFill/>
        </p:spPr>
        <p:txBody>
          <a:bodyPr wrap="square" rtlCol="0">
            <a:spAutoFit/>
          </a:bodyPr>
          <a:lstStyle/>
          <a:p>
            <a:pPr algn="ctr"/>
            <a:r>
              <a:rPr lang="en-US" sz="4400" b="1" i="1" dirty="0"/>
              <a:t>Matthew 7:21-23</a:t>
            </a:r>
          </a:p>
        </p:txBody>
      </p:sp>
    </p:spTree>
    <p:extLst>
      <p:ext uri="{BB962C8B-B14F-4D97-AF65-F5344CB8AC3E}">
        <p14:creationId xmlns:p14="http://schemas.microsoft.com/office/powerpoint/2010/main" val="1728373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2886D-24D8-37C3-FD3F-654A916927BF}"/>
              </a:ext>
            </a:extLst>
          </p:cNvPr>
          <p:cNvSpPr>
            <a:spLocks noGrp="1"/>
          </p:cNvSpPr>
          <p:nvPr>
            <p:ph type="title"/>
          </p:nvPr>
        </p:nvSpPr>
        <p:spPr/>
        <p:txBody>
          <a:bodyPr/>
          <a:lstStyle/>
          <a:p>
            <a:endParaRPr lang="en-US"/>
          </a:p>
        </p:txBody>
      </p:sp>
      <p:pic>
        <p:nvPicPr>
          <p:cNvPr id="5" name="Content Placeholder 4" descr="A picture containing Word&#10;&#10;Description automatically generated">
            <a:extLst>
              <a:ext uri="{FF2B5EF4-FFF2-40B4-BE49-F238E27FC236}">
                <a16:creationId xmlns:a16="http://schemas.microsoft.com/office/drawing/2014/main" id="{B949CE7E-B7F4-9A39-CD1A-7656F6F2DAE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3524" cy="6858000"/>
          </a:xfrm>
        </p:spPr>
      </p:pic>
      <p:sp>
        <p:nvSpPr>
          <p:cNvPr id="7" name="TextBox 6">
            <a:extLst>
              <a:ext uri="{FF2B5EF4-FFF2-40B4-BE49-F238E27FC236}">
                <a16:creationId xmlns:a16="http://schemas.microsoft.com/office/drawing/2014/main" id="{A35D5A11-1E7C-BB77-DB73-A330EC396B31}"/>
              </a:ext>
            </a:extLst>
          </p:cNvPr>
          <p:cNvSpPr txBox="1"/>
          <p:nvPr/>
        </p:nvSpPr>
        <p:spPr>
          <a:xfrm>
            <a:off x="600075" y="2367171"/>
            <a:ext cx="10991850" cy="2123658"/>
          </a:xfrm>
          <a:prstGeom prst="rect">
            <a:avLst/>
          </a:prstGeom>
          <a:noFill/>
        </p:spPr>
        <p:txBody>
          <a:bodyPr wrap="square" rtlCol="0">
            <a:spAutoFit/>
          </a:bodyPr>
          <a:lstStyle/>
          <a:p>
            <a:pPr algn="ctr"/>
            <a:r>
              <a:rPr lang="en-US" sz="6600" b="1" dirty="0"/>
              <a:t>Everything should flow out of your relationship with Jesus.</a:t>
            </a:r>
          </a:p>
        </p:txBody>
      </p:sp>
    </p:spTree>
    <p:extLst>
      <p:ext uri="{BB962C8B-B14F-4D97-AF65-F5344CB8AC3E}">
        <p14:creationId xmlns:p14="http://schemas.microsoft.com/office/powerpoint/2010/main" val="3267950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2886D-24D8-37C3-FD3F-654A916927BF}"/>
              </a:ext>
            </a:extLst>
          </p:cNvPr>
          <p:cNvSpPr>
            <a:spLocks noGrp="1"/>
          </p:cNvSpPr>
          <p:nvPr>
            <p:ph type="title"/>
          </p:nvPr>
        </p:nvSpPr>
        <p:spPr/>
        <p:txBody>
          <a:bodyPr/>
          <a:lstStyle/>
          <a:p>
            <a:endParaRPr lang="en-US"/>
          </a:p>
        </p:txBody>
      </p:sp>
      <p:pic>
        <p:nvPicPr>
          <p:cNvPr id="5" name="Content Placeholder 4" descr="A picture containing Word&#10;&#10;Description automatically generated">
            <a:extLst>
              <a:ext uri="{FF2B5EF4-FFF2-40B4-BE49-F238E27FC236}">
                <a16:creationId xmlns:a16="http://schemas.microsoft.com/office/drawing/2014/main" id="{B949CE7E-B7F4-9A39-CD1A-7656F6F2DAE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3524" cy="6858000"/>
          </a:xfrm>
        </p:spPr>
      </p:pic>
      <p:sp>
        <p:nvSpPr>
          <p:cNvPr id="7" name="TextBox 6">
            <a:extLst>
              <a:ext uri="{FF2B5EF4-FFF2-40B4-BE49-F238E27FC236}">
                <a16:creationId xmlns:a16="http://schemas.microsoft.com/office/drawing/2014/main" id="{A35D5A11-1E7C-BB77-DB73-A330EC396B31}"/>
              </a:ext>
            </a:extLst>
          </p:cNvPr>
          <p:cNvSpPr txBox="1"/>
          <p:nvPr/>
        </p:nvSpPr>
        <p:spPr>
          <a:xfrm>
            <a:off x="600075" y="1859339"/>
            <a:ext cx="10991850" cy="3139321"/>
          </a:xfrm>
          <a:prstGeom prst="rect">
            <a:avLst/>
          </a:prstGeom>
          <a:noFill/>
        </p:spPr>
        <p:txBody>
          <a:bodyPr wrap="square" rtlCol="0">
            <a:spAutoFit/>
          </a:bodyPr>
          <a:lstStyle/>
          <a:p>
            <a:pPr algn="ctr"/>
            <a:r>
              <a:rPr lang="en-US" sz="6600" b="1" dirty="0"/>
              <a:t>Do you have a relationship with Christ? Have you encountered Him recently?</a:t>
            </a:r>
          </a:p>
        </p:txBody>
      </p:sp>
    </p:spTree>
    <p:extLst>
      <p:ext uri="{BB962C8B-B14F-4D97-AF65-F5344CB8AC3E}">
        <p14:creationId xmlns:p14="http://schemas.microsoft.com/office/powerpoint/2010/main" val="3475576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2886D-24D8-37C3-FD3F-654A916927BF}"/>
              </a:ext>
            </a:extLst>
          </p:cNvPr>
          <p:cNvSpPr>
            <a:spLocks noGrp="1"/>
          </p:cNvSpPr>
          <p:nvPr>
            <p:ph type="title"/>
          </p:nvPr>
        </p:nvSpPr>
        <p:spPr/>
        <p:txBody>
          <a:bodyPr/>
          <a:lstStyle/>
          <a:p>
            <a:endParaRPr lang="en-US"/>
          </a:p>
        </p:txBody>
      </p:sp>
      <p:pic>
        <p:nvPicPr>
          <p:cNvPr id="5" name="Content Placeholder 4" descr="A picture containing Word&#10;&#10;Description automatically generated">
            <a:extLst>
              <a:ext uri="{FF2B5EF4-FFF2-40B4-BE49-F238E27FC236}">
                <a16:creationId xmlns:a16="http://schemas.microsoft.com/office/drawing/2014/main" id="{B949CE7E-B7F4-9A39-CD1A-7656F6F2DA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3524" cy="6858000"/>
          </a:xfrm>
        </p:spPr>
      </p:pic>
      <p:sp>
        <p:nvSpPr>
          <p:cNvPr id="6" name="TextBox 5">
            <a:extLst>
              <a:ext uri="{FF2B5EF4-FFF2-40B4-BE49-F238E27FC236}">
                <a16:creationId xmlns:a16="http://schemas.microsoft.com/office/drawing/2014/main" id="{5BF3EB78-E489-2D84-3A00-19D29BB8E9F4}"/>
              </a:ext>
            </a:extLst>
          </p:cNvPr>
          <p:cNvSpPr txBox="1"/>
          <p:nvPr/>
        </p:nvSpPr>
        <p:spPr>
          <a:xfrm>
            <a:off x="447675" y="1352550"/>
            <a:ext cx="11296650" cy="5016758"/>
          </a:xfrm>
          <a:prstGeom prst="rect">
            <a:avLst/>
          </a:prstGeom>
          <a:noFill/>
        </p:spPr>
        <p:txBody>
          <a:bodyPr wrap="square" rtlCol="0">
            <a:spAutoFit/>
          </a:bodyPr>
          <a:lstStyle/>
          <a:p>
            <a:r>
              <a:rPr lang="en-US" sz="4000" i="1" dirty="0"/>
              <a:t>Now Saul, still breathing threats and murder against the disciples of the Lord, went to the high priest, and asked for letters from him to the synagogues at Damascus, so that if he found any belonging to the Way, both men and women, he might bring them bound to Jerusalem.  As he was traveling, it happened that he was approaching Damascus, and suddenly a light fell from heaven flashed around him; </a:t>
            </a:r>
          </a:p>
        </p:txBody>
      </p:sp>
      <p:sp>
        <p:nvSpPr>
          <p:cNvPr id="7" name="TextBox 6">
            <a:extLst>
              <a:ext uri="{FF2B5EF4-FFF2-40B4-BE49-F238E27FC236}">
                <a16:creationId xmlns:a16="http://schemas.microsoft.com/office/drawing/2014/main" id="{A35D5A11-1E7C-BB77-DB73-A330EC396B31}"/>
              </a:ext>
            </a:extLst>
          </p:cNvPr>
          <p:cNvSpPr txBox="1"/>
          <p:nvPr/>
        </p:nvSpPr>
        <p:spPr>
          <a:xfrm>
            <a:off x="600075" y="643185"/>
            <a:ext cx="10991850" cy="769441"/>
          </a:xfrm>
          <a:prstGeom prst="rect">
            <a:avLst/>
          </a:prstGeom>
          <a:noFill/>
        </p:spPr>
        <p:txBody>
          <a:bodyPr wrap="square" rtlCol="0">
            <a:spAutoFit/>
          </a:bodyPr>
          <a:lstStyle/>
          <a:p>
            <a:pPr algn="ctr"/>
            <a:r>
              <a:rPr lang="en-US" sz="4400" b="1" i="1" dirty="0"/>
              <a:t>Acts 9:1-3</a:t>
            </a:r>
          </a:p>
        </p:txBody>
      </p:sp>
    </p:spTree>
    <p:extLst>
      <p:ext uri="{BB962C8B-B14F-4D97-AF65-F5344CB8AC3E}">
        <p14:creationId xmlns:p14="http://schemas.microsoft.com/office/powerpoint/2010/main" val="3803770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2886D-24D8-37C3-FD3F-654A916927BF}"/>
              </a:ext>
            </a:extLst>
          </p:cNvPr>
          <p:cNvSpPr>
            <a:spLocks noGrp="1"/>
          </p:cNvSpPr>
          <p:nvPr>
            <p:ph type="title"/>
          </p:nvPr>
        </p:nvSpPr>
        <p:spPr/>
        <p:txBody>
          <a:bodyPr/>
          <a:lstStyle/>
          <a:p>
            <a:endParaRPr lang="en-US"/>
          </a:p>
        </p:txBody>
      </p:sp>
      <p:pic>
        <p:nvPicPr>
          <p:cNvPr id="5" name="Content Placeholder 4" descr="A picture containing Word&#10;&#10;Description automatically generated">
            <a:extLst>
              <a:ext uri="{FF2B5EF4-FFF2-40B4-BE49-F238E27FC236}">
                <a16:creationId xmlns:a16="http://schemas.microsoft.com/office/drawing/2014/main" id="{B949CE7E-B7F4-9A39-CD1A-7656F6F2DAE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3524" cy="6858000"/>
          </a:xfrm>
        </p:spPr>
      </p:pic>
      <p:sp>
        <p:nvSpPr>
          <p:cNvPr id="7" name="TextBox 6">
            <a:extLst>
              <a:ext uri="{FF2B5EF4-FFF2-40B4-BE49-F238E27FC236}">
                <a16:creationId xmlns:a16="http://schemas.microsoft.com/office/drawing/2014/main" id="{A35D5A11-1E7C-BB77-DB73-A330EC396B31}"/>
              </a:ext>
            </a:extLst>
          </p:cNvPr>
          <p:cNvSpPr txBox="1"/>
          <p:nvPr/>
        </p:nvSpPr>
        <p:spPr>
          <a:xfrm>
            <a:off x="600075" y="1859339"/>
            <a:ext cx="10991850" cy="3139321"/>
          </a:xfrm>
          <a:prstGeom prst="rect">
            <a:avLst/>
          </a:prstGeom>
          <a:noFill/>
        </p:spPr>
        <p:txBody>
          <a:bodyPr wrap="square" rtlCol="0">
            <a:spAutoFit/>
          </a:bodyPr>
          <a:lstStyle/>
          <a:p>
            <a:pPr algn="ctr"/>
            <a:r>
              <a:rPr lang="en-US" sz="6600" b="1" dirty="0"/>
              <a:t>Saul had religion, but he did not have a relationship with Christ. </a:t>
            </a:r>
          </a:p>
        </p:txBody>
      </p:sp>
    </p:spTree>
    <p:extLst>
      <p:ext uri="{BB962C8B-B14F-4D97-AF65-F5344CB8AC3E}">
        <p14:creationId xmlns:p14="http://schemas.microsoft.com/office/powerpoint/2010/main" val="1459580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2886D-24D8-37C3-FD3F-654A916927BF}"/>
              </a:ext>
            </a:extLst>
          </p:cNvPr>
          <p:cNvSpPr>
            <a:spLocks noGrp="1"/>
          </p:cNvSpPr>
          <p:nvPr>
            <p:ph type="title"/>
          </p:nvPr>
        </p:nvSpPr>
        <p:spPr/>
        <p:txBody>
          <a:bodyPr/>
          <a:lstStyle/>
          <a:p>
            <a:endParaRPr lang="en-US"/>
          </a:p>
        </p:txBody>
      </p:sp>
      <p:pic>
        <p:nvPicPr>
          <p:cNvPr id="5" name="Content Placeholder 4" descr="A picture containing Word&#10;&#10;Description automatically generated">
            <a:extLst>
              <a:ext uri="{FF2B5EF4-FFF2-40B4-BE49-F238E27FC236}">
                <a16:creationId xmlns:a16="http://schemas.microsoft.com/office/drawing/2014/main" id="{B949CE7E-B7F4-9A39-CD1A-7656F6F2DA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3524" cy="6858000"/>
          </a:xfrm>
        </p:spPr>
      </p:pic>
      <p:sp>
        <p:nvSpPr>
          <p:cNvPr id="6" name="TextBox 5">
            <a:extLst>
              <a:ext uri="{FF2B5EF4-FFF2-40B4-BE49-F238E27FC236}">
                <a16:creationId xmlns:a16="http://schemas.microsoft.com/office/drawing/2014/main" id="{5BF3EB78-E489-2D84-3A00-19D29BB8E9F4}"/>
              </a:ext>
            </a:extLst>
          </p:cNvPr>
          <p:cNvSpPr txBox="1"/>
          <p:nvPr/>
        </p:nvSpPr>
        <p:spPr>
          <a:xfrm>
            <a:off x="447675" y="1523672"/>
            <a:ext cx="11296650" cy="3416320"/>
          </a:xfrm>
          <a:prstGeom prst="rect">
            <a:avLst/>
          </a:prstGeom>
          <a:noFill/>
        </p:spPr>
        <p:txBody>
          <a:bodyPr wrap="square" rtlCol="0">
            <a:spAutoFit/>
          </a:bodyPr>
          <a:lstStyle/>
          <a:p>
            <a:r>
              <a:rPr lang="en-US" sz="3600" i="1" dirty="0"/>
              <a:t>For you have heard of my former manner of life in Judaism, how I used to persecute the church of God beyond measure and tried to destroy it; and I was advancing in Judaism beyond many of my contemporaries among my countrymen, being more extremely zealous for my ancestral traditions.  </a:t>
            </a:r>
          </a:p>
        </p:txBody>
      </p:sp>
      <p:sp>
        <p:nvSpPr>
          <p:cNvPr id="7" name="TextBox 6">
            <a:extLst>
              <a:ext uri="{FF2B5EF4-FFF2-40B4-BE49-F238E27FC236}">
                <a16:creationId xmlns:a16="http://schemas.microsoft.com/office/drawing/2014/main" id="{A35D5A11-1E7C-BB77-DB73-A330EC396B31}"/>
              </a:ext>
            </a:extLst>
          </p:cNvPr>
          <p:cNvSpPr txBox="1"/>
          <p:nvPr/>
        </p:nvSpPr>
        <p:spPr>
          <a:xfrm>
            <a:off x="600075" y="643185"/>
            <a:ext cx="10991850" cy="769441"/>
          </a:xfrm>
          <a:prstGeom prst="rect">
            <a:avLst/>
          </a:prstGeom>
          <a:noFill/>
        </p:spPr>
        <p:txBody>
          <a:bodyPr wrap="square" rtlCol="0">
            <a:spAutoFit/>
          </a:bodyPr>
          <a:lstStyle/>
          <a:p>
            <a:pPr algn="ctr"/>
            <a:r>
              <a:rPr lang="en-US" sz="4400" b="1" i="1" dirty="0"/>
              <a:t>Galatians 3:13-14</a:t>
            </a:r>
          </a:p>
        </p:txBody>
      </p:sp>
    </p:spTree>
    <p:extLst>
      <p:ext uri="{BB962C8B-B14F-4D97-AF65-F5344CB8AC3E}">
        <p14:creationId xmlns:p14="http://schemas.microsoft.com/office/powerpoint/2010/main" val="1321927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2886D-24D8-37C3-FD3F-654A916927BF}"/>
              </a:ext>
            </a:extLst>
          </p:cNvPr>
          <p:cNvSpPr>
            <a:spLocks noGrp="1"/>
          </p:cNvSpPr>
          <p:nvPr>
            <p:ph type="title"/>
          </p:nvPr>
        </p:nvSpPr>
        <p:spPr/>
        <p:txBody>
          <a:bodyPr/>
          <a:lstStyle/>
          <a:p>
            <a:endParaRPr lang="en-US"/>
          </a:p>
        </p:txBody>
      </p:sp>
      <p:pic>
        <p:nvPicPr>
          <p:cNvPr id="5" name="Content Placeholder 4" descr="A picture containing Word&#10;&#10;Description automatically generated">
            <a:extLst>
              <a:ext uri="{FF2B5EF4-FFF2-40B4-BE49-F238E27FC236}">
                <a16:creationId xmlns:a16="http://schemas.microsoft.com/office/drawing/2014/main" id="{B949CE7E-B7F4-9A39-CD1A-7656F6F2DAE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3524" cy="6858000"/>
          </a:xfrm>
        </p:spPr>
      </p:pic>
      <p:sp>
        <p:nvSpPr>
          <p:cNvPr id="7" name="TextBox 6">
            <a:extLst>
              <a:ext uri="{FF2B5EF4-FFF2-40B4-BE49-F238E27FC236}">
                <a16:creationId xmlns:a16="http://schemas.microsoft.com/office/drawing/2014/main" id="{A35D5A11-1E7C-BB77-DB73-A330EC396B31}"/>
              </a:ext>
            </a:extLst>
          </p:cNvPr>
          <p:cNvSpPr txBox="1"/>
          <p:nvPr/>
        </p:nvSpPr>
        <p:spPr>
          <a:xfrm>
            <a:off x="600075" y="2367171"/>
            <a:ext cx="10991850" cy="2123658"/>
          </a:xfrm>
          <a:prstGeom prst="rect">
            <a:avLst/>
          </a:prstGeom>
          <a:noFill/>
        </p:spPr>
        <p:txBody>
          <a:bodyPr wrap="square" rtlCol="0">
            <a:spAutoFit/>
          </a:bodyPr>
          <a:lstStyle/>
          <a:p>
            <a:pPr algn="ctr"/>
            <a:r>
              <a:rPr lang="en-US" sz="6600" b="1" dirty="0"/>
              <a:t>Saul believed the New must go, and the Old must stay. </a:t>
            </a:r>
          </a:p>
        </p:txBody>
      </p:sp>
    </p:spTree>
    <p:extLst>
      <p:ext uri="{BB962C8B-B14F-4D97-AF65-F5344CB8AC3E}">
        <p14:creationId xmlns:p14="http://schemas.microsoft.com/office/powerpoint/2010/main" val="1631973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2886D-24D8-37C3-FD3F-654A916927BF}"/>
              </a:ext>
            </a:extLst>
          </p:cNvPr>
          <p:cNvSpPr>
            <a:spLocks noGrp="1"/>
          </p:cNvSpPr>
          <p:nvPr>
            <p:ph type="title"/>
          </p:nvPr>
        </p:nvSpPr>
        <p:spPr/>
        <p:txBody>
          <a:bodyPr/>
          <a:lstStyle/>
          <a:p>
            <a:endParaRPr lang="en-US"/>
          </a:p>
        </p:txBody>
      </p:sp>
      <p:pic>
        <p:nvPicPr>
          <p:cNvPr id="5" name="Content Placeholder 4" descr="A picture containing Word&#10;&#10;Description automatically generated">
            <a:extLst>
              <a:ext uri="{FF2B5EF4-FFF2-40B4-BE49-F238E27FC236}">
                <a16:creationId xmlns:a16="http://schemas.microsoft.com/office/drawing/2014/main" id="{B949CE7E-B7F4-9A39-CD1A-7656F6F2DA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3524" cy="6858000"/>
          </a:xfrm>
        </p:spPr>
      </p:pic>
      <p:sp>
        <p:nvSpPr>
          <p:cNvPr id="6" name="TextBox 5">
            <a:extLst>
              <a:ext uri="{FF2B5EF4-FFF2-40B4-BE49-F238E27FC236}">
                <a16:creationId xmlns:a16="http://schemas.microsoft.com/office/drawing/2014/main" id="{5BF3EB78-E489-2D84-3A00-19D29BB8E9F4}"/>
              </a:ext>
            </a:extLst>
          </p:cNvPr>
          <p:cNvSpPr txBox="1"/>
          <p:nvPr/>
        </p:nvSpPr>
        <p:spPr>
          <a:xfrm>
            <a:off x="447675" y="1843950"/>
            <a:ext cx="11296650" cy="3170099"/>
          </a:xfrm>
          <a:prstGeom prst="rect">
            <a:avLst/>
          </a:prstGeom>
          <a:noFill/>
        </p:spPr>
        <p:txBody>
          <a:bodyPr wrap="square" rtlCol="0">
            <a:spAutoFit/>
          </a:bodyPr>
          <a:lstStyle/>
          <a:p>
            <a:r>
              <a:rPr lang="en-US" sz="4000" i="1" dirty="0"/>
              <a:t>And he fell to the ground and heard a voice saying to him “Saul, Saul, why are you persecuting Me?” And he said, “Who are you, Lord?” And He said, “I am Jesus whom you are persecuting, but get up and enter the city and it will be told you what you must do.”</a:t>
            </a:r>
          </a:p>
        </p:txBody>
      </p:sp>
      <p:sp>
        <p:nvSpPr>
          <p:cNvPr id="7" name="TextBox 6">
            <a:extLst>
              <a:ext uri="{FF2B5EF4-FFF2-40B4-BE49-F238E27FC236}">
                <a16:creationId xmlns:a16="http://schemas.microsoft.com/office/drawing/2014/main" id="{A35D5A11-1E7C-BB77-DB73-A330EC396B31}"/>
              </a:ext>
            </a:extLst>
          </p:cNvPr>
          <p:cNvSpPr txBox="1"/>
          <p:nvPr/>
        </p:nvSpPr>
        <p:spPr>
          <a:xfrm>
            <a:off x="600075" y="643185"/>
            <a:ext cx="10991850" cy="769441"/>
          </a:xfrm>
          <a:prstGeom prst="rect">
            <a:avLst/>
          </a:prstGeom>
          <a:noFill/>
        </p:spPr>
        <p:txBody>
          <a:bodyPr wrap="square" rtlCol="0">
            <a:spAutoFit/>
          </a:bodyPr>
          <a:lstStyle/>
          <a:p>
            <a:pPr algn="ctr"/>
            <a:r>
              <a:rPr lang="en-US" sz="4400" b="1" i="1" dirty="0"/>
              <a:t>Acts 9:4-6</a:t>
            </a:r>
          </a:p>
        </p:txBody>
      </p:sp>
    </p:spTree>
    <p:extLst>
      <p:ext uri="{BB962C8B-B14F-4D97-AF65-F5344CB8AC3E}">
        <p14:creationId xmlns:p14="http://schemas.microsoft.com/office/powerpoint/2010/main" val="3289477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2886D-24D8-37C3-FD3F-654A916927BF}"/>
              </a:ext>
            </a:extLst>
          </p:cNvPr>
          <p:cNvSpPr>
            <a:spLocks noGrp="1"/>
          </p:cNvSpPr>
          <p:nvPr>
            <p:ph type="title"/>
          </p:nvPr>
        </p:nvSpPr>
        <p:spPr/>
        <p:txBody>
          <a:bodyPr/>
          <a:lstStyle/>
          <a:p>
            <a:endParaRPr lang="en-US"/>
          </a:p>
        </p:txBody>
      </p:sp>
      <p:pic>
        <p:nvPicPr>
          <p:cNvPr id="5" name="Content Placeholder 4" descr="A picture containing Word&#10;&#10;Description automatically generated">
            <a:extLst>
              <a:ext uri="{FF2B5EF4-FFF2-40B4-BE49-F238E27FC236}">
                <a16:creationId xmlns:a16="http://schemas.microsoft.com/office/drawing/2014/main" id="{B949CE7E-B7F4-9A39-CD1A-7656F6F2DA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3524" cy="6858000"/>
          </a:xfrm>
        </p:spPr>
      </p:pic>
      <p:sp>
        <p:nvSpPr>
          <p:cNvPr id="6" name="TextBox 5">
            <a:extLst>
              <a:ext uri="{FF2B5EF4-FFF2-40B4-BE49-F238E27FC236}">
                <a16:creationId xmlns:a16="http://schemas.microsoft.com/office/drawing/2014/main" id="{5BF3EB78-E489-2D84-3A00-19D29BB8E9F4}"/>
              </a:ext>
            </a:extLst>
          </p:cNvPr>
          <p:cNvSpPr txBox="1"/>
          <p:nvPr/>
        </p:nvSpPr>
        <p:spPr>
          <a:xfrm>
            <a:off x="447675" y="1701868"/>
            <a:ext cx="11296650" cy="3785652"/>
          </a:xfrm>
          <a:prstGeom prst="rect">
            <a:avLst/>
          </a:prstGeom>
          <a:noFill/>
        </p:spPr>
        <p:txBody>
          <a:bodyPr wrap="square" rtlCol="0">
            <a:spAutoFit/>
          </a:bodyPr>
          <a:lstStyle/>
          <a:p>
            <a:r>
              <a:rPr lang="en-US" sz="4000" i="1" dirty="0"/>
              <a:t>The men who traveled with him stood speechless, hearing the voice but seeing no one.  Saul got up from the ground, and though his eyes were open, he could see nothing; and leading him by the hand, they brought him into Damascus.  And he was three days without sight, and neither ate nor drank.</a:t>
            </a:r>
          </a:p>
        </p:txBody>
      </p:sp>
      <p:sp>
        <p:nvSpPr>
          <p:cNvPr id="7" name="TextBox 6">
            <a:extLst>
              <a:ext uri="{FF2B5EF4-FFF2-40B4-BE49-F238E27FC236}">
                <a16:creationId xmlns:a16="http://schemas.microsoft.com/office/drawing/2014/main" id="{A35D5A11-1E7C-BB77-DB73-A330EC396B31}"/>
              </a:ext>
            </a:extLst>
          </p:cNvPr>
          <p:cNvSpPr txBox="1"/>
          <p:nvPr/>
        </p:nvSpPr>
        <p:spPr>
          <a:xfrm>
            <a:off x="600075" y="643185"/>
            <a:ext cx="10991850" cy="769441"/>
          </a:xfrm>
          <a:prstGeom prst="rect">
            <a:avLst/>
          </a:prstGeom>
          <a:noFill/>
        </p:spPr>
        <p:txBody>
          <a:bodyPr wrap="square" rtlCol="0">
            <a:spAutoFit/>
          </a:bodyPr>
          <a:lstStyle/>
          <a:p>
            <a:pPr algn="ctr"/>
            <a:r>
              <a:rPr lang="en-US" sz="4400" b="1" i="1" dirty="0"/>
              <a:t>Acts 9:7-9</a:t>
            </a:r>
          </a:p>
        </p:txBody>
      </p:sp>
    </p:spTree>
    <p:extLst>
      <p:ext uri="{BB962C8B-B14F-4D97-AF65-F5344CB8AC3E}">
        <p14:creationId xmlns:p14="http://schemas.microsoft.com/office/powerpoint/2010/main" val="3802918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2886D-24D8-37C3-FD3F-654A916927BF}"/>
              </a:ext>
            </a:extLst>
          </p:cNvPr>
          <p:cNvSpPr>
            <a:spLocks noGrp="1"/>
          </p:cNvSpPr>
          <p:nvPr>
            <p:ph type="title"/>
          </p:nvPr>
        </p:nvSpPr>
        <p:spPr/>
        <p:txBody>
          <a:bodyPr/>
          <a:lstStyle/>
          <a:p>
            <a:endParaRPr lang="en-US"/>
          </a:p>
        </p:txBody>
      </p:sp>
      <p:pic>
        <p:nvPicPr>
          <p:cNvPr id="5" name="Content Placeholder 4" descr="A picture containing Word&#10;&#10;Description automatically generated">
            <a:extLst>
              <a:ext uri="{FF2B5EF4-FFF2-40B4-BE49-F238E27FC236}">
                <a16:creationId xmlns:a16="http://schemas.microsoft.com/office/drawing/2014/main" id="{B949CE7E-B7F4-9A39-CD1A-7656F6F2DA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3524" cy="6858000"/>
          </a:xfrm>
        </p:spPr>
      </p:pic>
      <p:sp>
        <p:nvSpPr>
          <p:cNvPr id="6" name="TextBox 5">
            <a:extLst>
              <a:ext uri="{FF2B5EF4-FFF2-40B4-BE49-F238E27FC236}">
                <a16:creationId xmlns:a16="http://schemas.microsoft.com/office/drawing/2014/main" id="{5BF3EB78-E489-2D84-3A00-19D29BB8E9F4}"/>
              </a:ext>
            </a:extLst>
          </p:cNvPr>
          <p:cNvSpPr txBox="1"/>
          <p:nvPr/>
        </p:nvSpPr>
        <p:spPr>
          <a:xfrm>
            <a:off x="447675" y="1523672"/>
            <a:ext cx="11296650" cy="4524315"/>
          </a:xfrm>
          <a:prstGeom prst="rect">
            <a:avLst/>
          </a:prstGeom>
          <a:noFill/>
        </p:spPr>
        <p:txBody>
          <a:bodyPr wrap="square" rtlCol="0">
            <a:spAutoFit/>
          </a:bodyPr>
          <a:lstStyle/>
          <a:p>
            <a:r>
              <a:rPr lang="en-US" sz="3600" i="1" dirty="0"/>
              <a:t>So Ananias departed and entered the house, and after laying his hands on him said,  “Brother Saul, the Lord Jesus, who appeared to you on the road by which you were coming, has sent me so that you may regain your sight and be filled with the Holy Spirit.” And immediately there fell from his eyes something like scales, and he regained his sight, and he got up and was baptized; and he took food and was strengthened.</a:t>
            </a:r>
          </a:p>
        </p:txBody>
      </p:sp>
      <p:sp>
        <p:nvSpPr>
          <p:cNvPr id="7" name="TextBox 6">
            <a:extLst>
              <a:ext uri="{FF2B5EF4-FFF2-40B4-BE49-F238E27FC236}">
                <a16:creationId xmlns:a16="http://schemas.microsoft.com/office/drawing/2014/main" id="{A35D5A11-1E7C-BB77-DB73-A330EC396B31}"/>
              </a:ext>
            </a:extLst>
          </p:cNvPr>
          <p:cNvSpPr txBox="1"/>
          <p:nvPr/>
        </p:nvSpPr>
        <p:spPr>
          <a:xfrm>
            <a:off x="600075" y="643185"/>
            <a:ext cx="10991850" cy="769441"/>
          </a:xfrm>
          <a:prstGeom prst="rect">
            <a:avLst/>
          </a:prstGeom>
          <a:noFill/>
        </p:spPr>
        <p:txBody>
          <a:bodyPr wrap="square" rtlCol="0">
            <a:spAutoFit/>
          </a:bodyPr>
          <a:lstStyle/>
          <a:p>
            <a:pPr algn="ctr"/>
            <a:r>
              <a:rPr lang="en-US" sz="4400" b="1" i="1" dirty="0"/>
              <a:t>Acts 9:17-19</a:t>
            </a:r>
          </a:p>
        </p:txBody>
      </p:sp>
    </p:spTree>
    <p:extLst>
      <p:ext uri="{BB962C8B-B14F-4D97-AF65-F5344CB8AC3E}">
        <p14:creationId xmlns:p14="http://schemas.microsoft.com/office/powerpoint/2010/main" val="3655433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2886D-24D8-37C3-FD3F-654A916927BF}"/>
              </a:ext>
            </a:extLst>
          </p:cNvPr>
          <p:cNvSpPr>
            <a:spLocks noGrp="1"/>
          </p:cNvSpPr>
          <p:nvPr>
            <p:ph type="title"/>
          </p:nvPr>
        </p:nvSpPr>
        <p:spPr/>
        <p:txBody>
          <a:bodyPr/>
          <a:lstStyle/>
          <a:p>
            <a:endParaRPr lang="en-US"/>
          </a:p>
        </p:txBody>
      </p:sp>
      <p:pic>
        <p:nvPicPr>
          <p:cNvPr id="5" name="Content Placeholder 4" descr="A picture containing Word&#10;&#10;Description automatically generated">
            <a:extLst>
              <a:ext uri="{FF2B5EF4-FFF2-40B4-BE49-F238E27FC236}">
                <a16:creationId xmlns:a16="http://schemas.microsoft.com/office/drawing/2014/main" id="{B949CE7E-B7F4-9A39-CD1A-7656F6F2DAE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3524" cy="6858000"/>
          </a:xfrm>
        </p:spPr>
      </p:pic>
      <p:sp>
        <p:nvSpPr>
          <p:cNvPr id="7" name="TextBox 6">
            <a:extLst>
              <a:ext uri="{FF2B5EF4-FFF2-40B4-BE49-F238E27FC236}">
                <a16:creationId xmlns:a16="http://schemas.microsoft.com/office/drawing/2014/main" id="{A35D5A11-1E7C-BB77-DB73-A330EC396B31}"/>
              </a:ext>
            </a:extLst>
          </p:cNvPr>
          <p:cNvSpPr txBox="1"/>
          <p:nvPr/>
        </p:nvSpPr>
        <p:spPr>
          <a:xfrm>
            <a:off x="600075" y="2459504"/>
            <a:ext cx="10991850" cy="1938992"/>
          </a:xfrm>
          <a:prstGeom prst="rect">
            <a:avLst/>
          </a:prstGeom>
          <a:noFill/>
        </p:spPr>
        <p:txBody>
          <a:bodyPr wrap="square" rtlCol="0">
            <a:spAutoFit/>
          </a:bodyPr>
          <a:lstStyle/>
          <a:p>
            <a:pPr algn="ctr"/>
            <a:r>
              <a:rPr lang="en-US" sz="6000" b="1" dirty="0"/>
              <a:t>Saul’s eyes were opened when he had a </a:t>
            </a:r>
            <a:r>
              <a:rPr lang="en-US" sz="6000" b="1" u="sng" dirty="0"/>
              <a:t>revelation</a:t>
            </a:r>
            <a:r>
              <a:rPr lang="en-US" sz="6000" b="1" dirty="0"/>
              <a:t> of who Jesus is.</a:t>
            </a:r>
          </a:p>
        </p:txBody>
      </p:sp>
    </p:spTree>
    <p:extLst>
      <p:ext uri="{BB962C8B-B14F-4D97-AF65-F5344CB8AC3E}">
        <p14:creationId xmlns:p14="http://schemas.microsoft.com/office/powerpoint/2010/main" val="3558834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aaec547-66a2-4fb6-b917-60a3bb17aca2">
      <Terms xmlns="http://schemas.microsoft.com/office/infopath/2007/PartnerControls"/>
    </lcf76f155ced4ddcb4097134ff3c332f>
    <TaxCatchAll xmlns="c5f72115-79b8-4533-99c6-fbce6269058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CECAFC6139EA341A2192C96931D7173" ma:contentTypeVersion="16" ma:contentTypeDescription="Create a new document." ma:contentTypeScope="" ma:versionID="5690ef547d064bd0007f43a9b73db520">
  <xsd:schema xmlns:xsd="http://www.w3.org/2001/XMLSchema" xmlns:xs="http://www.w3.org/2001/XMLSchema" xmlns:p="http://schemas.microsoft.com/office/2006/metadata/properties" xmlns:ns2="8aaec547-66a2-4fb6-b917-60a3bb17aca2" xmlns:ns3="c5f72115-79b8-4533-99c6-fbce62690589" targetNamespace="http://schemas.microsoft.com/office/2006/metadata/properties" ma:root="true" ma:fieldsID="e2629a29d88c8833d663e935e3c5c18c" ns2:_="" ns3:_="">
    <xsd:import namespace="8aaec547-66a2-4fb6-b917-60a3bb17aca2"/>
    <xsd:import namespace="c5f72115-79b8-4533-99c6-fbce6269058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aec547-66a2-4fb6-b917-60a3bb17ac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d8a8ab9-6710-4fb9-b0c9-d21ab4afb87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5f72115-79b8-4533-99c6-fbce626905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854c7e8-f380-4b08-be38-217e0dc03f1e}" ma:internalName="TaxCatchAll" ma:showField="CatchAllData" ma:web="c5f72115-79b8-4533-99c6-fbce626905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5AAE75-241F-4D77-BE54-AB9F575C162A}">
  <ds:schemaRefs>
    <ds:schemaRef ds:uri="http://schemas.microsoft.com/sharepoint/v3/contenttype/forms"/>
  </ds:schemaRefs>
</ds:datastoreItem>
</file>

<file path=customXml/itemProps2.xml><?xml version="1.0" encoding="utf-8"?>
<ds:datastoreItem xmlns:ds="http://schemas.openxmlformats.org/officeDocument/2006/customXml" ds:itemID="{A8B45038-0B33-4D1C-9185-21BE82082EAC}">
  <ds:schemaRefs>
    <ds:schemaRef ds:uri="http://schemas.microsoft.com/office/2006/metadata/properties"/>
    <ds:schemaRef ds:uri="http://www.w3.org/2000/xmlns/"/>
    <ds:schemaRef ds:uri="8aaec547-66a2-4fb6-b917-60a3bb17aca2"/>
    <ds:schemaRef ds:uri="http://schemas.microsoft.com/office/infopath/2007/PartnerControls"/>
    <ds:schemaRef ds:uri="c5f72115-79b8-4533-99c6-fbce62690589"/>
    <ds:schemaRef ds:uri="http://www.w3.org/2001/XMLSchema-instance"/>
  </ds:schemaRefs>
</ds:datastoreItem>
</file>

<file path=customXml/itemProps3.xml><?xml version="1.0" encoding="utf-8"?>
<ds:datastoreItem xmlns:ds="http://schemas.openxmlformats.org/officeDocument/2006/customXml" ds:itemID="{51517DF5-6113-4CC5-AF50-12635BCE82B0}">
  <ds:schemaRefs>
    <ds:schemaRef ds:uri="http://schemas.microsoft.com/office/2006/metadata/contentType"/>
    <ds:schemaRef ds:uri="http://schemas.microsoft.com/office/2006/metadata/properties/metaAttributes"/>
    <ds:schemaRef ds:uri="http://www.w3.org/2000/xmlns/"/>
    <ds:schemaRef ds:uri="http://www.w3.org/2001/XMLSchema"/>
    <ds:schemaRef ds:uri="8aaec547-66a2-4fb6-b917-60a3bb17aca2"/>
    <ds:schemaRef ds:uri="c5f72115-79b8-4533-99c6-fbce62690589"/>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34</TotalTime>
  <Words>556</Words>
  <Application>Microsoft Office PowerPoint</Application>
  <PresentationFormat>Widescreen</PresentationFormat>
  <Paragraphs>25</Paragraphs>
  <Slides>13</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Edgar Ruiz-Sanchez</dc:creator>
  <cp:lastModifiedBy>Edgar Ruiz-Sanchez</cp:lastModifiedBy>
  <cp:revision>1</cp:revision>
  <dcterms:created xsi:type="dcterms:W3CDTF">2022-08-04T15:33:37Z</dcterms:created>
  <dcterms:modified xsi:type="dcterms:W3CDTF">2022-08-06T17:01:57Z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0x0101002CECAFC6139EA341A2192C96931D7173</vt:lpwstr>
  </property>
</Properties>
</file>