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4" r:id="rId32"/>
    <p:sldId id="283" r:id="rId33"/>
    <p:sldId id="285" r:id="rId34"/>
    <p:sldId id="286" r:id="rId35"/>
    <p:sldId id="287" r:id="rId36"/>
    <p:sldId id="288" r:id="rId37"/>
    <p:sldId id="289" r:id="rId38"/>
    <p:sldId id="290" r:id="rId39"/>
    <p:sldId id="291" r:id="rId40"/>
    <p:sldId id="292" r:id="rId41"/>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43429-8C32-72AF-8A09-C7347550F20C}" v="50" dt="2021-07-11T13:57:18.591"/>
    <p1510:client id="{936FAD03-E49F-DE68-00E0-47487854F05D}" v="2" dt="2021-07-11T15:48:52.85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3"/>
    <p:restoredTop sz="94694"/>
  </p:normalViewPr>
  <p:slideViewPr>
    <p:cSldViewPr snapToGrid="0" snapToObjects="1">
      <p:cViewPr>
        <p:scale>
          <a:sx n="51" d="100"/>
          <a:sy n="51" d="100"/>
        </p:scale>
        <p:origin x="1640" y="1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693385" y="1638300"/>
            <a:ext cx="13953493"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693385" y="5041900"/>
            <a:ext cx="13953493" cy="1130300"/>
          </a:xfrm>
          <a:prstGeom prst="rect">
            <a:avLst/>
          </a:prstGeom>
        </p:spPr>
        <p:txBody>
          <a:bodyPr anchor="t"/>
          <a:lstStyle>
            <a:lvl1pPr marL="0" indent="0" algn="ctr">
              <a:spcBef>
                <a:spcPts val="0"/>
              </a:spcBef>
              <a:buSzTx/>
              <a:buNone/>
              <a:defRPr sz="4934"/>
            </a:lvl1pPr>
            <a:lvl2pPr marL="0" indent="0" algn="ctr">
              <a:spcBef>
                <a:spcPts val="0"/>
              </a:spcBef>
              <a:buSzTx/>
              <a:buNone/>
              <a:defRPr sz="4934"/>
            </a:lvl2pPr>
            <a:lvl3pPr marL="0" indent="0" algn="ctr">
              <a:spcBef>
                <a:spcPts val="0"/>
              </a:spcBef>
              <a:buSzTx/>
              <a:buNone/>
              <a:defRPr sz="4934"/>
            </a:lvl3pPr>
            <a:lvl4pPr marL="0" indent="0" algn="ctr">
              <a:spcBef>
                <a:spcPts val="0"/>
              </a:spcBef>
              <a:buSzTx/>
              <a:buNone/>
              <a:defRPr sz="4934"/>
            </a:lvl4pPr>
            <a:lvl5pPr marL="0" indent="0" algn="ctr">
              <a:spcBef>
                <a:spcPts val="0"/>
              </a:spcBef>
              <a:buSzTx/>
              <a:buNone/>
              <a:defRPr sz="4934"/>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693385" y="6362700"/>
            <a:ext cx="13953493" cy="595035"/>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1693385" y="4171827"/>
            <a:ext cx="13953493" cy="800347"/>
          </a:xfrm>
          <a:prstGeom prst="rect">
            <a:avLst/>
          </a:prstGeom>
        </p:spPr>
        <p:txBody>
          <a:bodyPr>
            <a:spAutoFit/>
          </a:bodyPr>
          <a:lstStyle>
            <a:lvl1pPr marL="0" indent="0" algn="ctr">
              <a:spcBef>
                <a:spcPts val="0"/>
              </a:spcBef>
              <a:buSzTx/>
              <a:buNone/>
              <a:defRPr sz="4534">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7340263"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2167533" y="673100"/>
            <a:ext cx="13005197"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693385" y="6718300"/>
            <a:ext cx="13953493"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693385" y="8153400"/>
            <a:ext cx="13953493" cy="1130300"/>
          </a:xfrm>
          <a:prstGeom prst="rect">
            <a:avLst/>
          </a:prstGeom>
        </p:spPr>
        <p:txBody>
          <a:bodyPr anchor="t"/>
          <a:lstStyle>
            <a:lvl1pPr marL="0" indent="0" algn="ctr">
              <a:spcBef>
                <a:spcPts val="0"/>
              </a:spcBef>
              <a:buSzTx/>
              <a:buNone/>
              <a:defRPr sz="4934"/>
            </a:lvl1pPr>
            <a:lvl2pPr marL="0" indent="0" algn="ctr">
              <a:spcBef>
                <a:spcPts val="0"/>
              </a:spcBef>
              <a:buSzTx/>
              <a:buNone/>
              <a:defRPr sz="4934"/>
            </a:lvl2pPr>
            <a:lvl3pPr marL="0" indent="0" algn="ctr">
              <a:spcBef>
                <a:spcPts val="0"/>
              </a:spcBef>
              <a:buSzTx/>
              <a:buNone/>
              <a:defRPr sz="4934"/>
            </a:lvl3pPr>
            <a:lvl4pPr marL="0" indent="0" algn="ctr">
              <a:spcBef>
                <a:spcPts val="0"/>
              </a:spcBef>
              <a:buSzTx/>
              <a:buNone/>
              <a:defRPr sz="4934"/>
            </a:lvl4pPr>
            <a:lvl5pPr marL="0" indent="0" algn="ctr">
              <a:spcBef>
                <a:spcPts val="0"/>
              </a:spcBef>
              <a:buSzTx/>
              <a:buNone/>
              <a:defRPr sz="4934"/>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693385" y="3225800"/>
            <a:ext cx="13953493"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8958007" y="635000"/>
            <a:ext cx="7112217"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270039" y="635000"/>
            <a:ext cx="7112217" cy="3987800"/>
          </a:xfrm>
          <a:prstGeom prst="rect">
            <a:avLst/>
          </a:prstGeom>
        </p:spPr>
        <p:txBody>
          <a:bodyPr anchor="b"/>
          <a:lstStyle>
            <a:lvl1pPr>
              <a:defRPr sz="8000"/>
            </a:lvl1pPr>
          </a:lstStyle>
          <a:p>
            <a:r>
              <a:t>Title Text</a:t>
            </a:r>
          </a:p>
        </p:txBody>
      </p:sp>
      <p:sp>
        <p:nvSpPr>
          <p:cNvPr id="40" name="Body Level One…"/>
          <p:cNvSpPr txBox="1">
            <a:spLocks noGrp="1"/>
          </p:cNvSpPr>
          <p:nvPr>
            <p:ph type="body" sz="quarter" idx="1"/>
          </p:nvPr>
        </p:nvSpPr>
        <p:spPr>
          <a:xfrm>
            <a:off x="1270039" y="4724400"/>
            <a:ext cx="7112217" cy="4114800"/>
          </a:xfrm>
          <a:prstGeom prst="rect">
            <a:avLst/>
          </a:prstGeom>
        </p:spPr>
        <p:txBody>
          <a:bodyPr anchor="t"/>
          <a:lstStyle>
            <a:lvl1pPr marL="0" indent="0" algn="ctr">
              <a:spcBef>
                <a:spcPts val="0"/>
              </a:spcBef>
              <a:buSzTx/>
              <a:buNone/>
              <a:defRPr sz="4934"/>
            </a:lvl1pPr>
            <a:lvl2pPr marL="0" indent="0" algn="ctr">
              <a:spcBef>
                <a:spcPts val="0"/>
              </a:spcBef>
              <a:buSzTx/>
              <a:buNone/>
              <a:defRPr sz="4934"/>
            </a:lvl2pPr>
            <a:lvl3pPr marL="0" indent="0" algn="ctr">
              <a:spcBef>
                <a:spcPts val="0"/>
              </a:spcBef>
              <a:buSzTx/>
              <a:buNone/>
              <a:defRPr sz="4934"/>
            </a:lvl3pPr>
            <a:lvl4pPr marL="0" indent="0" algn="ctr">
              <a:spcBef>
                <a:spcPts val="0"/>
              </a:spcBef>
              <a:buSzTx/>
              <a:buNone/>
              <a:defRPr sz="4934"/>
            </a:lvl4pPr>
            <a:lvl5pPr marL="0" indent="0" algn="ctr">
              <a:spcBef>
                <a:spcPts val="0"/>
              </a:spcBef>
              <a:buSzTx/>
              <a:buNone/>
              <a:defRPr sz="4934"/>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8958007" y="2590800"/>
            <a:ext cx="7112217"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39" y="2590800"/>
            <a:ext cx="7112217" cy="6286500"/>
          </a:xfrm>
          <a:prstGeom prst="rect">
            <a:avLst/>
          </a:prstGeom>
        </p:spPr>
        <p:txBody>
          <a:bodyPr/>
          <a:lstStyle>
            <a:lvl1pPr marL="457223" indent="-457223">
              <a:spcBef>
                <a:spcPts val="4267"/>
              </a:spcBef>
              <a:defRPr sz="3734"/>
            </a:lvl1pPr>
            <a:lvl2pPr marL="914446" indent="-457223">
              <a:spcBef>
                <a:spcPts val="4267"/>
              </a:spcBef>
              <a:defRPr sz="3734"/>
            </a:lvl2pPr>
            <a:lvl3pPr marL="1371669" indent="-457223">
              <a:spcBef>
                <a:spcPts val="4267"/>
              </a:spcBef>
              <a:defRPr sz="3734"/>
            </a:lvl3pPr>
            <a:lvl4pPr marL="1828891" indent="-457223">
              <a:spcBef>
                <a:spcPts val="4267"/>
              </a:spcBef>
              <a:defRPr sz="3734"/>
            </a:lvl4pPr>
            <a:lvl5pPr marL="2286114" indent="-457223">
              <a:spcBef>
                <a:spcPts val="4267"/>
              </a:spcBef>
              <a:defRPr sz="3734"/>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8432380" y="9296400"/>
            <a:ext cx="466474" cy="430824"/>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270039" y="1270000"/>
            <a:ext cx="14800185"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8958007" y="5092700"/>
            <a:ext cx="7112217"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8958007" y="889000"/>
            <a:ext cx="7112217"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1270039" y="889000"/>
            <a:ext cx="7112217"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39" y="254000"/>
            <a:ext cx="14800185"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270039" y="2590800"/>
            <a:ext cx="14800185"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67646" y="9296400"/>
            <a:ext cx="395941" cy="430824"/>
          </a:xfrm>
          <a:prstGeom prst="rect">
            <a:avLst/>
          </a:prstGeom>
          <a:ln w="12700">
            <a:miter lim="400000"/>
          </a:ln>
        </p:spPr>
        <p:txBody>
          <a:bodyPr wrap="none" lIns="50800" tIns="50800" rIns="50800" bIns="50800">
            <a:spAutoFit/>
          </a:bodyPr>
          <a:lstStyle>
            <a:lvl1pPr>
              <a:defRPr sz="2133"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778972" rtl="0" latinLnBrk="0">
        <a:lnSpc>
          <a:spcPct val="100000"/>
        </a:lnSpc>
        <a:spcBef>
          <a:spcPts val="0"/>
        </a:spcBef>
        <a:spcAft>
          <a:spcPts val="0"/>
        </a:spcAft>
        <a:buClrTx/>
        <a:buSzTx/>
        <a:buFontTx/>
        <a:buNone/>
        <a:tabLst/>
        <a:defRPr sz="10667" b="0" i="0" u="none" strike="noStrike" cap="none" spc="0" baseline="0">
          <a:ln>
            <a:noFill/>
          </a:ln>
          <a:solidFill>
            <a:srgbClr val="000000"/>
          </a:solidFill>
          <a:uFillTx/>
          <a:latin typeface="+mn-lt"/>
          <a:ea typeface="+mn-ea"/>
          <a:cs typeface="+mn-cs"/>
          <a:sym typeface="Helvetica Neue Medium"/>
        </a:defRPr>
      </a:lvl1pPr>
      <a:lvl2pPr marL="0" marR="0" indent="0" algn="ctr" defTabSz="778972" rtl="0" latinLnBrk="0">
        <a:lnSpc>
          <a:spcPct val="100000"/>
        </a:lnSpc>
        <a:spcBef>
          <a:spcPts val="0"/>
        </a:spcBef>
        <a:spcAft>
          <a:spcPts val="0"/>
        </a:spcAft>
        <a:buClrTx/>
        <a:buSzTx/>
        <a:buFontTx/>
        <a:buNone/>
        <a:tabLst/>
        <a:defRPr sz="10667" b="0" i="0" u="none" strike="noStrike" cap="none" spc="0" baseline="0">
          <a:ln>
            <a:noFill/>
          </a:ln>
          <a:solidFill>
            <a:srgbClr val="000000"/>
          </a:solidFill>
          <a:uFillTx/>
          <a:latin typeface="+mn-lt"/>
          <a:ea typeface="+mn-ea"/>
          <a:cs typeface="+mn-cs"/>
          <a:sym typeface="Helvetica Neue Medium"/>
        </a:defRPr>
      </a:lvl2pPr>
      <a:lvl3pPr marL="0" marR="0" indent="0" algn="ctr" defTabSz="778972" rtl="0" latinLnBrk="0">
        <a:lnSpc>
          <a:spcPct val="100000"/>
        </a:lnSpc>
        <a:spcBef>
          <a:spcPts val="0"/>
        </a:spcBef>
        <a:spcAft>
          <a:spcPts val="0"/>
        </a:spcAft>
        <a:buClrTx/>
        <a:buSzTx/>
        <a:buFontTx/>
        <a:buNone/>
        <a:tabLst/>
        <a:defRPr sz="10667" b="0" i="0" u="none" strike="noStrike" cap="none" spc="0" baseline="0">
          <a:ln>
            <a:noFill/>
          </a:ln>
          <a:solidFill>
            <a:srgbClr val="000000"/>
          </a:solidFill>
          <a:uFillTx/>
          <a:latin typeface="+mn-lt"/>
          <a:ea typeface="+mn-ea"/>
          <a:cs typeface="+mn-cs"/>
          <a:sym typeface="Helvetica Neue Medium"/>
        </a:defRPr>
      </a:lvl3pPr>
      <a:lvl4pPr marL="0" marR="0" indent="0" algn="ctr" defTabSz="778972" rtl="0" latinLnBrk="0">
        <a:lnSpc>
          <a:spcPct val="100000"/>
        </a:lnSpc>
        <a:spcBef>
          <a:spcPts val="0"/>
        </a:spcBef>
        <a:spcAft>
          <a:spcPts val="0"/>
        </a:spcAft>
        <a:buClrTx/>
        <a:buSzTx/>
        <a:buFontTx/>
        <a:buNone/>
        <a:tabLst/>
        <a:defRPr sz="10667" b="0" i="0" u="none" strike="noStrike" cap="none" spc="0" baseline="0">
          <a:ln>
            <a:noFill/>
          </a:ln>
          <a:solidFill>
            <a:srgbClr val="000000"/>
          </a:solidFill>
          <a:uFillTx/>
          <a:latin typeface="+mn-lt"/>
          <a:ea typeface="+mn-ea"/>
          <a:cs typeface="+mn-cs"/>
          <a:sym typeface="Helvetica Neue Medium"/>
        </a:defRPr>
      </a:lvl4pPr>
      <a:lvl5pPr marL="0" marR="0" indent="0" algn="ctr" defTabSz="778972" rtl="0" latinLnBrk="0">
        <a:lnSpc>
          <a:spcPct val="100000"/>
        </a:lnSpc>
        <a:spcBef>
          <a:spcPts val="0"/>
        </a:spcBef>
        <a:spcAft>
          <a:spcPts val="0"/>
        </a:spcAft>
        <a:buClrTx/>
        <a:buSzTx/>
        <a:buFontTx/>
        <a:buNone/>
        <a:tabLst/>
        <a:defRPr sz="10667" b="0" i="0" u="none" strike="noStrike" cap="none" spc="0" baseline="0">
          <a:ln>
            <a:noFill/>
          </a:ln>
          <a:solidFill>
            <a:srgbClr val="000000"/>
          </a:solidFill>
          <a:uFillTx/>
          <a:latin typeface="+mn-lt"/>
          <a:ea typeface="+mn-ea"/>
          <a:cs typeface="+mn-cs"/>
          <a:sym typeface="Helvetica Neue Medium"/>
        </a:defRPr>
      </a:lvl5pPr>
      <a:lvl6pPr marL="0" marR="0" indent="0" algn="ctr" defTabSz="778972" rtl="0" latinLnBrk="0">
        <a:lnSpc>
          <a:spcPct val="100000"/>
        </a:lnSpc>
        <a:spcBef>
          <a:spcPts val="0"/>
        </a:spcBef>
        <a:spcAft>
          <a:spcPts val="0"/>
        </a:spcAft>
        <a:buClrTx/>
        <a:buSzTx/>
        <a:buFontTx/>
        <a:buNone/>
        <a:tabLst/>
        <a:defRPr sz="10667" b="0" i="0" u="none" strike="noStrike" cap="none" spc="0" baseline="0">
          <a:ln>
            <a:noFill/>
          </a:ln>
          <a:solidFill>
            <a:srgbClr val="000000"/>
          </a:solidFill>
          <a:uFillTx/>
          <a:latin typeface="+mn-lt"/>
          <a:ea typeface="+mn-ea"/>
          <a:cs typeface="+mn-cs"/>
          <a:sym typeface="Helvetica Neue Medium"/>
        </a:defRPr>
      </a:lvl6pPr>
      <a:lvl7pPr marL="0" marR="0" indent="0" algn="ctr" defTabSz="778972" rtl="0" latinLnBrk="0">
        <a:lnSpc>
          <a:spcPct val="100000"/>
        </a:lnSpc>
        <a:spcBef>
          <a:spcPts val="0"/>
        </a:spcBef>
        <a:spcAft>
          <a:spcPts val="0"/>
        </a:spcAft>
        <a:buClrTx/>
        <a:buSzTx/>
        <a:buFontTx/>
        <a:buNone/>
        <a:tabLst/>
        <a:defRPr sz="10667" b="0" i="0" u="none" strike="noStrike" cap="none" spc="0" baseline="0">
          <a:ln>
            <a:noFill/>
          </a:ln>
          <a:solidFill>
            <a:srgbClr val="000000"/>
          </a:solidFill>
          <a:uFillTx/>
          <a:latin typeface="+mn-lt"/>
          <a:ea typeface="+mn-ea"/>
          <a:cs typeface="+mn-cs"/>
          <a:sym typeface="Helvetica Neue Medium"/>
        </a:defRPr>
      </a:lvl7pPr>
      <a:lvl8pPr marL="0" marR="0" indent="0" algn="ctr" defTabSz="778972" rtl="0" latinLnBrk="0">
        <a:lnSpc>
          <a:spcPct val="100000"/>
        </a:lnSpc>
        <a:spcBef>
          <a:spcPts val="0"/>
        </a:spcBef>
        <a:spcAft>
          <a:spcPts val="0"/>
        </a:spcAft>
        <a:buClrTx/>
        <a:buSzTx/>
        <a:buFontTx/>
        <a:buNone/>
        <a:tabLst/>
        <a:defRPr sz="10667" b="0" i="0" u="none" strike="noStrike" cap="none" spc="0" baseline="0">
          <a:ln>
            <a:noFill/>
          </a:ln>
          <a:solidFill>
            <a:srgbClr val="000000"/>
          </a:solidFill>
          <a:uFillTx/>
          <a:latin typeface="+mn-lt"/>
          <a:ea typeface="+mn-ea"/>
          <a:cs typeface="+mn-cs"/>
          <a:sym typeface="Helvetica Neue Medium"/>
        </a:defRPr>
      </a:lvl8pPr>
      <a:lvl9pPr marL="0" marR="0" indent="0" algn="ctr" defTabSz="778972" rtl="0" latinLnBrk="0">
        <a:lnSpc>
          <a:spcPct val="100000"/>
        </a:lnSpc>
        <a:spcBef>
          <a:spcPts val="0"/>
        </a:spcBef>
        <a:spcAft>
          <a:spcPts val="0"/>
        </a:spcAft>
        <a:buClrTx/>
        <a:buSzTx/>
        <a:buFontTx/>
        <a:buNone/>
        <a:tabLst/>
        <a:defRPr sz="10667" b="0" i="0" u="none" strike="noStrike" cap="none" spc="0" baseline="0">
          <a:ln>
            <a:noFill/>
          </a:ln>
          <a:solidFill>
            <a:srgbClr val="000000"/>
          </a:solidFill>
          <a:uFillTx/>
          <a:latin typeface="+mn-lt"/>
          <a:ea typeface="+mn-ea"/>
          <a:cs typeface="+mn-cs"/>
          <a:sym typeface="Helvetica Neue Medium"/>
        </a:defRPr>
      </a:lvl9pPr>
    </p:titleStyle>
    <p:bodyStyle>
      <a:lvl1pPr marL="592696" marR="0" indent="-592696" algn="l" defTabSz="778972" rtl="0" latinLnBrk="0">
        <a:lnSpc>
          <a:spcPct val="100000"/>
        </a:lnSpc>
        <a:spcBef>
          <a:spcPts val="5600"/>
        </a:spcBef>
        <a:spcAft>
          <a:spcPts val="0"/>
        </a:spcAft>
        <a:buClrTx/>
        <a:buSzPct val="145000"/>
        <a:buFontTx/>
        <a:buChar char="•"/>
        <a:tabLst/>
        <a:defRPr sz="4267" b="0" i="0" u="none" strike="noStrike" cap="none" spc="0" baseline="0">
          <a:ln>
            <a:noFill/>
          </a:ln>
          <a:solidFill>
            <a:srgbClr val="000000"/>
          </a:solidFill>
          <a:uFillTx/>
          <a:latin typeface="Helvetica Neue"/>
          <a:ea typeface="Helvetica Neue"/>
          <a:cs typeface="Helvetica Neue"/>
          <a:sym typeface="Helvetica Neue"/>
        </a:defRPr>
      </a:lvl1pPr>
      <a:lvl2pPr marL="1185393" marR="0" indent="-592696" algn="l" defTabSz="778972" rtl="0" latinLnBrk="0">
        <a:lnSpc>
          <a:spcPct val="100000"/>
        </a:lnSpc>
        <a:spcBef>
          <a:spcPts val="5600"/>
        </a:spcBef>
        <a:spcAft>
          <a:spcPts val="0"/>
        </a:spcAft>
        <a:buClrTx/>
        <a:buSzPct val="145000"/>
        <a:buFontTx/>
        <a:buChar char="•"/>
        <a:tabLst/>
        <a:defRPr sz="4267" b="0" i="0" u="none" strike="noStrike" cap="none" spc="0" baseline="0">
          <a:ln>
            <a:noFill/>
          </a:ln>
          <a:solidFill>
            <a:srgbClr val="000000"/>
          </a:solidFill>
          <a:uFillTx/>
          <a:latin typeface="Helvetica Neue"/>
          <a:ea typeface="Helvetica Neue"/>
          <a:cs typeface="Helvetica Neue"/>
          <a:sym typeface="Helvetica Neue"/>
        </a:defRPr>
      </a:lvl2pPr>
      <a:lvl3pPr marL="1778089" marR="0" indent="-592696" algn="l" defTabSz="778972" rtl="0" latinLnBrk="0">
        <a:lnSpc>
          <a:spcPct val="100000"/>
        </a:lnSpc>
        <a:spcBef>
          <a:spcPts val="5600"/>
        </a:spcBef>
        <a:spcAft>
          <a:spcPts val="0"/>
        </a:spcAft>
        <a:buClrTx/>
        <a:buSzPct val="145000"/>
        <a:buFontTx/>
        <a:buChar char="•"/>
        <a:tabLst/>
        <a:defRPr sz="4267" b="0" i="0" u="none" strike="noStrike" cap="none" spc="0" baseline="0">
          <a:ln>
            <a:noFill/>
          </a:ln>
          <a:solidFill>
            <a:srgbClr val="000000"/>
          </a:solidFill>
          <a:uFillTx/>
          <a:latin typeface="Helvetica Neue"/>
          <a:ea typeface="Helvetica Neue"/>
          <a:cs typeface="Helvetica Neue"/>
          <a:sym typeface="Helvetica Neue"/>
        </a:defRPr>
      </a:lvl3pPr>
      <a:lvl4pPr marL="2370785" marR="0" indent="-592696" algn="l" defTabSz="778972" rtl="0" latinLnBrk="0">
        <a:lnSpc>
          <a:spcPct val="100000"/>
        </a:lnSpc>
        <a:spcBef>
          <a:spcPts val="5600"/>
        </a:spcBef>
        <a:spcAft>
          <a:spcPts val="0"/>
        </a:spcAft>
        <a:buClrTx/>
        <a:buSzPct val="145000"/>
        <a:buFontTx/>
        <a:buChar char="•"/>
        <a:tabLst/>
        <a:defRPr sz="4267" b="0" i="0" u="none" strike="noStrike" cap="none" spc="0" baseline="0">
          <a:ln>
            <a:noFill/>
          </a:ln>
          <a:solidFill>
            <a:srgbClr val="000000"/>
          </a:solidFill>
          <a:uFillTx/>
          <a:latin typeface="Helvetica Neue"/>
          <a:ea typeface="Helvetica Neue"/>
          <a:cs typeface="Helvetica Neue"/>
          <a:sym typeface="Helvetica Neue"/>
        </a:defRPr>
      </a:lvl4pPr>
      <a:lvl5pPr marL="2963482" marR="0" indent="-592696" algn="l" defTabSz="778972" rtl="0" latinLnBrk="0">
        <a:lnSpc>
          <a:spcPct val="100000"/>
        </a:lnSpc>
        <a:spcBef>
          <a:spcPts val="5600"/>
        </a:spcBef>
        <a:spcAft>
          <a:spcPts val="0"/>
        </a:spcAft>
        <a:buClrTx/>
        <a:buSzPct val="145000"/>
        <a:buFontTx/>
        <a:buChar char="•"/>
        <a:tabLst/>
        <a:defRPr sz="4267" b="0" i="0" u="none" strike="noStrike" cap="none" spc="0" baseline="0">
          <a:ln>
            <a:noFill/>
          </a:ln>
          <a:solidFill>
            <a:srgbClr val="000000"/>
          </a:solidFill>
          <a:uFillTx/>
          <a:latin typeface="Helvetica Neue"/>
          <a:ea typeface="Helvetica Neue"/>
          <a:cs typeface="Helvetica Neue"/>
          <a:sym typeface="Helvetica Neue"/>
        </a:defRPr>
      </a:lvl5pPr>
      <a:lvl6pPr marL="3556178" marR="0" indent="-592696" algn="l" defTabSz="778972" rtl="0" latinLnBrk="0">
        <a:lnSpc>
          <a:spcPct val="100000"/>
        </a:lnSpc>
        <a:spcBef>
          <a:spcPts val="5600"/>
        </a:spcBef>
        <a:spcAft>
          <a:spcPts val="0"/>
        </a:spcAft>
        <a:buClrTx/>
        <a:buSzPct val="145000"/>
        <a:buFontTx/>
        <a:buChar char="•"/>
        <a:tabLst/>
        <a:defRPr sz="4267" b="0" i="0" u="none" strike="noStrike" cap="none" spc="0" baseline="0">
          <a:ln>
            <a:noFill/>
          </a:ln>
          <a:solidFill>
            <a:srgbClr val="000000"/>
          </a:solidFill>
          <a:uFillTx/>
          <a:latin typeface="Helvetica Neue"/>
          <a:ea typeface="Helvetica Neue"/>
          <a:cs typeface="Helvetica Neue"/>
          <a:sym typeface="Helvetica Neue"/>
        </a:defRPr>
      </a:lvl6pPr>
      <a:lvl7pPr marL="4148874" marR="0" indent="-592696" algn="l" defTabSz="778972" rtl="0" latinLnBrk="0">
        <a:lnSpc>
          <a:spcPct val="100000"/>
        </a:lnSpc>
        <a:spcBef>
          <a:spcPts val="5600"/>
        </a:spcBef>
        <a:spcAft>
          <a:spcPts val="0"/>
        </a:spcAft>
        <a:buClrTx/>
        <a:buSzPct val="145000"/>
        <a:buFontTx/>
        <a:buChar char="•"/>
        <a:tabLst/>
        <a:defRPr sz="4267" b="0" i="0" u="none" strike="noStrike" cap="none" spc="0" baseline="0">
          <a:ln>
            <a:noFill/>
          </a:ln>
          <a:solidFill>
            <a:srgbClr val="000000"/>
          </a:solidFill>
          <a:uFillTx/>
          <a:latin typeface="Helvetica Neue"/>
          <a:ea typeface="Helvetica Neue"/>
          <a:cs typeface="Helvetica Neue"/>
          <a:sym typeface="Helvetica Neue"/>
        </a:defRPr>
      </a:lvl7pPr>
      <a:lvl8pPr marL="4741570" marR="0" indent="-592696" algn="l" defTabSz="778972" rtl="0" latinLnBrk="0">
        <a:lnSpc>
          <a:spcPct val="100000"/>
        </a:lnSpc>
        <a:spcBef>
          <a:spcPts val="5600"/>
        </a:spcBef>
        <a:spcAft>
          <a:spcPts val="0"/>
        </a:spcAft>
        <a:buClrTx/>
        <a:buSzPct val="145000"/>
        <a:buFontTx/>
        <a:buChar char="•"/>
        <a:tabLst/>
        <a:defRPr sz="4267" b="0" i="0" u="none" strike="noStrike" cap="none" spc="0" baseline="0">
          <a:ln>
            <a:noFill/>
          </a:ln>
          <a:solidFill>
            <a:srgbClr val="000000"/>
          </a:solidFill>
          <a:uFillTx/>
          <a:latin typeface="Helvetica Neue"/>
          <a:ea typeface="Helvetica Neue"/>
          <a:cs typeface="Helvetica Neue"/>
          <a:sym typeface="Helvetica Neue"/>
        </a:defRPr>
      </a:lvl8pPr>
      <a:lvl9pPr marL="5334267" marR="0" indent="-592696" algn="l" defTabSz="778972" rtl="0" latinLnBrk="0">
        <a:lnSpc>
          <a:spcPct val="100000"/>
        </a:lnSpc>
        <a:spcBef>
          <a:spcPts val="5600"/>
        </a:spcBef>
        <a:spcAft>
          <a:spcPts val="0"/>
        </a:spcAft>
        <a:buClrTx/>
        <a:buSzPct val="145000"/>
        <a:buFontTx/>
        <a:buChar char="•"/>
        <a:tabLst/>
        <a:defRPr sz="4267"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778972"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Helvetica Neue Light"/>
        </a:defRPr>
      </a:lvl1pPr>
      <a:lvl2pPr marL="0" marR="0" indent="304815" algn="ctr" defTabSz="778972"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Helvetica Neue Light"/>
        </a:defRPr>
      </a:lvl2pPr>
      <a:lvl3pPr marL="0" marR="0" indent="609630" algn="ctr" defTabSz="778972"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Helvetica Neue Light"/>
        </a:defRPr>
      </a:lvl3pPr>
      <a:lvl4pPr marL="0" marR="0" indent="914446" algn="ctr" defTabSz="778972"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Helvetica Neue Light"/>
        </a:defRPr>
      </a:lvl4pPr>
      <a:lvl5pPr marL="0" marR="0" indent="1219261" algn="ctr" defTabSz="778972"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Helvetica Neue Light"/>
        </a:defRPr>
      </a:lvl5pPr>
      <a:lvl6pPr marL="0" marR="0" indent="1524076" algn="ctr" defTabSz="778972"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Helvetica Neue Light"/>
        </a:defRPr>
      </a:lvl6pPr>
      <a:lvl7pPr marL="0" marR="0" indent="1828891" algn="ctr" defTabSz="778972"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Helvetica Neue Light"/>
        </a:defRPr>
      </a:lvl7pPr>
      <a:lvl8pPr marL="0" marR="0" indent="2133707" algn="ctr" defTabSz="778972"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Helvetica Neue Light"/>
        </a:defRPr>
      </a:lvl8pPr>
      <a:lvl9pPr marL="0" marR="0" indent="2438522" algn="ctr" defTabSz="778972" latinLnBrk="0">
        <a:lnSpc>
          <a:spcPct val="100000"/>
        </a:lnSpc>
        <a:spcBef>
          <a:spcPts val="0"/>
        </a:spcBef>
        <a:spcAft>
          <a:spcPts val="0"/>
        </a:spcAft>
        <a:buClrTx/>
        <a:buSzTx/>
        <a:buFontTx/>
        <a:buNone/>
        <a:tabLst/>
        <a:defRPr sz="2133"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Has recibido misericordia!…"/>
          <p:cNvSpPr txBox="1">
            <a:spLocks noGrp="1"/>
          </p:cNvSpPr>
          <p:nvPr>
            <p:ph type="title"/>
          </p:nvPr>
        </p:nvSpPr>
        <p:spPr>
          <a:xfrm>
            <a:off x="1273917" y="82403"/>
            <a:ext cx="15085594" cy="9708742"/>
          </a:xfrm>
          <a:prstGeom prst="rect">
            <a:avLst/>
          </a:prstGeom>
        </p:spPr>
        <p:txBody>
          <a:bodyPr>
            <a:normAutofit fontScale="90000"/>
          </a:bodyPr>
          <a:lstStyle/>
          <a:p>
            <a:r>
              <a:rPr sz="13800" dirty="0"/>
              <a:t>¡Has </a:t>
            </a:r>
            <a:r>
              <a:rPr sz="13800" dirty="0" err="1"/>
              <a:t>recibido</a:t>
            </a:r>
            <a:r>
              <a:rPr sz="13800" dirty="0"/>
              <a:t> misericordia!</a:t>
            </a:r>
          </a:p>
          <a:p>
            <a:endParaRPr sz="13800" dirty="0"/>
          </a:p>
          <a:p>
            <a:r>
              <a:rPr sz="13800" dirty="0" err="1"/>
              <a:t>Ahora</a:t>
            </a:r>
            <a:r>
              <a:rPr sz="13800" dirty="0"/>
              <a:t> </a:t>
            </a:r>
            <a:r>
              <a:rPr sz="13800" dirty="0" err="1"/>
              <a:t>eres</a:t>
            </a:r>
            <a:r>
              <a:rPr sz="13800" dirty="0"/>
              <a:t> </a:t>
            </a:r>
            <a:r>
              <a:rPr sz="13800" dirty="0" err="1"/>
              <a:t>parte</a:t>
            </a:r>
            <a:r>
              <a:rPr sz="13800" dirty="0"/>
              <a:t> del pueblo de Dios.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Let today…"/>
          <p:cNvSpPr txBox="1">
            <a:spLocks noGrp="1"/>
          </p:cNvSpPr>
          <p:nvPr>
            <p:ph type="title"/>
          </p:nvPr>
        </p:nvSpPr>
        <p:spPr>
          <a:xfrm>
            <a:off x="1273917" y="82403"/>
            <a:ext cx="15085594" cy="9708742"/>
          </a:xfrm>
          <a:prstGeom prst="rect">
            <a:avLst/>
          </a:prstGeom>
        </p:spPr>
        <p:txBody>
          <a:bodyPr/>
          <a:lstStyle/>
          <a:p>
            <a:r>
              <a:rPr dirty="0"/>
              <a:t>Let today </a:t>
            </a:r>
          </a:p>
          <a:p>
            <a:r>
              <a:rPr dirty="0"/>
              <a:t>be a hiccup.</a:t>
            </a:r>
          </a:p>
          <a:p>
            <a:endParaRPr dirty="0"/>
          </a:p>
          <a:p>
            <a:r>
              <a:rPr dirty="0"/>
              <a:t>Deja que hoy </a:t>
            </a:r>
          </a:p>
          <a:p>
            <a:r>
              <a:rPr dirty="0"/>
              <a:t>sea un </a:t>
            </a:r>
            <a:r>
              <a:rPr dirty="0" err="1"/>
              <a:t>hipo</a:t>
            </a:r>
            <a:r>
              <a:rPr dirty="0"/>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What good is it, my brothers and sisters, if someone claims to have faith but has no deeds? Can such faith save them? Suppose a brother or a sister is without clothes and daily food."/>
          <p:cNvSpPr txBox="1">
            <a:spLocks noGrp="1"/>
          </p:cNvSpPr>
          <p:nvPr>
            <p:ph type="title"/>
          </p:nvPr>
        </p:nvSpPr>
        <p:spPr>
          <a:xfrm>
            <a:off x="1294258" y="-263392"/>
            <a:ext cx="15085594" cy="9708742"/>
          </a:xfrm>
          <a:prstGeom prst="rect">
            <a:avLst/>
          </a:prstGeom>
        </p:spPr>
        <p:txBody>
          <a:bodyPr/>
          <a:lstStyle>
            <a:lvl1pPr algn="l" defTabSz="479044">
              <a:defRPr sz="6560"/>
            </a:lvl1pPr>
          </a:lstStyle>
          <a:p>
            <a:r>
              <a:rPr dirty="0"/>
              <a:t>What good is it, my brothers and sisters, if someone claims to have faith but has no deeds? Can such faith save them? Suppose a brother or a sister is without clothes and daily food.</a:t>
            </a:r>
          </a:p>
        </p:txBody>
      </p:sp>
      <p:sp>
        <p:nvSpPr>
          <p:cNvPr id="153" name="James 2.14-15 (ESV)"/>
          <p:cNvSpPr txBox="1"/>
          <p:nvPr/>
        </p:nvSpPr>
        <p:spPr>
          <a:xfrm>
            <a:off x="11958915" y="8954589"/>
            <a:ext cx="4107431" cy="629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p>
            <a:r>
              <a:rPr sz="3200" dirty="0"/>
              <a:t>James 2.14-15 (ESV)</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If one of you says to them, “Go in peace; keep warm and well fed,” but does nothing about their physical needs, what good is it? In the same way, faith by itself, if it is not accompanied by action, is dead."/>
          <p:cNvSpPr txBox="1">
            <a:spLocks noGrp="1"/>
          </p:cNvSpPr>
          <p:nvPr>
            <p:ph type="title"/>
          </p:nvPr>
        </p:nvSpPr>
        <p:spPr>
          <a:xfrm>
            <a:off x="1273917" y="82403"/>
            <a:ext cx="15085594" cy="9708742"/>
          </a:xfrm>
          <a:prstGeom prst="rect">
            <a:avLst/>
          </a:prstGeom>
        </p:spPr>
        <p:txBody>
          <a:bodyPr/>
          <a:lstStyle>
            <a:lvl1pPr algn="l" defTabSz="438150">
              <a:defRPr sz="6000"/>
            </a:lvl1pPr>
          </a:lstStyle>
          <a:p>
            <a:r>
              <a:t>If one of you says to them, “Go in peace; keep warm and well fed,” but does nothing about their physical needs, what good is it? In the same way, faith by itself, if it is not accompanied by action, is dead.</a:t>
            </a:r>
          </a:p>
        </p:txBody>
      </p:sp>
      <p:sp>
        <p:nvSpPr>
          <p:cNvPr id="157" name="James 2.16-17 (ESV)"/>
          <p:cNvSpPr txBox="1"/>
          <p:nvPr/>
        </p:nvSpPr>
        <p:spPr>
          <a:xfrm>
            <a:off x="12252080" y="8939599"/>
            <a:ext cx="4107431" cy="629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p>
            <a:r>
              <a:rPr sz="3200" dirty="0"/>
              <a:t>James 2.16-17 (ESV)</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But someone will say, “You have faith; I have deeds.”…"/>
          <p:cNvSpPr txBox="1">
            <a:spLocks noGrp="1"/>
          </p:cNvSpPr>
          <p:nvPr>
            <p:ph type="title"/>
          </p:nvPr>
        </p:nvSpPr>
        <p:spPr>
          <a:xfrm>
            <a:off x="1273917" y="82403"/>
            <a:ext cx="15085594" cy="9708742"/>
          </a:xfrm>
          <a:prstGeom prst="rect">
            <a:avLst/>
          </a:prstGeom>
        </p:spPr>
        <p:txBody>
          <a:bodyPr/>
          <a:lstStyle/>
          <a:p>
            <a:pPr algn="l" defTabSz="529701">
              <a:defRPr sz="5440"/>
            </a:pPr>
            <a:r>
              <a:t>But someone will say, “You have faith; I have deeds.” </a:t>
            </a:r>
          </a:p>
          <a:p>
            <a:pPr algn="l" defTabSz="529701">
              <a:defRPr sz="5440"/>
            </a:pPr>
            <a:endParaRPr/>
          </a:p>
          <a:p>
            <a:pPr algn="l" defTabSz="529701">
              <a:defRPr sz="5440"/>
            </a:pPr>
            <a:r>
              <a:t>Show me your faith without deeds, and I will show you my faith by my deeds. You believe that there is one God. Good! Even the demons believe that—and shudder.</a:t>
            </a:r>
          </a:p>
        </p:txBody>
      </p:sp>
      <p:sp>
        <p:nvSpPr>
          <p:cNvPr id="161" name="James 2.18-19 (ESV)"/>
          <p:cNvSpPr txBox="1"/>
          <p:nvPr/>
        </p:nvSpPr>
        <p:spPr>
          <a:xfrm>
            <a:off x="12252080" y="9041962"/>
            <a:ext cx="4107431" cy="629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p>
            <a:r>
              <a:rPr sz="3200" dirty="0"/>
              <a:t>James 2.18-19 (ESV)</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You foolish person, do you want evidence that faith without deeds is useless? Was not our father Abraham considered righteous for what he did when he offered his son Isaac on the altar? You see that his faith and his actions were working together, and his faith was made complete by what he did."/>
          <p:cNvSpPr txBox="1">
            <a:spLocks noGrp="1"/>
          </p:cNvSpPr>
          <p:nvPr>
            <p:ph type="title"/>
          </p:nvPr>
        </p:nvSpPr>
        <p:spPr>
          <a:xfrm>
            <a:off x="1273917" y="82403"/>
            <a:ext cx="15085594" cy="9708742"/>
          </a:xfrm>
          <a:prstGeom prst="rect">
            <a:avLst/>
          </a:prstGeom>
        </p:spPr>
        <p:txBody>
          <a:bodyPr/>
          <a:lstStyle>
            <a:lvl1pPr algn="l" defTabSz="373887">
              <a:defRPr sz="5119"/>
            </a:lvl1pPr>
          </a:lstStyle>
          <a:p>
            <a:r>
              <a:t>You foolish person, do you want evidence that faith without deeds is useless? Was not our father Abraham considered righteous for what he did when he offered his son Isaac on the altar? You see that his faith and his actions were working together, and his faith was made complete by what he did.</a:t>
            </a:r>
          </a:p>
        </p:txBody>
      </p:sp>
      <p:sp>
        <p:nvSpPr>
          <p:cNvPr id="165" name="James 2.20-22 (ESV)"/>
          <p:cNvSpPr txBox="1"/>
          <p:nvPr/>
        </p:nvSpPr>
        <p:spPr>
          <a:xfrm>
            <a:off x="12252080" y="8939599"/>
            <a:ext cx="4107431" cy="629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p>
            <a:r>
              <a:rPr sz="3200"/>
              <a:t>James 2.20-22 (ESV)</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And the scripture was fulfilled that says, “Abraham believed God, and it was credited to him as righteousness,” and he was called God’s friend.  You see that a person is considered righteous by what they do and not by faith alone."/>
          <p:cNvSpPr txBox="1">
            <a:spLocks noGrp="1"/>
          </p:cNvSpPr>
          <p:nvPr>
            <p:ph type="title"/>
          </p:nvPr>
        </p:nvSpPr>
        <p:spPr>
          <a:xfrm>
            <a:off x="1273917" y="82403"/>
            <a:ext cx="15085594" cy="9708742"/>
          </a:xfrm>
          <a:prstGeom prst="rect">
            <a:avLst/>
          </a:prstGeom>
        </p:spPr>
        <p:txBody>
          <a:bodyPr/>
          <a:lstStyle/>
          <a:p>
            <a:pPr algn="l" defTabSz="560860">
              <a:defRPr sz="5760"/>
            </a:pPr>
            <a:r>
              <a:rPr sz="960" baseline="31999"/>
              <a:t> </a:t>
            </a:r>
            <a:r>
              <a:t>And the scripture was fulfilled that says, “Abraham believed God, and it was credited to him as righteousness,” and he was called God’s friend. </a:t>
            </a:r>
            <a:r>
              <a:rPr sz="960" baseline="31999"/>
              <a:t> </a:t>
            </a:r>
            <a:r>
              <a:t>You see that a person is considered righteous by what they do and not by faith alone.</a:t>
            </a:r>
          </a:p>
        </p:txBody>
      </p:sp>
      <p:sp>
        <p:nvSpPr>
          <p:cNvPr id="169" name="James 2.23-24 (ESV)"/>
          <p:cNvSpPr txBox="1"/>
          <p:nvPr/>
        </p:nvSpPr>
        <p:spPr>
          <a:xfrm>
            <a:off x="11958915" y="9041962"/>
            <a:ext cx="4107431" cy="629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p>
            <a:r>
              <a:rPr sz="3200" dirty="0"/>
              <a:t>James 2.23-24 (ESV)</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In the same way, was not even Rahab the prostitute considered righteous for what she did when she gave lodging to the spies and sent them off in a different direction? As the body without the spirit is dead, so faith without deeds is dead."/>
          <p:cNvSpPr txBox="1">
            <a:spLocks noGrp="1"/>
          </p:cNvSpPr>
          <p:nvPr>
            <p:ph type="title"/>
          </p:nvPr>
        </p:nvSpPr>
        <p:spPr>
          <a:xfrm>
            <a:off x="1273917" y="82403"/>
            <a:ext cx="15085594" cy="9708742"/>
          </a:xfrm>
          <a:prstGeom prst="rect">
            <a:avLst/>
          </a:prstGeom>
        </p:spPr>
        <p:txBody>
          <a:bodyPr/>
          <a:lstStyle>
            <a:lvl1pPr algn="l" defTabSz="420624">
              <a:defRPr sz="5760"/>
            </a:lvl1pPr>
          </a:lstStyle>
          <a:p>
            <a:r>
              <a:t>In the same way, was not even Rahab the prostitute considered righteous for what she did when she gave lodging to the spies and sent them off in a different direction? As the body without the spirit is dead, so faith without deeds is dead.</a:t>
            </a:r>
          </a:p>
        </p:txBody>
      </p:sp>
      <p:sp>
        <p:nvSpPr>
          <p:cNvPr id="173" name="James 2.25-26 (ESV)"/>
          <p:cNvSpPr txBox="1"/>
          <p:nvPr/>
        </p:nvSpPr>
        <p:spPr>
          <a:xfrm>
            <a:off x="11958915" y="9041962"/>
            <a:ext cx="4107431" cy="629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7735" tIns="67735" rIns="67735" bIns="67735" anchor="ctr">
            <a:spAutoFit/>
          </a:bodyPr>
          <a:lstStyle/>
          <a:p>
            <a:r>
              <a:rPr sz="3200" dirty="0"/>
              <a:t>James 2.25-26 (ESV)</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James has been addressing the favoritism staining the churches across the Roman Empire.…"/>
          <p:cNvSpPr txBox="1">
            <a:spLocks noGrp="1"/>
          </p:cNvSpPr>
          <p:nvPr>
            <p:ph type="title"/>
          </p:nvPr>
        </p:nvSpPr>
        <p:spPr>
          <a:xfrm>
            <a:off x="1273917" y="82403"/>
            <a:ext cx="15085594" cy="9708742"/>
          </a:xfrm>
          <a:prstGeom prst="rect">
            <a:avLst/>
          </a:prstGeom>
        </p:spPr>
        <p:txBody>
          <a:bodyPr>
            <a:normAutofit/>
          </a:bodyPr>
          <a:lstStyle/>
          <a:p>
            <a:pPr algn="l" defTabSz="537490">
              <a:defRPr sz="5520"/>
            </a:pPr>
            <a:r>
              <a:rPr sz="6600" dirty="0"/>
              <a:t>James has been addressing the favoritism staining the churches across the Roman Empire.</a:t>
            </a:r>
          </a:p>
          <a:p>
            <a:pPr algn="l" defTabSz="537490">
              <a:defRPr sz="5520"/>
            </a:pPr>
            <a:endParaRPr sz="6600" dirty="0"/>
          </a:p>
          <a:p>
            <a:pPr algn="l" defTabSz="537490">
              <a:defRPr sz="5520"/>
            </a:pPr>
            <a:r>
              <a:rPr sz="6600" dirty="0"/>
              <a:t>Instead of acts of mercy to the hurting, the marginalized, the outcast, the people have been ingratiating themselves to the rich!</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p:cNvSpPr txBox="1">
            <a:spLocks noGrp="1"/>
          </p:cNvSpPr>
          <p:nvPr>
            <p:ph type="title"/>
          </p:nvPr>
        </p:nvSpPr>
        <p:spPr>
          <a:prstGeom prst="rect">
            <a:avLst/>
          </a:prstGeom>
        </p:spPr>
        <p:txBody>
          <a:bodyPr/>
          <a:lstStyle/>
          <a:p>
            <a:endParaRPr/>
          </a:p>
        </p:txBody>
      </p:sp>
      <p:sp>
        <p:nvSpPr>
          <p:cNvPr id="179" name="Body"/>
          <p:cNvSpPr txBox="1">
            <a:spLocks noGrp="1"/>
          </p:cNvSpPr>
          <p:nvPr>
            <p:ph type="body" idx="1"/>
          </p:nvPr>
        </p:nvSpPr>
        <p:spPr>
          <a:prstGeom prst="rect">
            <a:avLst/>
          </a:prstGeom>
        </p:spPr>
        <p:txBody>
          <a:bodyPr/>
          <a:lstStyle/>
          <a:p>
            <a:endParaRPr/>
          </a:p>
        </p:txBody>
      </p:sp>
      <p:pic>
        <p:nvPicPr>
          <p:cNvPr id="180" name="Screen Shot 2021-07-07 at 11.19.18 AM.png" descr="Screen Shot 2021-07-07 at 11.19.18 AM.png"/>
          <p:cNvPicPr>
            <a:picLocks noChangeAspect="1"/>
          </p:cNvPicPr>
          <p:nvPr/>
        </p:nvPicPr>
        <p:blipFill>
          <a:blip r:embed="rId2"/>
          <a:stretch>
            <a:fillRect/>
          </a:stretch>
        </p:blipFill>
        <p:spPr>
          <a:xfrm>
            <a:off x="508000" y="0"/>
            <a:ext cx="15827592" cy="97536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Have you ever noticed how great breathing is?"/>
          <p:cNvSpPr txBox="1">
            <a:spLocks noGrp="1"/>
          </p:cNvSpPr>
          <p:nvPr>
            <p:ph type="title"/>
          </p:nvPr>
        </p:nvSpPr>
        <p:spPr>
          <a:xfrm>
            <a:off x="0" y="496609"/>
            <a:ext cx="16984478" cy="8760382"/>
          </a:xfrm>
          <a:prstGeom prst="rect">
            <a:avLst/>
          </a:prstGeom>
        </p:spPr>
        <p:txBody>
          <a:bodyPr/>
          <a:lstStyle/>
          <a:p>
            <a:r>
              <a:rPr dirty="0"/>
              <a:t>Have you ever noticed how great breathing is?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le"/>
          <p:cNvSpPr txBox="1">
            <a:spLocks noGrp="1"/>
          </p:cNvSpPr>
          <p:nvPr>
            <p:ph type="title"/>
          </p:nvPr>
        </p:nvSpPr>
        <p:spPr>
          <a:prstGeom prst="rect">
            <a:avLst/>
          </a:prstGeom>
        </p:spPr>
        <p:txBody>
          <a:bodyPr/>
          <a:lstStyle/>
          <a:p>
            <a:endParaRPr/>
          </a:p>
        </p:txBody>
      </p:sp>
      <p:sp>
        <p:nvSpPr>
          <p:cNvPr id="183" name="Body"/>
          <p:cNvSpPr txBox="1">
            <a:spLocks noGrp="1"/>
          </p:cNvSpPr>
          <p:nvPr>
            <p:ph type="body" idx="1"/>
          </p:nvPr>
        </p:nvSpPr>
        <p:spPr>
          <a:prstGeom prst="rect">
            <a:avLst/>
          </a:prstGeom>
        </p:spPr>
        <p:txBody>
          <a:bodyPr/>
          <a:lstStyle/>
          <a:p>
            <a:endParaRPr/>
          </a:p>
        </p:txBody>
      </p:sp>
      <p:pic>
        <p:nvPicPr>
          <p:cNvPr id="184" name="Screen Shot 2021-07-07 at 10.51.30 AM.png" descr="Screen Shot 2021-07-07 at 10.51.30 AM.png"/>
          <p:cNvPicPr>
            <a:picLocks noChangeAspect="1"/>
          </p:cNvPicPr>
          <p:nvPr/>
        </p:nvPicPr>
        <p:blipFill>
          <a:blip r:embed="rId2"/>
          <a:stretch>
            <a:fillRect/>
          </a:stretch>
        </p:blipFill>
        <p:spPr>
          <a:xfrm>
            <a:off x="472098" y="0"/>
            <a:ext cx="16414596" cy="9753600"/>
          </a:xfrm>
          <a:prstGeom prst="rect">
            <a:avLst/>
          </a:prstGeom>
          <a:ln w="12700">
            <a:miter lim="400000"/>
          </a:ln>
        </p:spPr>
      </p:pic>
      <p:sp>
        <p:nvSpPr>
          <p:cNvPr id="185" name="James 5.6…"/>
          <p:cNvSpPr txBox="1"/>
          <p:nvPr/>
        </p:nvSpPr>
        <p:spPr>
          <a:xfrm>
            <a:off x="11545480" y="8893854"/>
            <a:ext cx="4669168" cy="690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735" tIns="67735" rIns="67735" bIns="67735" anchor="ctr">
            <a:spAutoFit/>
          </a:bodyPr>
          <a:lstStyle/>
          <a:p>
            <a:pPr lvl="2" algn="r">
              <a:defRPr sz="1800">
                <a:solidFill>
                  <a:schemeClr val="accent4">
                    <a:hueOff val="-1081314"/>
                    <a:satOff val="4338"/>
                    <a:lumOff val="-8931"/>
                  </a:schemeClr>
                </a:solidFill>
              </a:defRPr>
            </a:pPr>
            <a:r>
              <a:t>James 5.6 </a:t>
            </a:r>
          </a:p>
          <a:p>
            <a:pPr algn="r">
              <a:defRPr sz="1800">
                <a:solidFill>
                  <a:schemeClr val="accent4">
                    <a:hueOff val="-1081314"/>
                    <a:satOff val="4338"/>
                    <a:lumOff val="-8931"/>
                  </a:schemeClr>
                </a:solidFill>
              </a:defRPr>
            </a:pPr>
            <a:r>
              <a:t>(Fleming International Version)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Do we become fixated on breathing in,…"/>
          <p:cNvSpPr txBox="1">
            <a:spLocks noGrp="1"/>
          </p:cNvSpPr>
          <p:nvPr>
            <p:ph type="title"/>
          </p:nvPr>
        </p:nvSpPr>
        <p:spPr>
          <a:xfrm>
            <a:off x="1127334" y="44858"/>
            <a:ext cx="15085594" cy="9708742"/>
          </a:xfrm>
          <a:prstGeom prst="rect">
            <a:avLst/>
          </a:prstGeom>
        </p:spPr>
        <p:txBody>
          <a:bodyPr/>
          <a:lstStyle/>
          <a:p>
            <a:r>
              <a:rPr dirty="0"/>
              <a:t>Do we become fixated on breathing in, </a:t>
            </a:r>
          </a:p>
          <a:p>
            <a:r>
              <a:rPr dirty="0"/>
              <a:t>we forget that’s only half of the process?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We breath in God’s mercy, and we hold our breath, hoarding it for ourselves.…"/>
          <p:cNvSpPr txBox="1">
            <a:spLocks noGrp="1"/>
          </p:cNvSpPr>
          <p:nvPr>
            <p:ph type="title"/>
          </p:nvPr>
        </p:nvSpPr>
        <p:spPr>
          <a:xfrm>
            <a:off x="1273917" y="82403"/>
            <a:ext cx="15085594" cy="9708742"/>
          </a:xfrm>
          <a:prstGeom prst="rect">
            <a:avLst/>
          </a:prstGeom>
        </p:spPr>
        <p:txBody>
          <a:bodyPr/>
          <a:lstStyle/>
          <a:p>
            <a:pPr defTabSz="560860">
              <a:defRPr sz="5760"/>
            </a:pPr>
            <a:r>
              <a:rPr sz="5750" dirty="0"/>
              <a:t>We </a:t>
            </a:r>
            <a:r>
              <a:rPr lang="en-US" sz="5750" dirty="0"/>
              <a:t>breathe </a:t>
            </a:r>
            <a:r>
              <a:rPr sz="5750" dirty="0"/>
              <a:t>in God’s mercy, and we hold our breath, hoarding it for ourselves.</a:t>
            </a:r>
            <a:r>
              <a:rPr lang="en-US" sz="5750" dirty="0"/>
              <a:t> </a:t>
            </a:r>
            <a:endParaRPr dirty="0"/>
          </a:p>
          <a:p>
            <a:pPr defTabSz="560860">
              <a:defRPr sz="5760"/>
            </a:pPr>
            <a:endParaRPr dirty="0"/>
          </a:p>
          <a:p>
            <a:pPr defTabSz="560860">
              <a:defRPr sz="5760"/>
            </a:pPr>
            <a:r>
              <a:rPr sz="5750" dirty="0"/>
              <a:t>We </a:t>
            </a:r>
            <a:r>
              <a:rPr lang="en-US" sz="5750" dirty="0"/>
              <a:t>breathe</a:t>
            </a:r>
            <a:r>
              <a:rPr sz="5750" dirty="0"/>
              <a:t> in God’s blessings, and we say, “let the super rich take care of the world’s injustices.”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We breath in God’s Word, but we forget to breath it back out into the word.…"/>
          <p:cNvSpPr txBox="1">
            <a:spLocks noGrp="1"/>
          </p:cNvSpPr>
          <p:nvPr>
            <p:ph type="title"/>
          </p:nvPr>
        </p:nvSpPr>
        <p:spPr>
          <a:xfrm>
            <a:off x="1273917" y="82403"/>
            <a:ext cx="15085594" cy="9708742"/>
          </a:xfrm>
          <a:prstGeom prst="rect">
            <a:avLst/>
          </a:prstGeom>
        </p:spPr>
        <p:txBody>
          <a:bodyPr/>
          <a:lstStyle/>
          <a:p>
            <a:pPr defTabSz="638757">
              <a:defRPr sz="6560"/>
            </a:pPr>
            <a:r>
              <a:rPr sz="6550" dirty="0"/>
              <a:t>We </a:t>
            </a:r>
            <a:r>
              <a:rPr lang="en-US" sz="6550" dirty="0"/>
              <a:t>breathe </a:t>
            </a:r>
            <a:r>
              <a:rPr sz="6550" dirty="0"/>
              <a:t>in God’s Word, but we forget to </a:t>
            </a:r>
            <a:r>
              <a:rPr lang="en-US" sz="6550" dirty="0"/>
              <a:t>breathe</a:t>
            </a:r>
            <a:r>
              <a:rPr sz="6550" dirty="0"/>
              <a:t> it back out into the wor</a:t>
            </a:r>
            <a:r>
              <a:rPr lang="en-US" sz="6550" dirty="0"/>
              <a:t>l</a:t>
            </a:r>
            <a:r>
              <a:rPr sz="6550" dirty="0"/>
              <a:t>d.</a:t>
            </a:r>
            <a:r>
              <a:rPr lang="en-US" sz="6550" dirty="0"/>
              <a:t> </a:t>
            </a:r>
            <a:endParaRPr dirty="0"/>
          </a:p>
          <a:p>
            <a:pPr defTabSz="638757">
              <a:defRPr sz="6560"/>
            </a:pPr>
            <a:endParaRPr dirty="0"/>
          </a:p>
          <a:p>
            <a:pPr defTabSz="638757">
              <a:defRPr sz="6560"/>
            </a:pPr>
            <a:r>
              <a:rPr sz="6550" dirty="0"/>
              <a:t>We </a:t>
            </a:r>
            <a:r>
              <a:rPr lang="en-US" sz="6550" dirty="0"/>
              <a:t>breathe</a:t>
            </a:r>
            <a:r>
              <a:rPr sz="6550" dirty="0"/>
              <a:t> in faith, but we fail to </a:t>
            </a:r>
            <a:r>
              <a:rPr lang="en-US" sz="6550" dirty="0"/>
              <a:t>breathe </a:t>
            </a:r>
            <a:r>
              <a:rPr sz="6550" dirty="0"/>
              <a:t>out acts of mercy.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and then the world hiccups"/>
          <p:cNvSpPr txBox="1">
            <a:spLocks noGrp="1"/>
          </p:cNvSpPr>
          <p:nvPr>
            <p:ph type="title"/>
          </p:nvPr>
        </p:nvSpPr>
        <p:spPr>
          <a:xfrm>
            <a:off x="1273917" y="82403"/>
            <a:ext cx="15085594" cy="9708742"/>
          </a:xfrm>
          <a:prstGeom prst="rect">
            <a:avLst/>
          </a:prstGeom>
        </p:spPr>
        <p:txBody>
          <a:bodyPr>
            <a:normAutofit/>
          </a:bodyPr>
          <a:lstStyle>
            <a:lvl1pPr>
              <a:defRPr sz="6800"/>
            </a:lvl1pPr>
          </a:lstStyle>
          <a:p>
            <a:r>
              <a:rPr sz="8000" dirty="0"/>
              <a:t>and then the world hiccups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How can we breath in God’s mercy and breath out hatred, division and contention?…"/>
          <p:cNvSpPr txBox="1">
            <a:spLocks noGrp="1"/>
          </p:cNvSpPr>
          <p:nvPr>
            <p:ph type="title"/>
          </p:nvPr>
        </p:nvSpPr>
        <p:spPr>
          <a:xfrm>
            <a:off x="1273917" y="82403"/>
            <a:ext cx="15085594" cy="9708742"/>
          </a:xfrm>
          <a:prstGeom prst="rect">
            <a:avLst/>
          </a:prstGeom>
        </p:spPr>
        <p:txBody>
          <a:bodyPr>
            <a:normAutofit/>
          </a:bodyPr>
          <a:lstStyle/>
          <a:p>
            <a:pPr defTabSz="669916">
              <a:defRPr sz="5848"/>
            </a:pPr>
            <a:r>
              <a:rPr sz="6600" dirty="0"/>
              <a:t>How can we </a:t>
            </a:r>
            <a:r>
              <a:rPr lang="en-US" sz="6600" dirty="0"/>
              <a:t>breathe</a:t>
            </a:r>
            <a:r>
              <a:rPr sz="6600" dirty="0"/>
              <a:t> in God’s mercy and </a:t>
            </a:r>
            <a:r>
              <a:rPr lang="en-US" sz="6600" dirty="0"/>
              <a:t>breathe</a:t>
            </a:r>
            <a:r>
              <a:rPr sz="6600" dirty="0"/>
              <a:t> out hatred, division and contention?</a:t>
            </a:r>
          </a:p>
          <a:p>
            <a:pPr defTabSz="669916">
              <a:defRPr sz="5848"/>
            </a:pPr>
            <a:endParaRPr sz="6600" dirty="0"/>
          </a:p>
          <a:p>
            <a:pPr defTabSz="669916">
              <a:defRPr sz="5848"/>
            </a:pPr>
            <a:r>
              <a:rPr sz="6600" dirty="0"/>
              <a:t>¿</a:t>
            </a:r>
            <a:r>
              <a:rPr sz="6600" dirty="0" err="1"/>
              <a:t>Cómo</a:t>
            </a:r>
            <a:r>
              <a:rPr sz="6600" dirty="0"/>
              <a:t> </a:t>
            </a:r>
            <a:r>
              <a:rPr sz="6600" dirty="0" err="1"/>
              <a:t>podemos</a:t>
            </a:r>
            <a:r>
              <a:rPr sz="6600" dirty="0"/>
              <a:t> </a:t>
            </a:r>
            <a:r>
              <a:rPr sz="6600" dirty="0" err="1"/>
              <a:t>inspirar</a:t>
            </a:r>
            <a:r>
              <a:rPr sz="6600" dirty="0"/>
              <a:t> la misericordia de Dios y </a:t>
            </a:r>
            <a:r>
              <a:rPr sz="6600" dirty="0" err="1"/>
              <a:t>exhalar</a:t>
            </a:r>
            <a:r>
              <a:rPr sz="6600" dirty="0"/>
              <a:t> el </a:t>
            </a:r>
            <a:r>
              <a:rPr sz="6600" dirty="0" err="1"/>
              <a:t>odio</a:t>
            </a:r>
            <a:r>
              <a:rPr sz="6600" dirty="0"/>
              <a:t>, la </a:t>
            </a:r>
            <a:r>
              <a:rPr sz="6600" dirty="0" err="1"/>
              <a:t>división</a:t>
            </a:r>
            <a:r>
              <a:rPr sz="6600" dirty="0"/>
              <a:t> y la </a:t>
            </a:r>
            <a:r>
              <a:rPr sz="6600" dirty="0" err="1"/>
              <a:t>contención</a:t>
            </a:r>
            <a:r>
              <a:rPr sz="6600" dirty="0"/>
              <a: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ahab"/>
          <p:cNvSpPr txBox="1">
            <a:spLocks noGrp="1"/>
          </p:cNvSpPr>
          <p:nvPr>
            <p:ph type="title"/>
          </p:nvPr>
        </p:nvSpPr>
        <p:spPr>
          <a:xfrm>
            <a:off x="1273917" y="82403"/>
            <a:ext cx="15085594" cy="9708742"/>
          </a:xfrm>
          <a:prstGeom prst="rect">
            <a:avLst/>
          </a:prstGeom>
        </p:spPr>
        <p:txBody>
          <a:bodyPr>
            <a:normAutofit/>
          </a:bodyPr>
          <a:lstStyle>
            <a:lvl1pPr>
              <a:defRPr sz="6800"/>
            </a:lvl1pPr>
          </a:lstStyle>
          <a:p>
            <a:r>
              <a:rPr sz="9600" dirty="0"/>
              <a:t>Rahab</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or years, Rahab heard stories about the God of Israel (Judges 2.9-11)."/>
          <p:cNvSpPr txBox="1">
            <a:spLocks noGrp="1"/>
          </p:cNvSpPr>
          <p:nvPr>
            <p:ph type="title"/>
          </p:nvPr>
        </p:nvSpPr>
        <p:spPr>
          <a:xfrm>
            <a:off x="1273917" y="82403"/>
            <a:ext cx="15085594" cy="9708742"/>
          </a:xfrm>
          <a:prstGeom prst="rect">
            <a:avLst/>
          </a:prstGeom>
        </p:spPr>
        <p:txBody>
          <a:bodyPr/>
          <a:lstStyle>
            <a:lvl1pPr>
              <a:defRPr sz="6800"/>
            </a:lvl1pPr>
          </a:lstStyle>
          <a:p>
            <a:r>
              <a:rPr dirty="0"/>
              <a:t>For years, Rahab heard stories about the God of Israel (Judges 2.9-11).</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Our acts of mercy, the works that prove our faith, are like air exhaled from lungs that have breathed in the pure oxygen of God’s grace."/>
          <p:cNvSpPr txBox="1">
            <a:spLocks noGrp="1"/>
          </p:cNvSpPr>
          <p:nvPr>
            <p:ph type="title"/>
          </p:nvPr>
        </p:nvSpPr>
        <p:spPr>
          <a:xfrm>
            <a:off x="1273917" y="82403"/>
            <a:ext cx="15085594" cy="9708742"/>
          </a:xfrm>
          <a:prstGeom prst="rect">
            <a:avLst/>
          </a:prstGeom>
        </p:spPr>
        <p:txBody>
          <a:bodyPr/>
          <a:lstStyle>
            <a:lvl1pPr>
              <a:defRPr sz="6600"/>
            </a:lvl1pPr>
          </a:lstStyle>
          <a:p>
            <a:r>
              <a:t>Our acts of mercy, the works that prove our faith, are like air exhaled from lungs that have breathed in the pure oxygen of God’s grace.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God wants more for you than hollow faith. He wants more than empty tears and wishful thinking."/>
          <p:cNvSpPr txBox="1">
            <a:spLocks noGrp="1"/>
          </p:cNvSpPr>
          <p:nvPr>
            <p:ph type="title"/>
          </p:nvPr>
        </p:nvSpPr>
        <p:spPr>
          <a:xfrm>
            <a:off x="1273917" y="82403"/>
            <a:ext cx="15085594" cy="9708742"/>
          </a:xfrm>
          <a:prstGeom prst="rect">
            <a:avLst/>
          </a:prstGeom>
        </p:spPr>
        <p:txBody>
          <a:bodyPr/>
          <a:lstStyle>
            <a:lvl1pPr>
              <a:defRPr sz="6800" b="1">
                <a:latin typeface="Helvetica Neue"/>
                <a:ea typeface="Helvetica Neue"/>
                <a:cs typeface="Helvetica Neue"/>
                <a:sym typeface="Helvetica Neue"/>
              </a:defRPr>
            </a:lvl1pPr>
          </a:lstStyle>
          <a:p>
            <a:pPr>
              <a:defRPr b="0">
                <a:latin typeface="+mn-lt"/>
                <a:ea typeface="+mn-ea"/>
                <a:cs typeface="+mn-cs"/>
                <a:sym typeface="Helvetica Neue Medium"/>
              </a:defRPr>
            </a:pPr>
            <a:r>
              <a:rPr b="0" dirty="0">
                <a:latin typeface="+mn-lt"/>
                <a:ea typeface="Helvetica Neue"/>
                <a:cs typeface="Helvetica Neue"/>
                <a:sym typeface="Helvetica Neue"/>
              </a:rPr>
              <a:t>God wants more for you than hollow faith. He wants more than empty tears and wishful thinking.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Everybody has their own cure for hiccups.…"/>
          <p:cNvSpPr txBox="1">
            <a:spLocks noGrp="1"/>
          </p:cNvSpPr>
          <p:nvPr>
            <p:ph type="title"/>
          </p:nvPr>
        </p:nvSpPr>
        <p:spPr>
          <a:xfrm>
            <a:off x="1001742" y="-1360239"/>
            <a:ext cx="14966262" cy="12474077"/>
          </a:xfrm>
          <a:prstGeom prst="rect">
            <a:avLst/>
          </a:prstGeom>
        </p:spPr>
        <p:txBody>
          <a:bodyPr>
            <a:normAutofit/>
          </a:bodyPr>
          <a:lstStyle/>
          <a:p>
            <a:pPr algn="l"/>
            <a:r>
              <a:rPr sz="9600" dirty="0"/>
              <a:t>Everybody has their own cure for hiccups.</a:t>
            </a:r>
          </a:p>
          <a:p>
            <a:pPr algn="l"/>
            <a:r>
              <a:rPr sz="9600" dirty="0"/>
              <a:t>- Holding your breath.</a:t>
            </a:r>
          </a:p>
          <a:p>
            <a:pPr algn="l"/>
            <a:r>
              <a:rPr sz="9600" dirty="0"/>
              <a:t>- Drinking something.</a:t>
            </a:r>
          </a:p>
          <a:p>
            <a:pPr lvl="2" algn="l"/>
            <a:r>
              <a:rPr sz="9600" dirty="0"/>
              <a:t>- Pulling on their  </a:t>
            </a:r>
          </a:p>
          <a:p>
            <a:pPr lvl="2" algn="l"/>
            <a:r>
              <a:rPr sz="9600" dirty="0"/>
              <a:t>   tongues.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Abraham"/>
          <p:cNvSpPr txBox="1">
            <a:spLocks noGrp="1"/>
          </p:cNvSpPr>
          <p:nvPr>
            <p:ph type="title"/>
          </p:nvPr>
        </p:nvSpPr>
        <p:spPr>
          <a:xfrm>
            <a:off x="1273917" y="82403"/>
            <a:ext cx="15085594" cy="9708742"/>
          </a:xfrm>
          <a:prstGeom prst="rect">
            <a:avLst/>
          </a:prstGeom>
        </p:spPr>
        <p:txBody>
          <a:bodyPr>
            <a:normAutofit/>
          </a:bodyPr>
          <a:lstStyle>
            <a:lvl1pPr>
              <a:defRPr sz="6800"/>
            </a:lvl1pPr>
          </a:lstStyle>
          <a:p>
            <a:r>
              <a:rPr sz="8000" dirty="0"/>
              <a:t>Abraham</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Our actions,…"/>
          <p:cNvSpPr txBox="1">
            <a:spLocks noGrp="1"/>
          </p:cNvSpPr>
          <p:nvPr>
            <p:ph type="title"/>
          </p:nvPr>
        </p:nvSpPr>
        <p:spPr>
          <a:xfrm>
            <a:off x="1273917" y="82403"/>
            <a:ext cx="15085594" cy="9708742"/>
          </a:xfrm>
          <a:prstGeom prst="rect">
            <a:avLst/>
          </a:prstGeom>
        </p:spPr>
        <p:txBody>
          <a:bodyPr>
            <a:normAutofit/>
          </a:bodyPr>
          <a:lstStyle/>
          <a:p>
            <a:pPr>
              <a:defRPr sz="6800"/>
            </a:pPr>
            <a:r>
              <a:rPr sz="8000" dirty="0"/>
              <a:t>Our actions, </a:t>
            </a:r>
          </a:p>
          <a:p>
            <a:pPr>
              <a:defRPr sz="6800"/>
            </a:pPr>
            <a:r>
              <a:rPr sz="8000" dirty="0"/>
              <a:t>our acts of mercy, </a:t>
            </a:r>
          </a:p>
          <a:p>
            <a:pPr>
              <a:defRPr sz="6800"/>
            </a:pPr>
            <a:r>
              <a:rPr sz="8000" dirty="0"/>
              <a:t>show our righteousness </a:t>
            </a:r>
          </a:p>
          <a:p>
            <a:pPr>
              <a:defRPr sz="6800"/>
            </a:pPr>
            <a:r>
              <a:rPr sz="8000" dirty="0"/>
              <a:t>to the world.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Abraham and Rahab"/>
          <p:cNvSpPr txBox="1">
            <a:spLocks noGrp="1"/>
          </p:cNvSpPr>
          <p:nvPr>
            <p:ph type="title"/>
          </p:nvPr>
        </p:nvSpPr>
        <p:spPr>
          <a:xfrm>
            <a:off x="1273917" y="82403"/>
            <a:ext cx="15085594" cy="9708742"/>
          </a:xfrm>
          <a:prstGeom prst="rect">
            <a:avLst/>
          </a:prstGeom>
        </p:spPr>
        <p:txBody>
          <a:bodyPr>
            <a:normAutofit/>
          </a:bodyPr>
          <a:lstStyle>
            <a:lvl1pPr>
              <a:defRPr sz="6800"/>
            </a:lvl1pPr>
          </a:lstStyle>
          <a:p>
            <a:r>
              <a:rPr sz="8000" dirty="0"/>
              <a:t>Abraham and Rahab</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Will you risk to hope?…"/>
          <p:cNvSpPr txBox="1">
            <a:spLocks noGrp="1"/>
          </p:cNvSpPr>
          <p:nvPr>
            <p:ph type="title"/>
          </p:nvPr>
        </p:nvSpPr>
        <p:spPr>
          <a:xfrm>
            <a:off x="1273917" y="82403"/>
            <a:ext cx="15085594" cy="9708742"/>
          </a:xfrm>
          <a:prstGeom prst="rect">
            <a:avLst/>
          </a:prstGeom>
        </p:spPr>
        <p:txBody>
          <a:bodyPr/>
          <a:lstStyle/>
          <a:p>
            <a:pPr>
              <a:defRPr sz="6800"/>
            </a:pPr>
            <a:r>
              <a:rPr dirty="0"/>
              <a:t>Will you risk to hope?</a:t>
            </a:r>
          </a:p>
          <a:p>
            <a:pPr>
              <a:defRPr sz="6800"/>
            </a:pPr>
            <a:endParaRPr dirty="0"/>
          </a:p>
          <a:p>
            <a:pPr>
              <a:defRPr sz="6800"/>
            </a:pPr>
            <a:r>
              <a:rPr dirty="0"/>
              <a:t>Will you act in faith? </a:t>
            </a:r>
          </a:p>
          <a:p>
            <a:pPr>
              <a:defRPr sz="6800"/>
            </a:pPr>
            <a:endParaRPr dirty="0"/>
          </a:p>
          <a:p>
            <a:pPr>
              <a:defRPr sz="6800"/>
            </a:pPr>
            <a:r>
              <a:rPr dirty="0"/>
              <a:t>Will you put your faith into practice, trusting the God?</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Deja que hoy sea un hipo.…"/>
          <p:cNvSpPr txBox="1">
            <a:spLocks noGrp="1"/>
          </p:cNvSpPr>
          <p:nvPr>
            <p:ph type="title"/>
          </p:nvPr>
        </p:nvSpPr>
        <p:spPr>
          <a:xfrm>
            <a:off x="1273917" y="82403"/>
            <a:ext cx="15085594" cy="9708742"/>
          </a:xfrm>
          <a:prstGeom prst="rect">
            <a:avLst/>
          </a:prstGeom>
        </p:spPr>
        <p:txBody>
          <a:bodyPr/>
          <a:lstStyle/>
          <a:p>
            <a:pPr>
              <a:defRPr sz="7200"/>
            </a:pPr>
            <a:r>
              <a:rPr dirty="0"/>
              <a:t>Deja que hoy sea un </a:t>
            </a:r>
            <a:r>
              <a:rPr dirty="0" err="1"/>
              <a:t>hipo</a:t>
            </a:r>
            <a:r>
              <a:rPr dirty="0"/>
              <a:t>.</a:t>
            </a:r>
          </a:p>
          <a:p>
            <a:pPr>
              <a:defRPr sz="7200"/>
            </a:pPr>
            <a:endParaRPr dirty="0"/>
          </a:p>
          <a:p>
            <a:pPr>
              <a:defRPr sz="7200"/>
            </a:pPr>
            <a:r>
              <a:rPr dirty="0" err="1"/>
              <a:t>Contenga</a:t>
            </a:r>
            <a:r>
              <a:rPr dirty="0"/>
              <a:t> la </a:t>
            </a:r>
            <a:r>
              <a:rPr dirty="0" err="1"/>
              <a:t>respiración</a:t>
            </a:r>
            <a:r>
              <a:rPr dirty="0"/>
              <a:t>.</a:t>
            </a:r>
          </a:p>
          <a:p>
            <a:pPr>
              <a:defRPr sz="7200"/>
            </a:pPr>
            <a:r>
              <a:rPr dirty="0" err="1"/>
              <a:t>Beber</a:t>
            </a:r>
            <a:r>
              <a:rPr dirty="0"/>
              <a:t> algo.</a:t>
            </a:r>
          </a:p>
          <a:p>
            <a:pPr>
              <a:defRPr sz="7200"/>
            </a:pPr>
            <a:r>
              <a:rPr dirty="0" err="1"/>
              <a:t>Aguanta</a:t>
            </a:r>
            <a:r>
              <a:rPr dirty="0"/>
              <a:t> </a:t>
            </a:r>
            <a:r>
              <a:rPr dirty="0" err="1"/>
              <a:t>tu</a:t>
            </a:r>
            <a:r>
              <a:rPr dirty="0"/>
              <a:t> </a:t>
            </a:r>
            <a:r>
              <a:rPr dirty="0" err="1"/>
              <a:t>lengua</a:t>
            </a:r>
            <a:r>
              <a:rPr dirty="0"/>
              <a: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Let today be a hiccup.…"/>
          <p:cNvSpPr txBox="1">
            <a:spLocks noGrp="1"/>
          </p:cNvSpPr>
          <p:nvPr>
            <p:ph type="title"/>
          </p:nvPr>
        </p:nvSpPr>
        <p:spPr>
          <a:xfrm>
            <a:off x="1273917" y="82403"/>
            <a:ext cx="15085594" cy="9708742"/>
          </a:xfrm>
          <a:prstGeom prst="rect">
            <a:avLst/>
          </a:prstGeom>
        </p:spPr>
        <p:txBody>
          <a:bodyPr/>
          <a:lstStyle/>
          <a:p>
            <a:pPr>
              <a:defRPr sz="6800"/>
            </a:pPr>
            <a:r>
              <a:t>Let today be a hiccup.</a:t>
            </a:r>
          </a:p>
          <a:p>
            <a:pPr>
              <a:defRPr sz="6800"/>
            </a:pPr>
            <a:endParaRPr/>
          </a:p>
          <a:p>
            <a:pPr>
              <a:defRPr sz="6800"/>
            </a:pPr>
            <a:r>
              <a:t>Hold your breath.</a:t>
            </a:r>
          </a:p>
          <a:p>
            <a:pPr>
              <a:defRPr sz="6800"/>
            </a:pPr>
            <a:r>
              <a:t>Drink something.</a:t>
            </a:r>
          </a:p>
          <a:p>
            <a:pPr>
              <a:defRPr sz="6800"/>
            </a:pPr>
            <a:r>
              <a:t>Maybe even pull on your tongue.</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On the count of three:…"/>
          <p:cNvSpPr txBox="1">
            <a:spLocks noGrp="1"/>
          </p:cNvSpPr>
          <p:nvPr>
            <p:ph type="title"/>
          </p:nvPr>
        </p:nvSpPr>
        <p:spPr>
          <a:xfrm>
            <a:off x="0" y="-1645053"/>
            <a:ext cx="16984478" cy="12474077"/>
          </a:xfrm>
          <a:prstGeom prst="rect">
            <a:avLst/>
          </a:prstGeom>
        </p:spPr>
        <p:txBody>
          <a:bodyPr/>
          <a:lstStyle/>
          <a:p>
            <a:r>
              <a:rPr dirty="0"/>
              <a:t>On the count of three:</a:t>
            </a:r>
          </a:p>
          <a:p>
            <a:r>
              <a:rPr lang="en-US" sz="10650" dirty="0"/>
              <a:t>Breathe</a:t>
            </a:r>
            <a:r>
              <a:rPr sz="10650" dirty="0"/>
              <a:t> in,</a:t>
            </a:r>
          </a:p>
          <a:p>
            <a:r>
              <a:rPr dirty="0"/>
              <a:t> hold it, </a:t>
            </a:r>
          </a:p>
          <a:p>
            <a:r>
              <a:rPr sz="10650" dirty="0"/>
              <a:t>and then </a:t>
            </a:r>
            <a:r>
              <a:rPr lang="en-US" sz="10650" dirty="0"/>
              <a:t>breathe</a:t>
            </a:r>
            <a:r>
              <a:rPr sz="10650" dirty="0"/>
              <a:t> out.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oday, You may be celebrating, exhaling songs of praise, because you have been raised up today, seated with Christ in His manifest glory!"/>
          <p:cNvSpPr txBox="1">
            <a:spLocks noGrp="1"/>
          </p:cNvSpPr>
          <p:nvPr>
            <p:ph type="title"/>
          </p:nvPr>
        </p:nvSpPr>
        <p:spPr>
          <a:xfrm>
            <a:off x="1273917" y="82403"/>
            <a:ext cx="15085594" cy="9708742"/>
          </a:xfrm>
          <a:prstGeom prst="rect">
            <a:avLst/>
          </a:prstGeom>
        </p:spPr>
        <p:txBody>
          <a:bodyPr/>
          <a:lstStyle>
            <a:lvl1pPr defTabSz="554990">
              <a:defRPr sz="7600"/>
            </a:lvl1pPr>
          </a:lstStyle>
          <a:p>
            <a:r>
              <a:rPr dirty="0"/>
              <a:t>Today, You may be celebrating, exhaling songs of praise, because you have been raised up today, seated with Christ in His manifest glory!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You were once lost, without mercy, an outsider in your community, in your family, without a people.…"/>
          <p:cNvSpPr txBox="1">
            <a:spLocks noGrp="1"/>
          </p:cNvSpPr>
          <p:nvPr>
            <p:ph type="title"/>
          </p:nvPr>
        </p:nvSpPr>
        <p:spPr>
          <a:xfrm>
            <a:off x="1127334" y="44858"/>
            <a:ext cx="15085594" cy="9708742"/>
          </a:xfrm>
          <a:prstGeom prst="rect">
            <a:avLst/>
          </a:prstGeom>
        </p:spPr>
        <p:txBody>
          <a:bodyPr>
            <a:normAutofit/>
          </a:bodyPr>
          <a:lstStyle/>
          <a:p>
            <a:pPr defTabSz="498541">
              <a:defRPr sz="5119"/>
            </a:pPr>
            <a:r>
              <a:rPr sz="6600" dirty="0"/>
              <a:t>You were once lost, without mercy, an outsider in your community, in your family, without a people. </a:t>
            </a:r>
          </a:p>
          <a:p>
            <a:pPr defTabSz="498541">
              <a:defRPr sz="5119"/>
            </a:pPr>
            <a:endParaRPr sz="6600" dirty="0"/>
          </a:p>
          <a:p>
            <a:pPr defTabSz="498541">
              <a:defRPr sz="5119"/>
            </a:pPr>
            <a:r>
              <a:rPr sz="6600" dirty="0"/>
              <a:t>But now, your lungs </a:t>
            </a:r>
          </a:p>
          <a:p>
            <a:pPr defTabSz="498541">
              <a:defRPr sz="5119"/>
            </a:pPr>
            <a:r>
              <a:rPr sz="6600" dirty="0"/>
              <a:t>are bursting with worship</a:t>
            </a:r>
          </a:p>
          <a:p>
            <a:pPr defTabSz="498541">
              <a:defRPr sz="5119"/>
            </a:pPr>
            <a:r>
              <a:rPr sz="6600" dirty="0"/>
              <a:t>like someone who jumps into the rushing James, you are immersed in the cool, refreshing mercy of God!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You have…"/>
          <p:cNvSpPr txBox="1">
            <a:spLocks noGrp="1"/>
          </p:cNvSpPr>
          <p:nvPr>
            <p:ph type="title"/>
          </p:nvPr>
        </p:nvSpPr>
        <p:spPr>
          <a:xfrm>
            <a:off x="1273917" y="82403"/>
            <a:ext cx="15085594" cy="9708742"/>
          </a:xfrm>
          <a:prstGeom prst="rect">
            <a:avLst/>
          </a:prstGeom>
        </p:spPr>
        <p:txBody>
          <a:bodyPr>
            <a:normAutofit/>
          </a:bodyPr>
          <a:lstStyle/>
          <a:p>
            <a:pPr>
              <a:defRPr sz="7200"/>
            </a:pPr>
            <a:r>
              <a:rPr sz="8800" dirty="0"/>
              <a:t>You have </a:t>
            </a:r>
          </a:p>
          <a:p>
            <a:pPr>
              <a:defRPr sz="7200"/>
            </a:pPr>
            <a:r>
              <a:rPr sz="8800" dirty="0"/>
              <a:t>received mercy!</a:t>
            </a:r>
          </a:p>
          <a:p>
            <a:pPr>
              <a:defRPr sz="7200"/>
            </a:pPr>
            <a:endParaRPr sz="8800" dirty="0"/>
          </a:p>
          <a:p>
            <a:pPr>
              <a:defRPr sz="7200"/>
            </a:pPr>
            <a:r>
              <a:rPr sz="8800" dirty="0"/>
              <a:t>You are now part </a:t>
            </a:r>
          </a:p>
          <a:p>
            <a:pPr>
              <a:defRPr sz="7200"/>
            </a:pPr>
            <a:r>
              <a:rPr sz="8800" dirty="0"/>
              <a:t>of God’s people.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Hoy, puedes estar celebrando, exhalando cánticos de alabanza, porque has sido levantado ¡Hoy estás sentado con Cristo en su gloria!"/>
          <p:cNvSpPr txBox="1">
            <a:spLocks noGrp="1"/>
          </p:cNvSpPr>
          <p:nvPr>
            <p:ph type="title"/>
          </p:nvPr>
        </p:nvSpPr>
        <p:spPr>
          <a:xfrm>
            <a:off x="1273917" y="82403"/>
            <a:ext cx="15085594" cy="9708742"/>
          </a:xfrm>
          <a:prstGeom prst="rect">
            <a:avLst/>
          </a:prstGeom>
        </p:spPr>
        <p:txBody>
          <a:bodyPr>
            <a:normAutofit/>
          </a:bodyPr>
          <a:lstStyle>
            <a:lvl1pPr defTabSz="519937">
              <a:defRPr sz="7119"/>
            </a:lvl1pPr>
          </a:lstStyle>
          <a:p>
            <a:r>
              <a:rPr sz="8800" dirty="0"/>
              <a:t>Hoy, </a:t>
            </a:r>
            <a:r>
              <a:rPr sz="8800" dirty="0" err="1"/>
              <a:t>puedes</a:t>
            </a:r>
            <a:r>
              <a:rPr sz="8800" dirty="0"/>
              <a:t> </a:t>
            </a:r>
            <a:r>
              <a:rPr sz="8800" dirty="0" err="1"/>
              <a:t>estar</a:t>
            </a:r>
            <a:r>
              <a:rPr sz="8800" dirty="0"/>
              <a:t> </a:t>
            </a:r>
            <a:r>
              <a:rPr sz="8800" dirty="0" err="1"/>
              <a:t>celebrando</a:t>
            </a:r>
            <a:r>
              <a:rPr sz="8800" dirty="0"/>
              <a:t>, </a:t>
            </a:r>
            <a:r>
              <a:rPr sz="8800" dirty="0" err="1"/>
              <a:t>exhalando</a:t>
            </a:r>
            <a:r>
              <a:rPr sz="8800" dirty="0"/>
              <a:t> </a:t>
            </a:r>
            <a:r>
              <a:rPr sz="8800" dirty="0" err="1"/>
              <a:t>cánticos</a:t>
            </a:r>
            <a:r>
              <a:rPr sz="8800" dirty="0"/>
              <a:t> de </a:t>
            </a:r>
            <a:r>
              <a:rPr sz="8800" dirty="0" err="1"/>
              <a:t>alabanza</a:t>
            </a:r>
            <a:r>
              <a:rPr sz="8800" dirty="0"/>
              <a:t>, </a:t>
            </a:r>
            <a:r>
              <a:rPr sz="8800" dirty="0" err="1"/>
              <a:t>porque</a:t>
            </a:r>
            <a:r>
              <a:rPr sz="8800" dirty="0"/>
              <a:t> has </a:t>
            </a:r>
            <a:r>
              <a:rPr sz="8800" dirty="0" err="1"/>
              <a:t>sido</a:t>
            </a:r>
            <a:r>
              <a:rPr sz="8800" dirty="0"/>
              <a:t> </a:t>
            </a:r>
            <a:r>
              <a:rPr sz="8800" dirty="0" err="1"/>
              <a:t>levantado</a:t>
            </a:r>
            <a:r>
              <a:rPr sz="8800" dirty="0"/>
              <a:t> ¡Hoy </a:t>
            </a:r>
            <a:r>
              <a:rPr sz="8800" dirty="0" err="1"/>
              <a:t>estás</a:t>
            </a:r>
            <a:r>
              <a:rPr sz="8800" dirty="0"/>
              <a:t> </a:t>
            </a:r>
            <a:r>
              <a:rPr sz="8800" dirty="0" err="1"/>
              <a:t>sentado</a:t>
            </a:r>
            <a:r>
              <a:rPr sz="8800" dirty="0"/>
              <a:t> con Cristo </a:t>
            </a:r>
            <a:r>
              <a:rPr sz="8800" dirty="0" err="1"/>
              <a:t>en</a:t>
            </a:r>
            <a:r>
              <a:rPr sz="8800" dirty="0"/>
              <a:t> </a:t>
            </a:r>
            <a:r>
              <a:rPr sz="8800" dirty="0" err="1"/>
              <a:t>su</a:t>
            </a:r>
            <a:r>
              <a:rPr sz="8800" dirty="0"/>
              <a:t> gloria!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Una vez estuviste perdido, sin compasión, un extranjero en su comunidad, en su familia, sin pueblo.…"/>
          <p:cNvSpPr txBox="1">
            <a:spLocks noGrp="1"/>
          </p:cNvSpPr>
          <p:nvPr>
            <p:ph type="title"/>
          </p:nvPr>
        </p:nvSpPr>
        <p:spPr>
          <a:xfrm>
            <a:off x="1273917" y="82403"/>
            <a:ext cx="15085594" cy="9708742"/>
          </a:xfrm>
          <a:prstGeom prst="rect">
            <a:avLst/>
          </a:prstGeom>
        </p:spPr>
        <p:txBody>
          <a:bodyPr>
            <a:normAutofit/>
          </a:bodyPr>
          <a:lstStyle/>
          <a:p>
            <a:pPr defTabSz="498541">
              <a:defRPr sz="5119"/>
            </a:pPr>
            <a:r>
              <a:rPr sz="6600" dirty="0"/>
              <a:t>Una </a:t>
            </a:r>
            <a:r>
              <a:rPr sz="6600" dirty="0" err="1"/>
              <a:t>vez</a:t>
            </a:r>
            <a:r>
              <a:rPr sz="6600" dirty="0"/>
              <a:t> </a:t>
            </a:r>
            <a:r>
              <a:rPr sz="6600" dirty="0" err="1"/>
              <a:t>estuviste</a:t>
            </a:r>
            <a:r>
              <a:rPr sz="6600" dirty="0"/>
              <a:t> </a:t>
            </a:r>
            <a:r>
              <a:rPr sz="6600" dirty="0" err="1"/>
              <a:t>perdido</a:t>
            </a:r>
            <a:r>
              <a:rPr sz="6600" dirty="0"/>
              <a:t>, sin </a:t>
            </a:r>
            <a:r>
              <a:rPr sz="6600" dirty="0" err="1"/>
              <a:t>compasión</a:t>
            </a:r>
            <a:r>
              <a:rPr sz="6600" dirty="0"/>
              <a:t>, un </a:t>
            </a:r>
            <a:r>
              <a:rPr sz="6600" dirty="0" err="1"/>
              <a:t>extranjero</a:t>
            </a:r>
            <a:r>
              <a:rPr sz="6600" dirty="0"/>
              <a:t> </a:t>
            </a:r>
            <a:r>
              <a:rPr sz="6600" dirty="0" err="1"/>
              <a:t>en</a:t>
            </a:r>
            <a:r>
              <a:rPr sz="6600" dirty="0"/>
              <a:t> </a:t>
            </a:r>
            <a:r>
              <a:rPr sz="6600" dirty="0" err="1"/>
              <a:t>su</a:t>
            </a:r>
            <a:r>
              <a:rPr sz="6600" dirty="0"/>
              <a:t> </a:t>
            </a:r>
            <a:r>
              <a:rPr sz="6600" dirty="0" err="1"/>
              <a:t>comunidad</a:t>
            </a:r>
            <a:r>
              <a:rPr sz="6600" dirty="0"/>
              <a:t>, </a:t>
            </a:r>
            <a:r>
              <a:rPr sz="6600" dirty="0" err="1"/>
              <a:t>en</a:t>
            </a:r>
            <a:r>
              <a:rPr sz="6600" dirty="0"/>
              <a:t> </a:t>
            </a:r>
            <a:r>
              <a:rPr sz="6600" dirty="0" err="1"/>
              <a:t>su</a:t>
            </a:r>
            <a:r>
              <a:rPr sz="6600" dirty="0"/>
              <a:t> </a:t>
            </a:r>
            <a:r>
              <a:rPr sz="6600" dirty="0" err="1"/>
              <a:t>familia</a:t>
            </a:r>
            <a:r>
              <a:rPr sz="6600" dirty="0"/>
              <a:t>, sin pueblo.</a:t>
            </a:r>
          </a:p>
          <a:p>
            <a:pPr defTabSz="498541">
              <a:defRPr sz="5119"/>
            </a:pPr>
            <a:endParaRPr sz="6600" dirty="0"/>
          </a:p>
          <a:p>
            <a:pPr defTabSz="498541">
              <a:defRPr sz="5119"/>
            </a:pPr>
            <a:r>
              <a:rPr sz="6600" dirty="0"/>
              <a:t>¡Pero </a:t>
            </a:r>
            <a:r>
              <a:rPr sz="6600" dirty="0" err="1"/>
              <a:t>ahora</a:t>
            </a:r>
            <a:r>
              <a:rPr sz="6600" dirty="0"/>
              <a:t>, sus </a:t>
            </a:r>
            <a:r>
              <a:rPr sz="6600" dirty="0" err="1"/>
              <a:t>pulmones</a:t>
            </a:r>
            <a:r>
              <a:rPr sz="6600" dirty="0"/>
              <a:t> </a:t>
            </a:r>
            <a:r>
              <a:rPr sz="6600" dirty="0" err="1"/>
              <a:t>están</a:t>
            </a:r>
            <a:r>
              <a:rPr sz="6600" dirty="0"/>
              <a:t> a </a:t>
            </a:r>
            <a:r>
              <a:rPr sz="6600" dirty="0" err="1"/>
              <a:t>rebosar</a:t>
            </a:r>
            <a:r>
              <a:rPr sz="6600" dirty="0"/>
              <a:t> de </a:t>
            </a:r>
            <a:r>
              <a:rPr sz="6600" dirty="0" err="1"/>
              <a:t>adoración</a:t>
            </a:r>
            <a:r>
              <a:rPr sz="6600" dirty="0"/>
              <a:t>, </a:t>
            </a:r>
            <a:r>
              <a:rPr sz="6600" dirty="0" err="1"/>
              <a:t>como</a:t>
            </a:r>
            <a:r>
              <a:rPr sz="6600" dirty="0"/>
              <a:t> </a:t>
            </a:r>
            <a:r>
              <a:rPr sz="6600" dirty="0" err="1"/>
              <a:t>alguien</a:t>
            </a:r>
            <a:r>
              <a:rPr sz="6600" dirty="0"/>
              <a:t> que se </a:t>
            </a:r>
            <a:r>
              <a:rPr sz="6600" dirty="0" err="1"/>
              <a:t>lanza</a:t>
            </a:r>
            <a:r>
              <a:rPr sz="6600" dirty="0"/>
              <a:t> al </a:t>
            </a:r>
            <a:r>
              <a:rPr sz="6600" dirty="0" err="1"/>
              <a:t>rio</a:t>
            </a:r>
            <a:r>
              <a:rPr sz="6600" dirty="0"/>
              <a:t> James,</a:t>
            </a:r>
          </a:p>
          <a:p>
            <a:pPr defTabSz="498541">
              <a:defRPr sz="5119"/>
            </a:pPr>
            <a:r>
              <a:rPr sz="6600" dirty="0" err="1"/>
              <a:t>estás</a:t>
            </a:r>
            <a:r>
              <a:rPr sz="6600" dirty="0"/>
              <a:t> </a:t>
            </a:r>
            <a:r>
              <a:rPr sz="6600" dirty="0" err="1"/>
              <a:t>inmerso</a:t>
            </a:r>
            <a:r>
              <a:rPr sz="6600" dirty="0"/>
              <a:t> </a:t>
            </a:r>
            <a:r>
              <a:rPr sz="6600" dirty="0" err="1"/>
              <a:t>en</a:t>
            </a:r>
            <a:r>
              <a:rPr sz="6600" dirty="0"/>
              <a:t> la </a:t>
            </a:r>
            <a:r>
              <a:rPr sz="6600" dirty="0" err="1"/>
              <a:t>refrescante</a:t>
            </a:r>
            <a:r>
              <a:rPr sz="6600" dirty="0"/>
              <a:t> misericordia de Dios!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CAFC6139EA341A2192C96931D7173" ma:contentTypeVersion="13" ma:contentTypeDescription="Create a new document." ma:contentTypeScope="" ma:versionID="e619968113e36cf4c534a8df0fb25394">
  <xsd:schema xmlns:xsd="http://www.w3.org/2001/XMLSchema" xmlns:xs="http://www.w3.org/2001/XMLSchema" xmlns:p="http://schemas.microsoft.com/office/2006/metadata/properties" xmlns:ns2="8aaec547-66a2-4fb6-b917-60a3bb17aca2" xmlns:ns3="c5f72115-79b8-4533-99c6-fbce62690589" targetNamespace="http://schemas.microsoft.com/office/2006/metadata/properties" ma:root="true" ma:fieldsID="9e7d8c8068aced81dfd05b987782d9d8" ns2:_="" ns3:_="">
    <xsd:import namespace="8aaec547-66a2-4fb6-b917-60a3bb17aca2"/>
    <xsd:import namespace="c5f72115-79b8-4533-99c6-fbce626905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ec547-66a2-4fb6-b917-60a3bb17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72115-79b8-4533-99c6-fbce626905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5f72115-79b8-4533-99c6-fbce62690589">
      <UserInfo>
        <DisplayName>BlueUser</DisplayName>
        <AccountId>117</AccountId>
        <AccountType/>
      </UserInfo>
    </SharedWithUsers>
  </documentManagement>
</p:properties>
</file>

<file path=customXml/itemProps1.xml><?xml version="1.0" encoding="utf-8"?>
<ds:datastoreItem xmlns:ds="http://schemas.openxmlformats.org/officeDocument/2006/customXml" ds:itemID="{03581FC3-5B73-43D3-9AC4-6E15D1375C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aec547-66a2-4fb6-b917-60a3bb17aca2"/>
    <ds:schemaRef ds:uri="c5f72115-79b8-4533-99c6-fbce626905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9D4EC-F37A-4EEA-A12B-8C3E9A8381AF}">
  <ds:schemaRefs>
    <ds:schemaRef ds:uri="http://schemas.microsoft.com/sharepoint/v3/contenttype/forms"/>
  </ds:schemaRefs>
</ds:datastoreItem>
</file>

<file path=customXml/itemProps3.xml><?xml version="1.0" encoding="utf-8"?>
<ds:datastoreItem xmlns:ds="http://schemas.openxmlformats.org/officeDocument/2006/customXml" ds:itemID="{482833B3-1B02-4905-9263-6DF6BBC5A0E7}">
  <ds:schemaRefs>
    <ds:schemaRef ds:uri="http://schemas.microsoft.com/office/2006/metadata/properties"/>
    <ds:schemaRef ds:uri="http://schemas.microsoft.com/office/infopath/2007/PartnerControls"/>
    <ds:schemaRef ds:uri="c5f72115-79b8-4533-99c6-fbce62690589"/>
  </ds:schemaRefs>
</ds:datastoreItem>
</file>

<file path=docProps/app.xml><?xml version="1.0" encoding="utf-8"?>
<Properties xmlns="http://schemas.openxmlformats.org/officeDocument/2006/extended-properties" xmlns:vt="http://schemas.openxmlformats.org/officeDocument/2006/docPropsVTypes">
  <TotalTime>1</TotalTime>
  <Words>897</Words>
  <Application>Microsoft Office PowerPoint</Application>
  <PresentationFormat>Custom</PresentationFormat>
  <Paragraphs>90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White</vt:lpstr>
      <vt:lpstr>PowerPoint Presentation</vt:lpstr>
      <vt:lpstr>Have you ever noticed how great breathing is?</vt:lpstr>
      <vt:lpstr>Everybody has their own cure for hiccups. - Holding your breath. - Drinking something. - Pulling on their      tongues.</vt:lpstr>
      <vt:lpstr>On the count of three: Breathe in,  hold it,  and then breathe out.</vt:lpstr>
      <vt:lpstr>Today, You may be celebrating, exhaling songs of praise, because you have been raised up today, seated with Christ in His manifest glory!</vt:lpstr>
      <vt:lpstr>You were once lost, without mercy, an outsider in your community, in your family, without a people.   But now, your lungs  are bursting with worship like someone who jumps into the rushing James, you are immersed in the cool, refreshing mercy of God!</vt:lpstr>
      <vt:lpstr>You have  received mercy!  You are now part  of God’s people.</vt:lpstr>
      <vt:lpstr>Hoy, puedes estar celebrando, exhalando cánticos de alabanza, porque has sido levantado ¡Hoy estás sentado con Cristo en su gloria!</vt:lpstr>
      <vt:lpstr>Una vez estuviste perdido, sin compasión, un extranjero en su comunidad, en su familia, sin pueblo.  ¡Pero ahora, sus pulmones están a rebosar de adoración, como alguien que se lanza al rio James, estás inmerso en la refrescante misericordia de Dios!</vt:lpstr>
      <vt:lpstr>¡Has recibido misericordia!  Ahora eres parte del pueblo de Dios.</vt:lpstr>
      <vt:lpstr>Let today  be a hiccup.  Deja que hoy  sea un hipo.</vt:lpstr>
      <vt:lpstr>What good is it, my brothers and sisters, if someone claims to have faith but has no deeds? Can such faith save them? Suppose a brother or a sister is without clothes and daily food.</vt:lpstr>
      <vt:lpstr>If one of you says to them, “Go in peace; keep warm and well fed,” but does nothing about their physical needs, what good is it? In the same way, faith by itself, if it is not accompanied by action, is dead.</vt:lpstr>
      <vt:lpstr>But someone will say, “You have faith; I have deeds.”   Show me your faith without deeds, and I will show you my faith by my deeds. You believe that there is one God. Good! Even the demons believe that—and shudder.</vt:lpstr>
      <vt:lpstr>You foolish person, do you want evidence that faith without deeds is useless? Was not our father Abraham considered righteous for what he did when he offered his son Isaac on the altar? You see that his faith and his actions were working together, and his faith was made complete by what he did.</vt:lpstr>
      <vt:lpstr> And the scripture was fulfilled that says, “Abraham believed God, and it was credited to him as righteousness,” and he was called God’s friend.  You see that a person is considered righteous by what they do and not by faith alone.</vt:lpstr>
      <vt:lpstr>In the same way, was not even Rahab the prostitute considered righteous for what she did when she gave lodging to the spies and sent them off in a different direction? As the body without the spirit is dead, so faith without deeds is dead.</vt:lpstr>
      <vt:lpstr>James has been addressing the favoritism staining the churches across the Roman Empire.  Instead of acts of mercy to the hurting, the marginalized, the outcast, the people have been ingratiating themselves to the rich!</vt:lpstr>
      <vt:lpstr>PowerPoint Presentation</vt:lpstr>
      <vt:lpstr>PowerPoint Presentation</vt:lpstr>
      <vt:lpstr>Do we become fixated on breathing in,  we forget that’s only half of the process?</vt:lpstr>
      <vt:lpstr>We breathe in God’s mercy, and we hold our breath, hoarding it for ourselves.   We breathe in God’s blessings, and we say, “let the super rich take care of the world’s injustices.”</vt:lpstr>
      <vt:lpstr>We breathe in God’s Word, but we forget to breathe it back out into the world.   We breathe in faith, but we fail to breathe out acts of mercy.</vt:lpstr>
      <vt:lpstr>and then the world hiccups</vt:lpstr>
      <vt:lpstr>How can we breathe in God’s mercy and breathe out hatred, division and contention?  ¿Cómo podemos inspirar la misericordia de Dios y exhalar el odio, la división y la contención?</vt:lpstr>
      <vt:lpstr>Rahab</vt:lpstr>
      <vt:lpstr>For years, Rahab heard stories about the God of Israel (Judges 2.9-11).</vt:lpstr>
      <vt:lpstr>Our acts of mercy, the works that prove our faith, are like air exhaled from lungs that have breathed in the pure oxygen of God’s grace. </vt:lpstr>
      <vt:lpstr>God wants more for you than hollow faith. He wants more than empty tears and wishful thinking.</vt:lpstr>
      <vt:lpstr>Abraham</vt:lpstr>
      <vt:lpstr>Our actions,  our acts of mercy,  show our righteousness  to the world.</vt:lpstr>
      <vt:lpstr>Abraham and Rahab</vt:lpstr>
      <vt:lpstr>Will you risk to hope?  Will you act in faith?   Will you put your faith into practice, trusting the God?</vt:lpstr>
      <vt:lpstr>Deja que hoy sea un hipo.  Contenga la respiración. Beber algo. Aguanta tu lengua.</vt:lpstr>
      <vt:lpstr>Let today be a hiccup.  Hold your breath. Drink something. Maybe even pull on your tongue.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Steven Allen</cp:lastModifiedBy>
  <cp:revision>14</cp:revision>
  <dcterms:modified xsi:type="dcterms:W3CDTF">2021-07-11T17:25:47Z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0x0101002CECAFC6139EA341A2192C96931D7173</vt:lpwstr>
  </property>
</Properties>
</file>