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401" r:id="rId2"/>
    <p:sldId id="462" r:id="rId3"/>
    <p:sldId id="534" r:id="rId4"/>
    <p:sldId id="586" r:id="rId5"/>
    <p:sldId id="596" r:id="rId6"/>
    <p:sldId id="529" r:id="rId7"/>
    <p:sldId id="568" r:id="rId8"/>
    <p:sldId id="593" r:id="rId9"/>
    <p:sldId id="561" r:id="rId10"/>
    <p:sldId id="569" r:id="rId11"/>
    <p:sldId id="570" r:id="rId12"/>
    <p:sldId id="576" r:id="rId13"/>
    <p:sldId id="573" r:id="rId14"/>
    <p:sldId id="574" r:id="rId15"/>
    <p:sldId id="588" r:id="rId16"/>
    <p:sldId id="594" r:id="rId17"/>
    <p:sldId id="578" r:id="rId18"/>
    <p:sldId id="580" r:id="rId19"/>
    <p:sldId id="581" r:id="rId20"/>
    <p:sldId id="582" r:id="rId21"/>
    <p:sldId id="583" r:id="rId22"/>
    <p:sldId id="579" r:id="rId23"/>
    <p:sldId id="584" r:id="rId24"/>
    <p:sldId id="592" r:id="rId25"/>
    <p:sldId id="595" r:id="rId26"/>
    <p:sldId id="585" r:id="rId27"/>
    <p:sldId id="491" r:id="rId28"/>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71" autoAdjust="0"/>
    <p:restoredTop sz="75806" autoAdjust="0"/>
  </p:normalViewPr>
  <p:slideViewPr>
    <p:cSldViewPr snapToGrid="0" snapToObjects="1">
      <p:cViewPr varScale="1">
        <p:scale>
          <a:sx n="47" d="100"/>
          <a:sy n="47" d="100"/>
        </p:scale>
        <p:origin x="924" y="52"/>
      </p:cViewPr>
      <p:guideLst>
        <p:guide orient="horz" pos="2184"/>
        <p:guide pos="384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830C88AD-EE5F-C649-8387-979C8CDB5885}" type="datetimeFigureOut">
              <a:rPr lang="en-US" smtClean="0"/>
              <a:t>9/21/2019</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93AD94B1-22CB-EE49-9A13-1FD8B7A8234E}" type="slidenum">
              <a:rPr lang="en-US" smtClean="0"/>
              <a:t>‹#›</a:t>
            </a:fld>
            <a:endParaRPr lang="en-US"/>
          </a:p>
        </p:txBody>
      </p:sp>
    </p:spTree>
    <p:extLst>
      <p:ext uri="{BB962C8B-B14F-4D97-AF65-F5344CB8AC3E}">
        <p14:creationId xmlns:p14="http://schemas.microsoft.com/office/powerpoint/2010/main" val="1326958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dirty="0"/>
              <a:t>Buenos </a:t>
            </a:r>
            <a:r>
              <a:rPr lang="en-US" dirty="0" err="1"/>
              <a:t>dias</a:t>
            </a:r>
            <a:endParaRPr lang="en-US" dirty="0"/>
          </a:p>
          <a:p>
            <a:pPr defTabSz="929305">
              <a:defRPr/>
            </a:pPr>
            <a:r>
              <a:rPr lang="en-US" dirty="0"/>
              <a:t>Que </a:t>
            </a:r>
            <a:r>
              <a:rPr lang="en-US" dirty="0" err="1"/>
              <a:t>bueno</a:t>
            </a:r>
            <a:r>
              <a:rPr lang="en-US" dirty="0"/>
              <a:t> </a:t>
            </a:r>
            <a:r>
              <a:rPr lang="en-US" dirty="0" err="1"/>
              <a:t>verlos</a:t>
            </a:r>
            <a:endParaRPr lang="en-US" dirty="0"/>
          </a:p>
          <a:p>
            <a:pPr defTabSz="929305">
              <a:defRPr/>
            </a:pPr>
            <a:r>
              <a:rPr lang="en-US" dirty="0"/>
              <a:t>Romans 8:5-8</a:t>
            </a:r>
          </a:p>
        </p:txBody>
      </p:sp>
      <p:sp>
        <p:nvSpPr>
          <p:cNvPr id="4" name="Slide Number Placeholder 3"/>
          <p:cNvSpPr>
            <a:spLocks noGrp="1"/>
          </p:cNvSpPr>
          <p:nvPr>
            <p:ph type="sldNum" sz="quarter" idx="5"/>
          </p:nvPr>
        </p:nvSpPr>
        <p:spPr/>
        <p:txBody>
          <a:bodyPr/>
          <a:lstStyle/>
          <a:p>
            <a:fld id="{93AD94B1-22CB-EE49-9A13-1FD8B7A8234E}" type="slidenum">
              <a:rPr lang="en-US" smtClean="0"/>
              <a:t>1</a:t>
            </a:fld>
            <a:endParaRPr lang="en-US"/>
          </a:p>
        </p:txBody>
      </p:sp>
    </p:spTree>
    <p:extLst>
      <p:ext uri="{BB962C8B-B14F-4D97-AF65-F5344CB8AC3E}">
        <p14:creationId xmlns:p14="http://schemas.microsoft.com/office/powerpoint/2010/main" val="88744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dirty="0"/>
              <a:t>Read Out loud</a:t>
            </a:r>
          </a:p>
          <a:p>
            <a:pPr marL="171450" indent="-171450" defTabSz="929305">
              <a:buFont typeface="Arial" panose="020B0604020202020204" pitchFamily="34" charset="0"/>
              <a:buChar char="•"/>
              <a:defRPr/>
            </a:pPr>
            <a:r>
              <a:rPr lang="en-US" dirty="0"/>
              <a:t>Think of a bucket</a:t>
            </a:r>
          </a:p>
          <a:p>
            <a:pPr marL="171450" indent="-171450" defTabSz="929305">
              <a:buFont typeface="Arial" panose="020B0604020202020204" pitchFamily="34" charset="0"/>
              <a:buChar char="•"/>
              <a:defRPr/>
            </a:pPr>
            <a:r>
              <a:rPr lang="en-US" dirty="0"/>
              <a:t>What’s in your wallet [bucket]?</a:t>
            </a:r>
          </a:p>
          <a:p>
            <a:pPr defTabSz="929305">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10</a:t>
            </a:fld>
            <a:endParaRPr lang="en-US"/>
          </a:p>
        </p:txBody>
      </p:sp>
    </p:spTree>
    <p:extLst>
      <p:ext uri="{BB962C8B-B14F-4D97-AF65-F5344CB8AC3E}">
        <p14:creationId xmlns:p14="http://schemas.microsoft.com/office/powerpoint/2010/main" val="2610351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dirty="0"/>
              <a:t>This isn’t just a nice thought – it’s a necessity</a:t>
            </a:r>
          </a:p>
        </p:txBody>
      </p:sp>
      <p:sp>
        <p:nvSpPr>
          <p:cNvPr id="4" name="Slide Number Placeholder 3"/>
          <p:cNvSpPr>
            <a:spLocks noGrp="1"/>
          </p:cNvSpPr>
          <p:nvPr>
            <p:ph type="sldNum" sz="quarter" idx="5"/>
          </p:nvPr>
        </p:nvSpPr>
        <p:spPr/>
        <p:txBody>
          <a:bodyPr/>
          <a:lstStyle/>
          <a:p>
            <a:fld id="{93AD94B1-22CB-EE49-9A13-1FD8B7A8234E}" type="slidenum">
              <a:rPr lang="en-US" smtClean="0"/>
              <a:t>11</a:t>
            </a:fld>
            <a:endParaRPr lang="en-US"/>
          </a:p>
        </p:txBody>
      </p:sp>
    </p:spTree>
    <p:extLst>
      <p:ext uri="{BB962C8B-B14F-4D97-AF65-F5344CB8AC3E}">
        <p14:creationId xmlns:p14="http://schemas.microsoft.com/office/powerpoint/2010/main" val="953878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We are spiritual</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Question is what kind of spiritual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What’s in your wallet / bucket?</a:t>
            </a:r>
          </a:p>
          <a:p>
            <a:pPr defTabSz="929305">
              <a:defRPr/>
            </a:pPr>
            <a:endParaRPr lang="en-US" dirty="0"/>
          </a:p>
          <a:p>
            <a:pPr defTabSz="929305">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12</a:t>
            </a:fld>
            <a:endParaRPr lang="en-US"/>
          </a:p>
        </p:txBody>
      </p:sp>
    </p:spTree>
    <p:extLst>
      <p:ext uri="{BB962C8B-B14F-4D97-AF65-F5344CB8AC3E}">
        <p14:creationId xmlns:p14="http://schemas.microsoft.com/office/powerpoint/2010/main" val="4102313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dirty="0"/>
              <a:t>A period of time –this is fine</a:t>
            </a:r>
          </a:p>
          <a:p>
            <a:pPr defTabSz="929305">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13</a:t>
            </a:fld>
            <a:endParaRPr lang="en-US"/>
          </a:p>
        </p:txBody>
      </p:sp>
    </p:spTree>
    <p:extLst>
      <p:ext uri="{BB962C8B-B14F-4D97-AF65-F5344CB8AC3E}">
        <p14:creationId xmlns:p14="http://schemas.microsoft.com/office/powerpoint/2010/main" val="2617348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dirty="0"/>
              <a:t>Final – how you finish</a:t>
            </a:r>
          </a:p>
          <a:p>
            <a:pPr defTabSz="929305">
              <a:defRPr/>
            </a:pPr>
            <a:r>
              <a:rPr lang="en-US" dirty="0"/>
              <a:t>To finish well – you need to be filled</a:t>
            </a:r>
          </a:p>
          <a:p>
            <a:pPr defTabSz="929305">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14</a:t>
            </a:fld>
            <a:endParaRPr lang="en-US"/>
          </a:p>
        </p:txBody>
      </p:sp>
    </p:spTree>
    <p:extLst>
      <p:ext uri="{BB962C8B-B14F-4D97-AF65-F5344CB8AC3E}">
        <p14:creationId xmlns:p14="http://schemas.microsoft.com/office/powerpoint/2010/main" val="3346526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Holy Spirit is not an “add on”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Not only for super or weird Christians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Difference between world &amp; god’s kingdom</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about restoring who you were in the beginning</a:t>
            </a:r>
          </a:p>
          <a:p>
            <a:pPr defTabSz="929305">
              <a:defRPr/>
            </a:pPr>
            <a:endParaRPr lang="en-US" dirty="0"/>
          </a:p>
          <a:p>
            <a:pPr defTabSz="929305">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15</a:t>
            </a:fld>
            <a:endParaRPr lang="en-US"/>
          </a:p>
        </p:txBody>
      </p:sp>
    </p:spTree>
    <p:extLst>
      <p:ext uri="{BB962C8B-B14F-4D97-AF65-F5344CB8AC3E}">
        <p14:creationId xmlns:p14="http://schemas.microsoft.com/office/powerpoint/2010/main" val="247108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29305">
              <a:buFont typeface="Arial" panose="020B0604020202020204" pitchFamily="34" charset="0"/>
              <a:buChar char="•"/>
              <a:defRPr/>
            </a:pPr>
            <a:r>
              <a:rPr lang="en-US" dirty="0"/>
              <a:t>you were created for this / John 20</a:t>
            </a:r>
          </a:p>
          <a:p>
            <a:pPr marL="171450" indent="-171450" defTabSz="929305">
              <a:buFont typeface="Arial" panose="020B0604020202020204" pitchFamily="34" charset="0"/>
              <a:buChar char="•"/>
              <a:defRPr/>
            </a:pPr>
            <a:r>
              <a:rPr lang="en-US" dirty="0"/>
              <a:t>Instead of the spirit – flesh/world’s way</a:t>
            </a:r>
          </a:p>
          <a:p>
            <a:pPr marL="171450" indent="-171450" defTabSz="929305">
              <a:buFont typeface="Arial" panose="020B0604020202020204" pitchFamily="34" charset="0"/>
              <a:buChar char="•"/>
              <a:defRPr/>
            </a:pPr>
            <a:r>
              <a:rPr lang="en-US" dirty="0"/>
              <a:t>Self. Control. Work. Fear. </a:t>
            </a:r>
          </a:p>
          <a:p>
            <a:pPr marL="171450" indent="-171450" defTabSz="929305">
              <a:buFont typeface="Arial" panose="020B0604020202020204" pitchFamily="34" charset="0"/>
              <a:buChar char="•"/>
              <a:defRPr/>
            </a:pPr>
            <a:r>
              <a:rPr lang="en-US" dirty="0"/>
              <a:t>Bible says Holy spirit is what world needs</a:t>
            </a:r>
          </a:p>
        </p:txBody>
      </p:sp>
      <p:sp>
        <p:nvSpPr>
          <p:cNvPr id="4" name="Slide Number Placeholder 3"/>
          <p:cNvSpPr>
            <a:spLocks noGrp="1"/>
          </p:cNvSpPr>
          <p:nvPr>
            <p:ph type="sldNum" sz="quarter" idx="5"/>
          </p:nvPr>
        </p:nvSpPr>
        <p:spPr/>
        <p:txBody>
          <a:bodyPr/>
          <a:lstStyle/>
          <a:p>
            <a:fld id="{93AD94B1-22CB-EE49-9A13-1FD8B7A8234E}" type="slidenum">
              <a:rPr lang="en-US" smtClean="0"/>
              <a:t>16</a:t>
            </a:fld>
            <a:endParaRPr lang="en-US"/>
          </a:p>
        </p:txBody>
      </p:sp>
    </p:spTree>
    <p:extLst>
      <p:ext uri="{BB962C8B-B14F-4D97-AF65-F5344CB8AC3E}">
        <p14:creationId xmlns:p14="http://schemas.microsoft.com/office/powerpoint/2010/main" val="3473587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dirty="0"/>
              <a:t>You can know all the answers – can’t control the chaos</a:t>
            </a:r>
          </a:p>
          <a:p>
            <a:pPr defTabSz="929305">
              <a:defRPr/>
            </a:pPr>
            <a:r>
              <a:rPr lang="en-US" dirty="0"/>
              <a:t>Canvas fills with darkness and chaos</a:t>
            </a:r>
          </a:p>
        </p:txBody>
      </p:sp>
      <p:sp>
        <p:nvSpPr>
          <p:cNvPr id="4" name="Slide Number Placeholder 3"/>
          <p:cNvSpPr>
            <a:spLocks noGrp="1"/>
          </p:cNvSpPr>
          <p:nvPr>
            <p:ph type="sldNum" sz="quarter" idx="5"/>
          </p:nvPr>
        </p:nvSpPr>
        <p:spPr/>
        <p:txBody>
          <a:bodyPr/>
          <a:lstStyle/>
          <a:p>
            <a:fld id="{93AD94B1-22CB-EE49-9A13-1FD8B7A8234E}" type="slidenum">
              <a:rPr lang="en-US" smtClean="0"/>
              <a:t>17</a:t>
            </a:fld>
            <a:endParaRPr lang="en-US"/>
          </a:p>
        </p:txBody>
      </p:sp>
    </p:spTree>
    <p:extLst>
      <p:ext uri="{BB962C8B-B14F-4D97-AF65-F5344CB8AC3E}">
        <p14:creationId xmlns:p14="http://schemas.microsoft.com/office/powerpoint/2010/main" val="8311971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Order &amp; Life to your family.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Starts with you</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Me – think clearly / volleyball</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Priorities in marriage</a:t>
            </a:r>
          </a:p>
        </p:txBody>
      </p:sp>
      <p:sp>
        <p:nvSpPr>
          <p:cNvPr id="4" name="Slide Number Placeholder 3"/>
          <p:cNvSpPr>
            <a:spLocks noGrp="1"/>
          </p:cNvSpPr>
          <p:nvPr>
            <p:ph type="sldNum" sz="quarter" idx="5"/>
          </p:nvPr>
        </p:nvSpPr>
        <p:spPr/>
        <p:txBody>
          <a:bodyPr/>
          <a:lstStyle/>
          <a:p>
            <a:fld id="{93AD94B1-22CB-EE49-9A13-1FD8B7A8234E}" type="slidenum">
              <a:rPr lang="en-US" smtClean="0"/>
              <a:t>18</a:t>
            </a:fld>
            <a:endParaRPr lang="en-US"/>
          </a:p>
        </p:txBody>
      </p:sp>
    </p:spTree>
    <p:extLst>
      <p:ext uri="{BB962C8B-B14F-4D97-AF65-F5344CB8AC3E}">
        <p14:creationId xmlns:p14="http://schemas.microsoft.com/office/powerpoint/2010/main" val="28749593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You’ll fall away without the spirit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 this world you will have trouble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Pain you feel isn’t how God feels </a:t>
            </a:r>
            <a:r>
              <a:rPr lang="en-US" sz="1200" kern="1200" dirty="0" err="1">
                <a:solidFill>
                  <a:schemeClr val="tx1"/>
                </a:solidFill>
                <a:effectLst/>
                <a:latin typeface="+mn-lt"/>
                <a:ea typeface="+mn-ea"/>
                <a:cs typeface="+mn-cs"/>
              </a:rPr>
              <a:t>abt</a:t>
            </a:r>
            <a:r>
              <a:rPr lang="en-US" sz="1200" kern="1200" dirty="0">
                <a:solidFill>
                  <a:schemeClr val="tx1"/>
                </a:solidFill>
                <a:effectLst/>
                <a:latin typeface="+mn-lt"/>
                <a:ea typeface="+mn-ea"/>
                <a:cs typeface="+mn-cs"/>
              </a:rPr>
              <a:t> u</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Friends court - faith (gives gift </a:t>
            </a:r>
          </a:p>
          <a:p>
            <a:endParaRPr lang="en-US" sz="1200" kern="1200" dirty="0">
              <a:solidFill>
                <a:schemeClr val="tx1"/>
              </a:solidFill>
              <a:effectLst/>
              <a:latin typeface="+mn-lt"/>
              <a:ea typeface="+mn-ea"/>
              <a:cs typeface="+mn-cs"/>
            </a:endParaRPr>
          </a:p>
          <a:p>
            <a:pPr defTabSz="929305">
              <a:defRPr/>
            </a:pPr>
            <a:endParaRPr lang="en-US" b="1" dirty="0"/>
          </a:p>
        </p:txBody>
      </p:sp>
      <p:sp>
        <p:nvSpPr>
          <p:cNvPr id="4" name="Slide Number Placeholder 3"/>
          <p:cNvSpPr>
            <a:spLocks noGrp="1"/>
          </p:cNvSpPr>
          <p:nvPr>
            <p:ph type="sldNum" sz="quarter" idx="5"/>
          </p:nvPr>
        </p:nvSpPr>
        <p:spPr/>
        <p:txBody>
          <a:bodyPr/>
          <a:lstStyle/>
          <a:p>
            <a:fld id="{93AD94B1-22CB-EE49-9A13-1FD8B7A8234E}" type="slidenum">
              <a:rPr lang="en-US" smtClean="0"/>
              <a:t>19</a:t>
            </a:fld>
            <a:endParaRPr lang="en-US"/>
          </a:p>
        </p:txBody>
      </p:sp>
    </p:spTree>
    <p:extLst>
      <p:ext uri="{BB962C8B-B14F-4D97-AF65-F5344CB8AC3E}">
        <p14:creationId xmlns:p14="http://schemas.microsoft.com/office/powerpoint/2010/main" val="1899503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29305">
              <a:buFont typeface="Arial" panose="020B0604020202020204" pitchFamily="34" charset="0"/>
              <a:buChar char="•"/>
              <a:defRPr/>
            </a:pPr>
            <a:r>
              <a:rPr lang="en-US" dirty="0"/>
              <a:t>For yourself, your family, our community</a:t>
            </a:r>
          </a:p>
          <a:p>
            <a:pPr marL="171450" indent="-171450" defTabSz="929305">
              <a:buFont typeface="Arial" panose="020B0604020202020204" pitchFamily="34" charset="0"/>
              <a:buChar char="•"/>
              <a:defRPr/>
            </a:pPr>
            <a:r>
              <a:rPr lang="en-US" dirty="0"/>
              <a:t>Begins with one step</a:t>
            </a:r>
          </a:p>
          <a:p>
            <a:pPr marL="171450" indent="-171450" defTabSz="929305">
              <a:buFont typeface="Arial" panose="020B0604020202020204" pitchFamily="34" charset="0"/>
              <a:buChar char="•"/>
              <a:defRPr/>
            </a:pPr>
            <a:r>
              <a:rPr lang="en-US" dirty="0"/>
              <a:t>Talked about last week . . .</a:t>
            </a:r>
          </a:p>
        </p:txBody>
      </p:sp>
      <p:sp>
        <p:nvSpPr>
          <p:cNvPr id="4" name="Slide Number Placeholder 3"/>
          <p:cNvSpPr>
            <a:spLocks noGrp="1"/>
          </p:cNvSpPr>
          <p:nvPr>
            <p:ph type="sldNum" sz="quarter" idx="5"/>
          </p:nvPr>
        </p:nvSpPr>
        <p:spPr/>
        <p:txBody>
          <a:bodyPr/>
          <a:lstStyle/>
          <a:p>
            <a:fld id="{93AD94B1-22CB-EE49-9A13-1FD8B7A8234E}" type="slidenum">
              <a:rPr lang="en-US" smtClean="0"/>
              <a:t>2</a:t>
            </a:fld>
            <a:endParaRPr lang="en-US"/>
          </a:p>
        </p:txBody>
      </p:sp>
    </p:spTree>
    <p:extLst>
      <p:ext uri="{BB962C8B-B14F-4D97-AF65-F5344CB8AC3E}">
        <p14:creationId xmlns:p14="http://schemas.microsoft.com/office/powerpoint/2010/main" val="907468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Grace - beating myself up</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Can’t give what you don’t have</a:t>
            </a:r>
          </a:p>
          <a:p>
            <a:pPr defTabSz="929305">
              <a:defRPr/>
            </a:pPr>
            <a:endParaRPr lang="en-US" b="1" dirty="0"/>
          </a:p>
        </p:txBody>
      </p:sp>
      <p:sp>
        <p:nvSpPr>
          <p:cNvPr id="4" name="Slide Number Placeholder 3"/>
          <p:cNvSpPr>
            <a:spLocks noGrp="1"/>
          </p:cNvSpPr>
          <p:nvPr>
            <p:ph type="sldNum" sz="quarter" idx="5"/>
          </p:nvPr>
        </p:nvSpPr>
        <p:spPr/>
        <p:txBody>
          <a:bodyPr/>
          <a:lstStyle/>
          <a:p>
            <a:fld id="{93AD94B1-22CB-EE49-9A13-1FD8B7A8234E}" type="slidenum">
              <a:rPr lang="en-US" smtClean="0"/>
              <a:t>20</a:t>
            </a:fld>
            <a:endParaRPr lang="en-US"/>
          </a:p>
        </p:txBody>
      </p:sp>
    </p:spTree>
    <p:extLst>
      <p:ext uri="{BB962C8B-B14F-4D97-AF65-F5344CB8AC3E}">
        <p14:creationId xmlns:p14="http://schemas.microsoft.com/office/powerpoint/2010/main" val="27002080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Love for those who are not loveable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Last year – hurt me deeply – no hate</a:t>
            </a:r>
            <a:endParaRPr lang="en-US" sz="1200" b="0" kern="1200" dirty="0">
              <a:solidFill>
                <a:schemeClr val="tx1"/>
              </a:solidFill>
              <a:effectLst/>
              <a:latin typeface="+mn-lt"/>
              <a:ea typeface="+mn-ea"/>
              <a:cs typeface="+mn-cs"/>
            </a:endParaRPr>
          </a:p>
          <a:p>
            <a:pPr marL="171450" indent="-171450">
              <a:buFont typeface="Arial" panose="020B0604020202020204" pitchFamily="34" charset="0"/>
              <a:buChar char="•"/>
            </a:pPr>
            <a:r>
              <a:rPr lang="en-US" b="0" dirty="0"/>
              <a:t>This work of Spirit is because of Jesus</a:t>
            </a:r>
          </a:p>
          <a:p>
            <a:pPr marL="171450" indent="-171450">
              <a:buFont typeface="Arial" panose="020B0604020202020204" pitchFamily="34" charset="0"/>
              <a:buChar char="•"/>
            </a:pPr>
            <a:r>
              <a:rPr lang="en-US" b="1" dirty="0"/>
              <a:t>JENN COME UP / </a:t>
            </a:r>
          </a:p>
          <a:p>
            <a:pPr marL="171450" indent="-171450">
              <a:buFont typeface="Arial" panose="020B0604020202020204" pitchFamily="34" charset="0"/>
              <a:buChar char="•"/>
            </a:pPr>
            <a:endParaRPr lang="en-US" b="1" dirty="0"/>
          </a:p>
        </p:txBody>
      </p:sp>
      <p:sp>
        <p:nvSpPr>
          <p:cNvPr id="4" name="Slide Number Placeholder 3"/>
          <p:cNvSpPr>
            <a:spLocks noGrp="1"/>
          </p:cNvSpPr>
          <p:nvPr>
            <p:ph type="sldNum" sz="quarter" idx="5"/>
          </p:nvPr>
        </p:nvSpPr>
        <p:spPr/>
        <p:txBody>
          <a:bodyPr/>
          <a:lstStyle/>
          <a:p>
            <a:fld id="{93AD94B1-22CB-EE49-9A13-1FD8B7A8234E}" type="slidenum">
              <a:rPr lang="en-US" smtClean="0"/>
              <a:t>21</a:t>
            </a:fld>
            <a:endParaRPr lang="en-US"/>
          </a:p>
        </p:txBody>
      </p:sp>
    </p:spTree>
    <p:extLst>
      <p:ext uri="{BB962C8B-B14F-4D97-AF65-F5344CB8AC3E}">
        <p14:creationId xmlns:p14="http://schemas.microsoft.com/office/powerpoint/2010/main" val="37730032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29305">
              <a:buFont typeface="Arial" panose="020B0604020202020204" pitchFamily="34" charset="0"/>
              <a:buChar char="•"/>
              <a:defRPr/>
            </a:pPr>
            <a:r>
              <a:rPr lang="en-US" dirty="0"/>
              <a:t>Starts with </a:t>
            </a:r>
            <a:r>
              <a:rPr lang="en-US" dirty="0" err="1"/>
              <a:t>jesus</a:t>
            </a:r>
            <a:endParaRPr lang="en-US" dirty="0"/>
          </a:p>
          <a:p>
            <a:pPr marL="171450" indent="-171450" defTabSz="929305">
              <a:buFont typeface="Arial" panose="020B0604020202020204" pitchFamily="34" charset="0"/>
              <a:buChar char="•"/>
              <a:defRPr/>
            </a:pPr>
            <a:r>
              <a:rPr lang="en-US" dirty="0"/>
              <a:t>God wants to take all the chaos and darkness that is writing on your life</a:t>
            </a:r>
          </a:p>
          <a:p>
            <a:pPr marL="171450" indent="-171450" defTabSz="929305">
              <a:buFont typeface="Arial" panose="020B0604020202020204" pitchFamily="34" charset="0"/>
              <a:buChar char="•"/>
              <a:defRPr/>
            </a:pPr>
            <a:r>
              <a:rPr lang="en-US" dirty="0"/>
              <a:t>And show who He is</a:t>
            </a:r>
          </a:p>
          <a:p>
            <a:pPr defTabSz="929305">
              <a:defRPr/>
            </a:pPr>
            <a:endParaRPr lang="en-US" dirty="0"/>
          </a:p>
          <a:p>
            <a:pPr defTabSz="929305">
              <a:defRPr/>
            </a:pPr>
            <a:endParaRPr lang="en-US" dirty="0"/>
          </a:p>
          <a:p>
            <a:pPr defTabSz="929305">
              <a:defRPr/>
            </a:pPr>
            <a:r>
              <a:rPr lang="en-US" dirty="0"/>
              <a:t>Renew the subscription / start again</a:t>
            </a:r>
          </a:p>
        </p:txBody>
      </p:sp>
      <p:sp>
        <p:nvSpPr>
          <p:cNvPr id="4" name="Slide Number Placeholder 3"/>
          <p:cNvSpPr>
            <a:spLocks noGrp="1"/>
          </p:cNvSpPr>
          <p:nvPr>
            <p:ph type="sldNum" sz="quarter" idx="5"/>
          </p:nvPr>
        </p:nvSpPr>
        <p:spPr/>
        <p:txBody>
          <a:bodyPr/>
          <a:lstStyle/>
          <a:p>
            <a:fld id="{93AD94B1-22CB-EE49-9A13-1FD8B7A8234E}" type="slidenum">
              <a:rPr lang="en-US" smtClean="0"/>
              <a:t>22</a:t>
            </a:fld>
            <a:endParaRPr lang="en-US"/>
          </a:p>
        </p:txBody>
      </p:sp>
    </p:spTree>
    <p:extLst>
      <p:ext uri="{BB962C8B-B14F-4D97-AF65-F5344CB8AC3E}">
        <p14:creationId xmlns:p14="http://schemas.microsoft.com/office/powerpoint/2010/main" val="330415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end: feels like the fruit of HS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Beginning – desperation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Irony: most empty –you can be the most filled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God can take the chaos &amp; into His plan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SONG – HOW A LOT OF PEOPLE FEEL</a:t>
            </a:r>
          </a:p>
        </p:txBody>
      </p:sp>
      <p:sp>
        <p:nvSpPr>
          <p:cNvPr id="4" name="Slide Number Placeholder 3"/>
          <p:cNvSpPr>
            <a:spLocks noGrp="1"/>
          </p:cNvSpPr>
          <p:nvPr>
            <p:ph type="sldNum" sz="quarter" idx="5"/>
          </p:nvPr>
        </p:nvSpPr>
        <p:spPr/>
        <p:txBody>
          <a:bodyPr/>
          <a:lstStyle/>
          <a:p>
            <a:fld id="{93AD94B1-22CB-EE49-9A13-1FD8B7A8234E}" type="slidenum">
              <a:rPr lang="en-US" smtClean="0"/>
              <a:t>23</a:t>
            </a:fld>
            <a:endParaRPr lang="en-US"/>
          </a:p>
        </p:txBody>
      </p:sp>
    </p:spTree>
    <p:extLst>
      <p:ext uri="{BB962C8B-B14F-4D97-AF65-F5344CB8AC3E}">
        <p14:creationId xmlns:p14="http://schemas.microsoft.com/office/powerpoint/2010/main" val="3118390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slide to embed the song</a:t>
            </a:r>
          </a:p>
        </p:txBody>
      </p:sp>
      <p:sp>
        <p:nvSpPr>
          <p:cNvPr id="4" name="Slide Number Placeholder 3"/>
          <p:cNvSpPr>
            <a:spLocks noGrp="1"/>
          </p:cNvSpPr>
          <p:nvPr>
            <p:ph type="sldNum" sz="quarter" idx="5"/>
          </p:nvPr>
        </p:nvSpPr>
        <p:spPr/>
        <p:txBody>
          <a:bodyPr/>
          <a:lstStyle/>
          <a:p>
            <a:fld id="{93AD94B1-22CB-EE49-9A13-1FD8B7A8234E}" type="slidenum">
              <a:rPr lang="en-US" smtClean="0"/>
              <a:t>24</a:t>
            </a:fld>
            <a:endParaRPr lang="en-US"/>
          </a:p>
        </p:txBody>
      </p:sp>
    </p:spTree>
    <p:extLst>
      <p:ext uri="{BB962C8B-B14F-4D97-AF65-F5344CB8AC3E}">
        <p14:creationId xmlns:p14="http://schemas.microsoft.com/office/powerpoint/2010/main" val="9226728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need to let God turn your world upside down</a:t>
            </a:r>
          </a:p>
          <a:p>
            <a:r>
              <a:rPr lang="en-US" dirty="0"/>
              <a:t>No longer self or world’s thinking</a:t>
            </a:r>
          </a:p>
          <a:p>
            <a:r>
              <a:rPr lang="en-US" dirty="0"/>
              <a:t>Here is how</a:t>
            </a:r>
          </a:p>
        </p:txBody>
      </p:sp>
      <p:sp>
        <p:nvSpPr>
          <p:cNvPr id="4" name="Slide Number Placeholder 3"/>
          <p:cNvSpPr>
            <a:spLocks noGrp="1"/>
          </p:cNvSpPr>
          <p:nvPr>
            <p:ph type="sldNum" sz="quarter" idx="5"/>
          </p:nvPr>
        </p:nvSpPr>
        <p:spPr/>
        <p:txBody>
          <a:bodyPr/>
          <a:lstStyle/>
          <a:p>
            <a:fld id="{93AD94B1-22CB-EE49-9A13-1FD8B7A8234E}" type="slidenum">
              <a:rPr lang="en-US" smtClean="0"/>
              <a:t>25</a:t>
            </a:fld>
            <a:endParaRPr lang="en-US"/>
          </a:p>
        </p:txBody>
      </p:sp>
    </p:spTree>
    <p:extLst>
      <p:ext uri="{BB962C8B-B14F-4D97-AF65-F5344CB8AC3E}">
        <p14:creationId xmlns:p14="http://schemas.microsoft.com/office/powerpoint/2010/main" val="38352076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Like there is no way you can survive</a:t>
            </a:r>
          </a:p>
          <a:p>
            <a:r>
              <a:rPr lang="en-US" sz="1200" kern="1200" dirty="0">
                <a:solidFill>
                  <a:schemeClr val="tx1"/>
                </a:solidFill>
                <a:effectLst/>
                <a:latin typeface="+mn-lt"/>
                <a:ea typeface="+mn-ea"/>
                <a:cs typeface="+mn-cs"/>
              </a:rPr>
              <a:t>Irony – when you feel the most empty –you can be the most filled</a:t>
            </a:r>
          </a:p>
          <a:p>
            <a:r>
              <a:rPr lang="en-US" sz="1200" kern="1200" dirty="0">
                <a:solidFill>
                  <a:schemeClr val="tx1"/>
                </a:solidFill>
                <a:effectLst/>
                <a:latin typeface="+mn-lt"/>
                <a:ea typeface="+mn-ea"/>
                <a:cs typeface="+mn-cs"/>
              </a:rPr>
              <a:t>Song - </a:t>
            </a:r>
            <a:r>
              <a:rPr lang="en-US" sz="1200" kern="1200" dirty="0" err="1">
                <a:solidFill>
                  <a:schemeClr val="tx1"/>
                </a:solidFill>
                <a:effectLst/>
                <a:latin typeface="+mn-lt"/>
                <a:ea typeface="+mn-ea"/>
                <a:cs typeface="+mn-cs"/>
              </a:rPr>
              <a:t>jenn</a:t>
            </a:r>
            <a:endParaRPr lang="en-US" sz="1200" kern="1200" dirty="0">
              <a:solidFill>
                <a:schemeClr val="tx1"/>
              </a:solidFill>
              <a:effectLst/>
              <a:latin typeface="+mn-lt"/>
              <a:ea typeface="+mn-ea"/>
              <a:cs typeface="+mn-cs"/>
            </a:endParaRPr>
          </a:p>
          <a:p>
            <a:pPr defTabSz="929305">
              <a:defRPr/>
            </a:pPr>
            <a:endParaRPr lang="en-US" dirty="0"/>
          </a:p>
          <a:p>
            <a:pPr defTabSz="929305">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26</a:t>
            </a:fld>
            <a:endParaRPr lang="en-US"/>
          </a:p>
        </p:txBody>
      </p:sp>
    </p:spTree>
    <p:extLst>
      <p:ext uri="{BB962C8B-B14F-4D97-AF65-F5344CB8AC3E}">
        <p14:creationId xmlns:p14="http://schemas.microsoft.com/office/powerpoint/2010/main" val="9724310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endParaRPr lang="en-US" b="1" dirty="0"/>
          </a:p>
          <a:p>
            <a:pPr defTabSz="929305">
              <a:defRPr/>
            </a:pPr>
            <a:endParaRPr lang="en-US" b="1" dirty="0"/>
          </a:p>
        </p:txBody>
      </p:sp>
      <p:sp>
        <p:nvSpPr>
          <p:cNvPr id="4" name="Slide Number Placeholder 3"/>
          <p:cNvSpPr>
            <a:spLocks noGrp="1"/>
          </p:cNvSpPr>
          <p:nvPr>
            <p:ph type="sldNum" sz="quarter" idx="5"/>
          </p:nvPr>
        </p:nvSpPr>
        <p:spPr/>
        <p:txBody>
          <a:bodyPr/>
          <a:lstStyle/>
          <a:p>
            <a:fld id="{93AD94B1-22CB-EE49-9A13-1FD8B7A8234E}" type="slidenum">
              <a:rPr lang="en-US" smtClean="0"/>
              <a:t>27</a:t>
            </a:fld>
            <a:endParaRPr lang="en-US"/>
          </a:p>
        </p:txBody>
      </p:sp>
    </p:spTree>
    <p:extLst>
      <p:ext uri="{BB962C8B-B14F-4D97-AF65-F5344CB8AC3E}">
        <p14:creationId xmlns:p14="http://schemas.microsoft.com/office/powerpoint/2010/main" val="290338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29305">
              <a:buFont typeface="Arial" panose="020B0604020202020204" pitchFamily="34" charset="0"/>
              <a:buChar char="•"/>
              <a:defRPr/>
            </a:pPr>
            <a:r>
              <a:rPr lang="en-US" dirty="0"/>
              <a:t>Jesus said “don’t wait to do this”</a:t>
            </a:r>
          </a:p>
          <a:p>
            <a:pPr marL="171450" indent="-171450" defTabSz="929305">
              <a:buFont typeface="Arial" panose="020B0604020202020204" pitchFamily="34" charset="0"/>
              <a:buChar char="•"/>
              <a:defRPr/>
            </a:pPr>
            <a:r>
              <a:rPr lang="en-US" dirty="0"/>
              <a:t>You’ve got to repent –NOW</a:t>
            </a:r>
          </a:p>
          <a:p>
            <a:pPr marL="171450" indent="-171450" defTabSz="929305">
              <a:buFont typeface="Arial" panose="020B0604020202020204" pitchFamily="34" charset="0"/>
              <a:buChar char="•"/>
              <a:defRPr/>
            </a:pPr>
            <a:r>
              <a:rPr lang="en-US" dirty="0"/>
              <a:t>What’s keeping you? not people, circumstances</a:t>
            </a:r>
          </a:p>
          <a:p>
            <a:pPr marL="171450" indent="-171450" defTabSz="929305">
              <a:buFont typeface="Arial" panose="020B0604020202020204" pitchFamily="34" charset="0"/>
              <a:buChar char="•"/>
              <a:defRPr/>
            </a:pPr>
            <a:r>
              <a:rPr lang="en-US" dirty="0"/>
              <a:t>Repent not just of actions</a:t>
            </a:r>
          </a:p>
          <a:p>
            <a:pPr defTabSz="929305">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3</a:t>
            </a:fld>
            <a:endParaRPr lang="en-US"/>
          </a:p>
        </p:txBody>
      </p:sp>
    </p:spTree>
    <p:extLst>
      <p:ext uri="{BB962C8B-B14F-4D97-AF65-F5344CB8AC3E}">
        <p14:creationId xmlns:p14="http://schemas.microsoft.com/office/powerpoint/2010/main" val="2750007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29305">
              <a:buFont typeface="Arial" panose="020B0604020202020204" pitchFamily="34" charset="0"/>
              <a:buChar char="•"/>
              <a:defRPr/>
            </a:pPr>
            <a:r>
              <a:rPr lang="en-US" b="0" dirty="0"/>
              <a:t>Repent: who u follow, how u think, what u do</a:t>
            </a:r>
          </a:p>
          <a:p>
            <a:pPr marL="171450" indent="-171450" defTabSz="929305">
              <a:buFont typeface="Arial" panose="020B0604020202020204" pitchFamily="34" charset="0"/>
              <a:buChar char="•"/>
              <a:defRPr/>
            </a:pPr>
            <a:r>
              <a:rPr lang="en-US" b="0" dirty="0"/>
              <a:t>Change of total life direction</a:t>
            </a:r>
          </a:p>
          <a:p>
            <a:pPr marL="171450" indent="-171450" defTabSz="929305">
              <a:buFont typeface="Arial" panose="020B0604020202020204" pitchFamily="34" charset="0"/>
              <a:buChar char="•"/>
              <a:defRPr/>
            </a:pPr>
            <a:r>
              <a:rPr lang="en-US" b="0" dirty="0"/>
              <a:t>Romans 8 – Flesh or Spirit</a:t>
            </a:r>
          </a:p>
        </p:txBody>
      </p:sp>
      <p:sp>
        <p:nvSpPr>
          <p:cNvPr id="4" name="Slide Number Placeholder 3"/>
          <p:cNvSpPr>
            <a:spLocks noGrp="1"/>
          </p:cNvSpPr>
          <p:nvPr>
            <p:ph type="sldNum" sz="quarter" idx="5"/>
          </p:nvPr>
        </p:nvSpPr>
        <p:spPr/>
        <p:txBody>
          <a:bodyPr/>
          <a:lstStyle/>
          <a:p>
            <a:fld id="{93AD94B1-22CB-EE49-9A13-1FD8B7A8234E}" type="slidenum">
              <a:rPr lang="en-US" smtClean="0"/>
              <a:t>4</a:t>
            </a:fld>
            <a:endParaRPr lang="en-US"/>
          </a:p>
        </p:txBody>
      </p:sp>
    </p:spTree>
    <p:extLst>
      <p:ext uri="{BB962C8B-B14F-4D97-AF65-F5344CB8AC3E}">
        <p14:creationId xmlns:p14="http://schemas.microsoft.com/office/powerpoint/2010/main" val="804802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29305">
              <a:buFont typeface="Arial" panose="020B0604020202020204" pitchFamily="34" charset="0"/>
              <a:buChar char="•"/>
              <a:defRPr/>
            </a:pPr>
            <a:r>
              <a:rPr lang="en-US" b="1" dirty="0"/>
              <a:t>will be written on </a:t>
            </a:r>
            <a:r>
              <a:rPr lang="en-US" b="1"/>
              <a:t>your life</a:t>
            </a:r>
            <a:endParaRPr lang="en-US" b="1" dirty="0"/>
          </a:p>
          <a:p>
            <a:pPr marL="171450" indent="-171450" defTabSz="929305">
              <a:buFont typeface="Arial" panose="020B0604020202020204" pitchFamily="34" charset="0"/>
              <a:buChar char="•"/>
              <a:defRPr/>
            </a:pPr>
            <a:r>
              <a:rPr lang="en-US" b="1" dirty="0"/>
              <a:t>repent and ask God for a clean canvass</a:t>
            </a:r>
          </a:p>
          <a:p>
            <a:pPr marL="171450" indent="-171450" defTabSz="929305">
              <a:buFont typeface="Arial" panose="020B0604020202020204" pitchFamily="34" charset="0"/>
              <a:buChar char="•"/>
              <a:defRPr/>
            </a:pPr>
            <a:r>
              <a:rPr lang="en-US" dirty="0"/>
              <a:t>Book</a:t>
            </a:r>
          </a:p>
          <a:p>
            <a:pPr marL="171450" indent="-171450" defTabSz="929305">
              <a:buFont typeface="Arial" panose="020B0604020202020204" pitchFamily="34" charset="0"/>
              <a:buChar char="•"/>
              <a:defRPr/>
            </a:pPr>
            <a:r>
              <a:rPr lang="en-US" dirty="0"/>
              <a:t>Stop lying to ourselves - we can make it work </a:t>
            </a:r>
          </a:p>
          <a:p>
            <a:pPr marL="171450" indent="-171450" defTabSz="929305">
              <a:buFont typeface="Arial" panose="020B0604020202020204" pitchFamily="34" charset="0"/>
              <a:buChar char="•"/>
              <a:defRPr/>
            </a:pPr>
            <a:r>
              <a:rPr lang="en-US" dirty="0"/>
              <a:t>Stop living in the security and comfort of familiar</a:t>
            </a:r>
          </a:p>
        </p:txBody>
      </p:sp>
      <p:sp>
        <p:nvSpPr>
          <p:cNvPr id="4" name="Slide Number Placeholder 3"/>
          <p:cNvSpPr>
            <a:spLocks noGrp="1"/>
          </p:cNvSpPr>
          <p:nvPr>
            <p:ph type="sldNum" sz="quarter" idx="5"/>
          </p:nvPr>
        </p:nvSpPr>
        <p:spPr/>
        <p:txBody>
          <a:bodyPr/>
          <a:lstStyle/>
          <a:p>
            <a:fld id="{93AD94B1-22CB-EE49-9A13-1FD8B7A8234E}" type="slidenum">
              <a:rPr lang="en-US" smtClean="0"/>
              <a:t>5</a:t>
            </a:fld>
            <a:endParaRPr lang="en-US"/>
          </a:p>
        </p:txBody>
      </p:sp>
    </p:spTree>
    <p:extLst>
      <p:ext uri="{BB962C8B-B14F-4D97-AF65-F5344CB8AC3E}">
        <p14:creationId xmlns:p14="http://schemas.microsoft.com/office/powerpoint/2010/main" val="3534652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29305">
              <a:buFont typeface="Arial" panose="020B0604020202020204" pitchFamily="34" charset="0"/>
              <a:buChar char="•"/>
              <a:defRPr/>
            </a:pPr>
            <a:r>
              <a:rPr lang="en-US" dirty="0"/>
              <a:t>Ask my gym membership</a:t>
            </a:r>
          </a:p>
          <a:p>
            <a:pPr marL="171450" indent="-171450" defTabSz="929305">
              <a:buFont typeface="Arial" panose="020B0604020202020204" pitchFamily="34" charset="0"/>
              <a:buChar char="•"/>
              <a:defRPr/>
            </a:pPr>
            <a:r>
              <a:rPr lang="en-US" dirty="0"/>
              <a:t>We have to repent – but we also need . . .</a:t>
            </a:r>
          </a:p>
          <a:p>
            <a:pPr marL="171450" indent="-171450" defTabSz="929305">
              <a:buFont typeface="Arial" panose="020B0604020202020204" pitchFamily="34" charset="0"/>
              <a:buChar char="•"/>
              <a:defRPr/>
            </a:pPr>
            <a:r>
              <a:rPr lang="en-US" dirty="0"/>
              <a:t>Self can’t fix / it’s the problem</a:t>
            </a:r>
          </a:p>
          <a:p>
            <a:pPr defTabSz="929305">
              <a:defRPr/>
            </a:pPr>
            <a:r>
              <a:rPr lang="en-US" dirty="0"/>
              <a:t>RECEIVE</a:t>
            </a:r>
          </a:p>
        </p:txBody>
      </p:sp>
      <p:sp>
        <p:nvSpPr>
          <p:cNvPr id="4" name="Slide Number Placeholder 3"/>
          <p:cNvSpPr>
            <a:spLocks noGrp="1"/>
          </p:cNvSpPr>
          <p:nvPr>
            <p:ph type="sldNum" sz="quarter" idx="5"/>
          </p:nvPr>
        </p:nvSpPr>
        <p:spPr/>
        <p:txBody>
          <a:bodyPr/>
          <a:lstStyle/>
          <a:p>
            <a:fld id="{93AD94B1-22CB-EE49-9A13-1FD8B7A8234E}" type="slidenum">
              <a:rPr lang="en-US" smtClean="0"/>
              <a:t>6</a:t>
            </a:fld>
            <a:endParaRPr lang="en-US"/>
          </a:p>
        </p:txBody>
      </p:sp>
    </p:spTree>
    <p:extLst>
      <p:ext uri="{BB962C8B-B14F-4D97-AF65-F5344CB8AC3E}">
        <p14:creationId xmlns:p14="http://schemas.microsoft.com/office/powerpoint/2010/main" val="1821215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29305">
              <a:buFont typeface="Arial" panose="020B0604020202020204" pitchFamily="34" charset="0"/>
              <a:buChar char="•"/>
              <a:defRPr/>
            </a:pPr>
            <a:r>
              <a:rPr lang="en-US" dirty="0"/>
              <a:t>The point isn’t just to be empty of sin</a:t>
            </a:r>
          </a:p>
          <a:p>
            <a:pPr marL="171450" indent="-171450" defTabSz="929305">
              <a:buFont typeface="Arial" panose="020B0604020202020204" pitchFamily="34" charset="0"/>
              <a:buChar char="•"/>
              <a:defRPr/>
            </a:pPr>
            <a:r>
              <a:rPr lang="en-US" dirty="0"/>
              <a:t>Blank canvas</a:t>
            </a:r>
          </a:p>
          <a:p>
            <a:pPr marL="171450" indent="-171450" defTabSz="929305">
              <a:buFont typeface="Arial" panose="020B0604020202020204" pitchFamily="34" charset="0"/>
              <a:buChar char="•"/>
              <a:defRPr/>
            </a:pPr>
            <a:r>
              <a:rPr lang="en-US" dirty="0"/>
              <a:t>But to be filled the spirit</a:t>
            </a:r>
          </a:p>
          <a:p>
            <a:pPr marL="171450" indent="-171450" defTabSz="929305">
              <a:buFont typeface="Arial" panose="020B0604020202020204" pitchFamily="34" charset="0"/>
              <a:buChar char="•"/>
              <a:defRPr/>
            </a:pPr>
            <a:r>
              <a:rPr lang="en-US" dirty="0"/>
              <a:t>Receive = “step into”</a:t>
            </a:r>
          </a:p>
          <a:p>
            <a:pPr defTabSz="929305">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7</a:t>
            </a:fld>
            <a:endParaRPr lang="en-US"/>
          </a:p>
        </p:txBody>
      </p:sp>
    </p:spTree>
    <p:extLst>
      <p:ext uri="{BB962C8B-B14F-4D97-AF65-F5344CB8AC3E}">
        <p14:creationId xmlns:p14="http://schemas.microsoft.com/office/powerpoint/2010/main" val="2907278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29305">
              <a:buFont typeface="Arial" panose="020B0604020202020204" pitchFamily="34" charset="0"/>
              <a:buChar char="•"/>
              <a:defRPr/>
            </a:pPr>
            <a:r>
              <a:rPr lang="en-US" dirty="0"/>
              <a:t>Lawnmower/empty/ no power, no results</a:t>
            </a:r>
          </a:p>
          <a:p>
            <a:pPr marL="171450" indent="-171450" defTabSz="929305">
              <a:buFont typeface="Arial" panose="020B0604020202020204" pitchFamily="34" charset="0"/>
              <a:buChar char="•"/>
              <a:defRPr/>
            </a:pPr>
            <a:r>
              <a:rPr lang="en-US" dirty="0"/>
              <a:t>God wants to do more than get out the bad</a:t>
            </a:r>
          </a:p>
        </p:txBody>
      </p:sp>
      <p:sp>
        <p:nvSpPr>
          <p:cNvPr id="4" name="Slide Number Placeholder 3"/>
          <p:cNvSpPr>
            <a:spLocks noGrp="1"/>
          </p:cNvSpPr>
          <p:nvPr>
            <p:ph type="sldNum" sz="quarter" idx="5"/>
          </p:nvPr>
        </p:nvSpPr>
        <p:spPr/>
        <p:txBody>
          <a:bodyPr/>
          <a:lstStyle/>
          <a:p>
            <a:fld id="{93AD94B1-22CB-EE49-9A13-1FD8B7A8234E}" type="slidenum">
              <a:rPr lang="en-US" smtClean="0"/>
              <a:t>8</a:t>
            </a:fld>
            <a:endParaRPr lang="en-US"/>
          </a:p>
        </p:txBody>
      </p:sp>
    </p:spTree>
    <p:extLst>
      <p:ext uri="{BB962C8B-B14F-4D97-AF65-F5344CB8AC3E}">
        <p14:creationId xmlns:p14="http://schemas.microsoft.com/office/powerpoint/2010/main" val="753412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29305">
              <a:buFont typeface="Arial" panose="020B0604020202020204" pitchFamily="34" charset="0"/>
              <a:buChar char="•"/>
              <a:defRPr/>
            </a:pPr>
            <a:r>
              <a:rPr lang="en-US" b="1" dirty="0"/>
              <a:t>Wants to write all of this on your and in your life</a:t>
            </a:r>
          </a:p>
          <a:p>
            <a:pPr marL="171450" indent="-171450" defTabSz="929305">
              <a:buFont typeface="Arial" panose="020B0604020202020204" pitchFamily="34" charset="0"/>
              <a:buChar char="•"/>
              <a:defRPr/>
            </a:pPr>
            <a:r>
              <a:rPr lang="en-US" b="1" dirty="0"/>
              <a:t>God’s plan needs god’s power</a:t>
            </a:r>
          </a:p>
          <a:p>
            <a:pPr marL="171450" indent="-171450" defTabSz="929305">
              <a:buFont typeface="Arial" panose="020B0604020202020204" pitchFamily="34" charset="0"/>
              <a:buChar char="•"/>
              <a:defRPr/>
            </a:pPr>
            <a:r>
              <a:rPr lang="en-US" b="1" dirty="0"/>
              <a:t>Self can’t make this happen</a:t>
            </a:r>
          </a:p>
          <a:p>
            <a:pPr defTabSz="929305">
              <a:defRPr/>
            </a:pPr>
            <a:endParaRPr lang="en-US" b="1" dirty="0"/>
          </a:p>
        </p:txBody>
      </p:sp>
      <p:sp>
        <p:nvSpPr>
          <p:cNvPr id="4" name="Slide Number Placeholder 3"/>
          <p:cNvSpPr>
            <a:spLocks noGrp="1"/>
          </p:cNvSpPr>
          <p:nvPr>
            <p:ph type="sldNum" sz="quarter" idx="5"/>
          </p:nvPr>
        </p:nvSpPr>
        <p:spPr/>
        <p:txBody>
          <a:bodyPr/>
          <a:lstStyle/>
          <a:p>
            <a:fld id="{93AD94B1-22CB-EE49-9A13-1FD8B7A8234E}" type="slidenum">
              <a:rPr lang="en-US" smtClean="0"/>
              <a:t>9</a:t>
            </a:fld>
            <a:endParaRPr lang="en-US"/>
          </a:p>
        </p:txBody>
      </p:sp>
    </p:spTree>
    <p:extLst>
      <p:ext uri="{BB962C8B-B14F-4D97-AF65-F5344CB8AC3E}">
        <p14:creationId xmlns:p14="http://schemas.microsoft.com/office/powerpoint/2010/main" val="4279692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3050193-CCFC-0846-9C2E-50632C350906}"/>
              </a:ext>
            </a:extLst>
          </p:cNvPr>
          <p:cNvSpPr>
            <a:spLocks noGrp="1"/>
          </p:cNvSpPr>
          <p:nvPr>
            <p:ph type="title"/>
          </p:nvPr>
        </p:nvSpPr>
        <p:spPr>
          <a:xfrm>
            <a:off x="482048" y="361467"/>
            <a:ext cx="11227904" cy="6135066"/>
          </a:xfrm>
        </p:spPr>
        <p:txBody>
          <a:bodyPr anchor="ctr">
            <a:normAutofit/>
          </a:bodyPr>
          <a:lstStyle>
            <a:lvl1pPr algn="ctr">
              <a:defRPr sz="5400" b="1">
                <a:solidFill>
                  <a:schemeClr val="bg1"/>
                </a:solidFill>
                <a:latin typeface="Helvetica" pitchFamily="2" charset="0"/>
              </a:defRPr>
            </a:lvl1pPr>
          </a:lstStyle>
          <a:p>
            <a:r>
              <a:rPr lang="en-US"/>
              <a:t>Click to edit Master title style</a:t>
            </a:r>
          </a:p>
        </p:txBody>
      </p:sp>
    </p:spTree>
    <p:extLst>
      <p:ext uri="{BB962C8B-B14F-4D97-AF65-F5344CB8AC3E}">
        <p14:creationId xmlns:p14="http://schemas.microsoft.com/office/powerpoint/2010/main" val="1264030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criptur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919E9-CA39-7D4B-88C2-93908657755B}"/>
              </a:ext>
            </a:extLst>
          </p:cNvPr>
          <p:cNvSpPr>
            <a:spLocks noGrp="1"/>
          </p:cNvSpPr>
          <p:nvPr>
            <p:ph type="title"/>
          </p:nvPr>
        </p:nvSpPr>
        <p:spPr>
          <a:xfrm>
            <a:off x="480391" y="430420"/>
            <a:ext cx="11231217" cy="5105676"/>
          </a:xfrm>
        </p:spPr>
        <p:txBody>
          <a:bodyPr anchor="ctr">
            <a:normAutofit/>
          </a:bodyPr>
          <a:lstStyle>
            <a:lvl1pPr algn="l">
              <a:defRPr sz="4800">
                <a:solidFill>
                  <a:schemeClr val="bg1"/>
                </a:solidFill>
                <a:latin typeface="Helvetica" pitchFamily="2"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DA3E7B9-F620-D64B-829D-B8456BE05D46}"/>
              </a:ext>
            </a:extLst>
          </p:cNvPr>
          <p:cNvSpPr>
            <a:spLocks noGrp="1"/>
          </p:cNvSpPr>
          <p:nvPr>
            <p:ph type="body" idx="1"/>
          </p:nvPr>
        </p:nvSpPr>
        <p:spPr>
          <a:xfrm>
            <a:off x="480391" y="5874025"/>
            <a:ext cx="11231217" cy="553555"/>
          </a:xfrm>
          <a:prstGeom prst="rect">
            <a:avLst/>
          </a:prstGeom>
        </p:spPr>
        <p:txBody>
          <a:bodyPr anchor="b">
            <a:normAutofit/>
          </a:bodyPr>
          <a:lstStyle>
            <a:lvl1pPr marL="0" indent="0" algn="r">
              <a:buNone/>
              <a:defRPr sz="2800" b="1">
                <a:solidFill>
                  <a:schemeClr val="bg1">
                    <a:lumMod val="75000"/>
                  </a:schemeClr>
                </a:solidFill>
                <a:latin typeface="Helvetica"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3190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int">
    <p:bg>
      <p:bgPr>
        <a:solidFill>
          <a:schemeClr val="tx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3050193-CCFC-0846-9C2E-50632C350906}"/>
              </a:ext>
            </a:extLst>
          </p:cNvPr>
          <p:cNvSpPr>
            <a:spLocks noGrp="1"/>
          </p:cNvSpPr>
          <p:nvPr>
            <p:ph type="title"/>
          </p:nvPr>
        </p:nvSpPr>
        <p:spPr>
          <a:xfrm>
            <a:off x="482048" y="361467"/>
            <a:ext cx="11227904" cy="6135066"/>
          </a:xfrm>
        </p:spPr>
        <p:txBody>
          <a:bodyPr anchor="ctr">
            <a:normAutofit/>
          </a:bodyPr>
          <a:lstStyle>
            <a:lvl1pPr algn="ctr">
              <a:defRPr sz="5400" b="1">
                <a:solidFill>
                  <a:schemeClr val="bg1"/>
                </a:solidFill>
                <a:latin typeface="Helvetica" pitchFamily="2" charset="0"/>
              </a:defRPr>
            </a:lvl1pPr>
          </a:lstStyle>
          <a:p>
            <a:r>
              <a:rPr lang="en-US"/>
              <a:t>Click to edit Master title style</a:t>
            </a:r>
          </a:p>
        </p:txBody>
      </p:sp>
    </p:spTree>
    <p:extLst>
      <p:ext uri="{BB962C8B-B14F-4D97-AF65-F5344CB8AC3E}">
        <p14:creationId xmlns:p14="http://schemas.microsoft.com/office/powerpoint/2010/main" val="312724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200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hine Poin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553BB4A-D3B4-9C47-8A02-E3B3084627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2096" y="183970"/>
            <a:ext cx="1371600" cy="1371600"/>
          </a:xfrm>
          <a:prstGeom prst="rect">
            <a:avLst/>
          </a:prstGeom>
        </p:spPr>
      </p:pic>
      <p:sp>
        <p:nvSpPr>
          <p:cNvPr id="4" name="TextBox 3">
            <a:extLst>
              <a:ext uri="{FF2B5EF4-FFF2-40B4-BE49-F238E27FC236}">
                <a16:creationId xmlns:a16="http://schemas.microsoft.com/office/drawing/2014/main" id="{C7807845-0004-D54A-BC76-27391ED53061}"/>
              </a:ext>
            </a:extLst>
          </p:cNvPr>
          <p:cNvSpPr txBox="1"/>
          <p:nvPr userDrawn="1"/>
        </p:nvSpPr>
        <p:spPr>
          <a:xfrm>
            <a:off x="1573696" y="454271"/>
            <a:ext cx="4750904" cy="830997"/>
          </a:xfrm>
          <a:prstGeom prst="rect">
            <a:avLst/>
          </a:prstGeom>
          <a:noFill/>
        </p:spPr>
        <p:txBody>
          <a:bodyPr wrap="square" rtlCol="0">
            <a:spAutoFit/>
          </a:bodyPr>
          <a:lstStyle/>
          <a:p>
            <a:pPr algn="l"/>
            <a:r>
              <a:rPr lang="en-US" sz="2400" b="1" i="0" dirty="0">
                <a:solidFill>
                  <a:schemeClr val="bg1"/>
                </a:solidFill>
                <a:latin typeface="Hypatia Sans Pro" panose="020B0502020204020303" pitchFamily="34" charset="0"/>
              </a:rPr>
              <a:t>SHINE TODAY</a:t>
            </a:r>
          </a:p>
          <a:p>
            <a:pPr algn="l"/>
            <a:r>
              <a:rPr lang="en-US" sz="2400" b="1" i="0" dirty="0">
                <a:solidFill>
                  <a:schemeClr val="bg1"/>
                </a:solidFill>
                <a:latin typeface="Hypatia Sans Pro" panose="020B0502020204020303" pitchFamily="34" charset="0"/>
              </a:rPr>
              <a:t>CHANGE TOMORROW</a:t>
            </a:r>
          </a:p>
        </p:txBody>
      </p:sp>
    </p:spTree>
    <p:extLst>
      <p:ext uri="{BB962C8B-B14F-4D97-AF65-F5344CB8AC3E}">
        <p14:creationId xmlns:p14="http://schemas.microsoft.com/office/powerpoint/2010/main" val="142943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 Corner">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553BB4A-D3B4-9C47-8A02-E3B3084627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2096" y="183970"/>
            <a:ext cx="1371600" cy="1371600"/>
          </a:xfrm>
          <a:prstGeom prst="rect">
            <a:avLst/>
          </a:prstGeom>
        </p:spPr>
      </p:pic>
    </p:spTree>
    <p:extLst>
      <p:ext uri="{BB962C8B-B14F-4D97-AF65-F5344CB8AC3E}">
        <p14:creationId xmlns:p14="http://schemas.microsoft.com/office/powerpoint/2010/main" val="13415059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F5AF3A-0B8A-A74D-A14C-16F93B8F3F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E4D647-61D2-D640-86FB-43F671747A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421699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3" r:id="rId3"/>
    <p:sldLayoutId id="2147483654" r:id="rId4"/>
    <p:sldLayoutId id="2147483655" r:id="rId5"/>
    <p:sldLayoutId id="2147483656" r:id="rId6"/>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8E5D6A2-31A5-473B-8B3F-8954DDB826A9}"/>
              </a:ext>
            </a:extLst>
          </p:cNvPr>
          <p:cNvPicPr>
            <a:picLocks noChangeAspect="1"/>
          </p:cNvPicPr>
          <p:nvPr/>
        </p:nvPicPr>
        <p:blipFill>
          <a:blip r:embed="rId3"/>
          <a:stretch>
            <a:fillRect/>
          </a:stretch>
        </p:blipFill>
        <p:spPr>
          <a:xfrm>
            <a:off x="0" y="0"/>
            <a:ext cx="12191999" cy="6858000"/>
          </a:xfrm>
          <a:prstGeom prst="rect">
            <a:avLst/>
          </a:prstGeom>
        </p:spPr>
      </p:pic>
    </p:spTree>
    <p:extLst>
      <p:ext uri="{BB962C8B-B14F-4D97-AF65-F5344CB8AC3E}">
        <p14:creationId xmlns:p14="http://schemas.microsoft.com/office/powerpoint/2010/main" val="775135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2047" y="361467"/>
            <a:ext cx="11041898" cy="6135066"/>
          </a:xfrm>
        </p:spPr>
        <p:txBody>
          <a:bodyPr>
            <a:normAutofit fontScale="90000"/>
          </a:bodyPr>
          <a:lstStyle/>
          <a:p>
            <a:pPr algn="l"/>
            <a:br>
              <a:rPr lang="en-US" b="0" dirty="0"/>
            </a:br>
            <a:r>
              <a:rPr lang="en-US" b="0" dirty="0"/>
              <a:t>Now to Him who is able to do immeasurably more than all we ask or imagine, according to </a:t>
            </a:r>
            <a:r>
              <a:rPr lang="en-US" b="0" dirty="0">
                <a:solidFill>
                  <a:srgbClr val="FFFF00"/>
                </a:solidFill>
              </a:rPr>
              <a:t>his power </a:t>
            </a:r>
            <a:r>
              <a:rPr lang="en-US" b="0" dirty="0"/>
              <a:t>that is at work </a:t>
            </a:r>
            <a:r>
              <a:rPr lang="en-US" b="0" dirty="0">
                <a:solidFill>
                  <a:srgbClr val="FFFF00"/>
                </a:solidFill>
              </a:rPr>
              <a:t>within</a:t>
            </a:r>
            <a:r>
              <a:rPr lang="en-US" b="0" dirty="0"/>
              <a:t> us,</a:t>
            </a:r>
            <a:br>
              <a:rPr lang="en-US" b="0" dirty="0"/>
            </a:br>
            <a:br>
              <a:rPr lang="en-US" sz="5300" b="0" dirty="0"/>
            </a:br>
            <a:br>
              <a:rPr lang="en-US" sz="5300" b="0" dirty="0"/>
            </a:br>
            <a:br>
              <a:rPr lang="en-US" sz="5300" b="0" dirty="0"/>
            </a:br>
            <a:r>
              <a:rPr lang="en-US" sz="5300" b="0" dirty="0"/>
              <a:t>Eph 3:20  </a:t>
            </a:r>
            <a:r>
              <a:rPr lang="en-US" sz="3300" b="0" i="1" dirty="0"/>
              <a:t>(one of the last messages of Jesus)</a:t>
            </a:r>
          </a:p>
        </p:txBody>
      </p:sp>
    </p:spTree>
    <p:extLst>
      <p:ext uri="{BB962C8B-B14F-4D97-AF65-F5344CB8AC3E}">
        <p14:creationId xmlns:p14="http://schemas.microsoft.com/office/powerpoint/2010/main" val="1872468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2047" y="361467"/>
            <a:ext cx="11041898" cy="6135066"/>
          </a:xfrm>
        </p:spPr>
        <p:txBody>
          <a:bodyPr>
            <a:normAutofit fontScale="90000"/>
          </a:bodyPr>
          <a:lstStyle/>
          <a:p>
            <a:pPr algn="l"/>
            <a:br>
              <a:rPr lang="en-US" b="0" dirty="0"/>
            </a:br>
            <a:r>
              <a:rPr lang="en-US" b="0" dirty="0"/>
              <a:t>But when the Holy Spirit comes upon you, </a:t>
            </a:r>
            <a:r>
              <a:rPr lang="en-US" b="0" dirty="0">
                <a:solidFill>
                  <a:srgbClr val="FFFF00"/>
                </a:solidFill>
              </a:rPr>
              <a:t>you will be filled with power</a:t>
            </a:r>
            <a:r>
              <a:rPr lang="en-US" b="0" dirty="0"/>
              <a:t>, and you will be witnesses for me in Jerusalem, in all Judea and Samaria, and to the ends of the earth</a:t>
            </a:r>
            <a:br>
              <a:rPr lang="en-US" b="0" dirty="0"/>
            </a:br>
            <a:br>
              <a:rPr lang="en-US" sz="5300" b="0" dirty="0"/>
            </a:br>
            <a:r>
              <a:rPr lang="en-US" sz="5300" b="0" dirty="0"/>
              <a:t>Acts 1:8 </a:t>
            </a:r>
            <a:r>
              <a:rPr lang="en-US" sz="3300" b="0" i="1" dirty="0"/>
              <a:t>(some of the last words of Jesus on earth)</a:t>
            </a:r>
          </a:p>
        </p:txBody>
      </p:sp>
    </p:spTree>
    <p:extLst>
      <p:ext uri="{BB962C8B-B14F-4D97-AF65-F5344CB8AC3E}">
        <p14:creationId xmlns:p14="http://schemas.microsoft.com/office/powerpoint/2010/main" val="1186689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2047" y="361467"/>
            <a:ext cx="11041898" cy="6135066"/>
          </a:xfrm>
        </p:spPr>
        <p:txBody>
          <a:bodyPr>
            <a:normAutofit/>
          </a:bodyPr>
          <a:lstStyle/>
          <a:p>
            <a:pPr algn="l"/>
            <a:r>
              <a:rPr lang="en-US" dirty="0"/>
              <a:t>You are either filled with the Holy Spirit or the spirits of this world (self-centered).</a:t>
            </a:r>
            <a:endParaRPr lang="en-US" sz="3300" i="1" dirty="0"/>
          </a:p>
        </p:txBody>
      </p:sp>
    </p:spTree>
    <p:extLst>
      <p:ext uri="{BB962C8B-B14F-4D97-AF65-F5344CB8AC3E}">
        <p14:creationId xmlns:p14="http://schemas.microsoft.com/office/powerpoint/2010/main" val="2533891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2047" y="361467"/>
            <a:ext cx="11041898" cy="6135066"/>
          </a:xfrm>
        </p:spPr>
        <p:txBody>
          <a:bodyPr>
            <a:normAutofit fontScale="90000"/>
          </a:bodyPr>
          <a:lstStyle/>
          <a:p>
            <a:pPr algn="l"/>
            <a:br>
              <a:rPr lang="en-US" b="0" dirty="0"/>
            </a:br>
            <a:r>
              <a:rPr lang="en-US" b="0" dirty="0"/>
              <a:t>When an evil spirit comes out of a man, it goes through arid places seeking rest and does not find it. Then it says, ‘I will return to the house I left.’  When it arrives, </a:t>
            </a:r>
            <a:r>
              <a:rPr lang="en-US" b="0" dirty="0">
                <a:solidFill>
                  <a:srgbClr val="FFFF00"/>
                </a:solidFill>
              </a:rPr>
              <a:t>it finds the house swept clean and put in order</a:t>
            </a:r>
            <a:r>
              <a:rPr lang="en-US" b="0" dirty="0"/>
              <a:t>. </a:t>
            </a:r>
            <a:br>
              <a:rPr lang="en-US" b="0" dirty="0"/>
            </a:br>
            <a:br>
              <a:rPr lang="en-US" sz="5300" b="0" dirty="0"/>
            </a:br>
            <a:r>
              <a:rPr lang="en-US" sz="5300" b="0" dirty="0"/>
              <a:t>Luke 11:24-25 (teaching of Jesus)</a:t>
            </a:r>
            <a:endParaRPr lang="en-US" sz="3300" b="0" i="1" dirty="0"/>
          </a:p>
        </p:txBody>
      </p:sp>
    </p:spTree>
    <p:extLst>
      <p:ext uri="{BB962C8B-B14F-4D97-AF65-F5344CB8AC3E}">
        <p14:creationId xmlns:p14="http://schemas.microsoft.com/office/powerpoint/2010/main" val="1407145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2047" y="361467"/>
            <a:ext cx="11041898" cy="6135066"/>
          </a:xfrm>
        </p:spPr>
        <p:txBody>
          <a:bodyPr>
            <a:normAutofit/>
          </a:bodyPr>
          <a:lstStyle/>
          <a:p>
            <a:pPr algn="l"/>
            <a:br>
              <a:rPr lang="en-US" b="0" dirty="0"/>
            </a:br>
            <a:r>
              <a:rPr lang="en-US" b="0" dirty="0"/>
              <a:t>Then it goes and takes seven other spirits more wicked than itself, and they go in and live there. And </a:t>
            </a:r>
            <a:r>
              <a:rPr lang="en-US" b="0" dirty="0">
                <a:solidFill>
                  <a:srgbClr val="FFFF00"/>
                </a:solidFill>
              </a:rPr>
              <a:t>the final condition of that man is worse than the first.</a:t>
            </a:r>
            <a:br>
              <a:rPr lang="en-US" b="0" dirty="0"/>
            </a:br>
            <a:br>
              <a:rPr lang="en-US" sz="5300" b="0" dirty="0"/>
            </a:br>
            <a:r>
              <a:rPr lang="en-US" sz="5300" b="0" dirty="0"/>
              <a:t>Luke 11:26</a:t>
            </a:r>
            <a:endParaRPr lang="en-US" sz="3300" b="0" i="1" dirty="0"/>
          </a:p>
        </p:txBody>
      </p:sp>
    </p:spTree>
    <p:extLst>
      <p:ext uri="{BB962C8B-B14F-4D97-AF65-F5344CB8AC3E}">
        <p14:creationId xmlns:p14="http://schemas.microsoft.com/office/powerpoint/2010/main" val="663227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2047" y="361467"/>
            <a:ext cx="11041898" cy="6135066"/>
          </a:xfrm>
        </p:spPr>
        <p:txBody>
          <a:bodyPr>
            <a:normAutofit/>
          </a:bodyPr>
          <a:lstStyle/>
          <a:p>
            <a:pPr algn="l"/>
            <a:r>
              <a:rPr lang="en-US" sz="5500" dirty="0"/>
              <a:t>The Holy Spirit is </a:t>
            </a:r>
            <a:r>
              <a:rPr lang="en-US" sz="5500" dirty="0">
                <a:solidFill>
                  <a:srgbClr val="FFFF00"/>
                </a:solidFill>
              </a:rPr>
              <a:t>essential</a:t>
            </a:r>
            <a:r>
              <a:rPr lang="en-US" sz="5500" dirty="0"/>
              <a:t>,</a:t>
            </a:r>
            <a:br>
              <a:rPr lang="en-US" sz="5500" dirty="0"/>
            </a:br>
            <a:r>
              <a:rPr lang="en-US" sz="5500" dirty="0"/>
              <a:t>not extra.</a:t>
            </a:r>
            <a:endParaRPr lang="en-US" sz="5500" i="1" dirty="0"/>
          </a:p>
        </p:txBody>
      </p:sp>
    </p:spTree>
    <p:extLst>
      <p:ext uri="{BB962C8B-B14F-4D97-AF65-F5344CB8AC3E}">
        <p14:creationId xmlns:p14="http://schemas.microsoft.com/office/powerpoint/2010/main" val="508954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2047" y="361467"/>
            <a:ext cx="11041898" cy="6135066"/>
          </a:xfrm>
        </p:spPr>
        <p:txBody>
          <a:bodyPr>
            <a:normAutofit/>
          </a:bodyPr>
          <a:lstStyle/>
          <a:p>
            <a:pPr algn="l"/>
            <a:r>
              <a:rPr lang="en-US" b="0" dirty="0"/>
              <a:t>the LORD God formed the man from the dust of the ground and </a:t>
            </a:r>
            <a:r>
              <a:rPr lang="en-US" b="0" dirty="0">
                <a:solidFill>
                  <a:srgbClr val="FFFF00"/>
                </a:solidFill>
              </a:rPr>
              <a:t>breathed</a:t>
            </a:r>
            <a:r>
              <a:rPr lang="en-US" b="0" dirty="0"/>
              <a:t> into his nostrils the breath of life, and the man became a living being.</a:t>
            </a:r>
            <a:br>
              <a:rPr lang="en-US" sz="5300" b="0" dirty="0"/>
            </a:br>
            <a:br>
              <a:rPr lang="en-US" sz="5300" b="0" dirty="0"/>
            </a:br>
            <a:r>
              <a:rPr lang="en-US" sz="5300" b="0" dirty="0"/>
              <a:t>Genesis 2:7</a:t>
            </a:r>
            <a:endParaRPr lang="en-US" sz="3300" b="0" i="1" dirty="0"/>
          </a:p>
        </p:txBody>
      </p:sp>
    </p:spTree>
    <p:extLst>
      <p:ext uri="{BB962C8B-B14F-4D97-AF65-F5344CB8AC3E}">
        <p14:creationId xmlns:p14="http://schemas.microsoft.com/office/powerpoint/2010/main" val="2054324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2047" y="361467"/>
            <a:ext cx="11041898" cy="6135066"/>
          </a:xfrm>
        </p:spPr>
        <p:txBody>
          <a:bodyPr>
            <a:normAutofit/>
          </a:bodyPr>
          <a:lstStyle/>
          <a:p>
            <a:pPr algn="l"/>
            <a:r>
              <a:rPr lang="en-US" b="0" dirty="0"/>
              <a:t>In the beginning God created the heavens and the earth. </a:t>
            </a:r>
            <a:r>
              <a:rPr lang="en-US" b="0" dirty="0">
                <a:solidFill>
                  <a:srgbClr val="FFFF00"/>
                </a:solidFill>
              </a:rPr>
              <a:t>Now the earth was formless and empty, darkness</a:t>
            </a:r>
            <a:r>
              <a:rPr lang="en-US" b="0" dirty="0"/>
              <a:t> was over the surface of the deep, and the Spirit of God was hovering over the waters.</a:t>
            </a:r>
            <a:br>
              <a:rPr lang="en-US" b="0" dirty="0"/>
            </a:br>
            <a:br>
              <a:rPr lang="en-US" b="0" dirty="0"/>
            </a:br>
            <a:r>
              <a:rPr lang="en-US" sz="5300" b="0" dirty="0"/>
              <a:t>Genesis 1:1-2</a:t>
            </a:r>
            <a:endParaRPr lang="en-US" sz="3300" b="0" i="1" dirty="0"/>
          </a:p>
        </p:txBody>
      </p:sp>
    </p:spTree>
    <p:extLst>
      <p:ext uri="{BB962C8B-B14F-4D97-AF65-F5344CB8AC3E}">
        <p14:creationId xmlns:p14="http://schemas.microsoft.com/office/powerpoint/2010/main" val="43012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85DC7FCC-3DF3-4285-871E-0DC4D7A0BDD5}"/>
              </a:ext>
            </a:extLst>
          </p:cNvPr>
          <p:cNvSpPr/>
          <p:nvPr/>
        </p:nvSpPr>
        <p:spPr>
          <a:xfrm>
            <a:off x="626272" y="444368"/>
            <a:ext cx="3519800" cy="3369921"/>
          </a:xfrm>
          <a:prstGeom prst="ellipse">
            <a:avLst/>
          </a:prstGeom>
          <a:noFill/>
          <a:ln w="762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a:extLst>
              <a:ext uri="{FF2B5EF4-FFF2-40B4-BE49-F238E27FC236}">
                <a16:creationId xmlns:a16="http://schemas.microsoft.com/office/drawing/2014/main" id="{317417EC-484F-4806-B56F-5BC431E909E4}"/>
              </a:ext>
            </a:extLst>
          </p:cNvPr>
          <p:cNvSpPr txBox="1">
            <a:spLocks/>
          </p:cNvSpPr>
          <p:nvPr/>
        </p:nvSpPr>
        <p:spPr>
          <a:xfrm>
            <a:off x="1433990" y="-886312"/>
            <a:ext cx="3870747" cy="4910203"/>
          </a:xfrm>
          <a:prstGeom prst="rect">
            <a:avLst/>
          </a:prstGeom>
          <a:ln>
            <a:noFill/>
          </a:ln>
        </p:spPr>
        <p:txBody>
          <a:bodyPr vert="horz" lIns="91440" tIns="45720" rIns="91440" bIns="45720" rtlCol="0" anchor="t">
            <a:noAutofit/>
          </a:bodyPr>
          <a:lstStyle>
            <a:lvl1pPr algn="ctr" defTabSz="914400" rtl="0" eaLnBrk="1" latinLnBrk="0" hangingPunct="1">
              <a:lnSpc>
                <a:spcPct val="90000"/>
              </a:lnSpc>
              <a:spcBef>
                <a:spcPct val="0"/>
              </a:spcBef>
              <a:buNone/>
              <a:defRPr sz="5400" b="1" kern="1200">
                <a:solidFill>
                  <a:schemeClr val="bg1"/>
                </a:solidFill>
                <a:latin typeface="Helvetica" pitchFamily="2" charset="0"/>
                <a:ea typeface="+mj-ea"/>
                <a:cs typeface="+mj-cs"/>
              </a:defRPr>
            </a:lvl1pPr>
          </a:lstStyle>
          <a:p>
            <a:pPr algn="l"/>
            <a:r>
              <a:rPr lang="en-US" sz="5000" dirty="0"/>
              <a:t>		</a:t>
            </a:r>
            <a:br>
              <a:rPr lang="en-US" sz="5000" dirty="0"/>
            </a:br>
            <a:br>
              <a:rPr lang="en-US" sz="7000" dirty="0"/>
            </a:br>
            <a:r>
              <a:rPr lang="en-US" sz="5000" dirty="0"/>
              <a:t>Family</a:t>
            </a:r>
            <a:br>
              <a:rPr lang="en-US" sz="5000" dirty="0">
                <a:solidFill>
                  <a:schemeClr val="accent6">
                    <a:lumMod val="60000"/>
                    <a:lumOff val="40000"/>
                  </a:schemeClr>
                </a:solidFill>
              </a:rPr>
            </a:br>
            <a:r>
              <a:rPr lang="en-US" sz="5000" dirty="0">
                <a:solidFill>
                  <a:schemeClr val="accent6">
                    <a:lumMod val="60000"/>
                    <a:lumOff val="40000"/>
                  </a:schemeClr>
                </a:solidFill>
              </a:rPr>
              <a:t>Faith</a:t>
            </a:r>
            <a:br>
              <a:rPr lang="en-US" sz="5000" dirty="0">
                <a:solidFill>
                  <a:schemeClr val="accent6">
                    <a:lumMod val="60000"/>
                    <a:lumOff val="40000"/>
                  </a:schemeClr>
                </a:solidFill>
              </a:rPr>
            </a:br>
            <a:r>
              <a:rPr lang="en-US" sz="5000" dirty="0">
                <a:solidFill>
                  <a:schemeClr val="accent6">
                    <a:lumMod val="60000"/>
                    <a:lumOff val="40000"/>
                  </a:schemeClr>
                </a:solidFill>
              </a:rPr>
              <a:t>Grace			</a:t>
            </a:r>
            <a:br>
              <a:rPr lang="en-US" sz="5000" dirty="0">
                <a:solidFill>
                  <a:schemeClr val="accent6">
                    <a:lumMod val="60000"/>
                    <a:lumOff val="40000"/>
                  </a:schemeClr>
                </a:solidFill>
              </a:rPr>
            </a:br>
            <a:r>
              <a:rPr lang="en-US" sz="5000" dirty="0">
                <a:solidFill>
                  <a:schemeClr val="accent6">
                    <a:lumMod val="60000"/>
                    <a:lumOff val="40000"/>
                  </a:schemeClr>
                </a:solidFill>
              </a:rPr>
              <a:t>Love</a:t>
            </a:r>
          </a:p>
        </p:txBody>
      </p:sp>
      <p:sp>
        <p:nvSpPr>
          <p:cNvPr id="7" name="TextBox 6">
            <a:extLst>
              <a:ext uri="{FF2B5EF4-FFF2-40B4-BE49-F238E27FC236}">
                <a16:creationId xmlns:a16="http://schemas.microsoft.com/office/drawing/2014/main" id="{6A7DB2C5-5076-48B7-91EA-F71C169091CC}"/>
              </a:ext>
            </a:extLst>
          </p:cNvPr>
          <p:cNvSpPr txBox="1"/>
          <p:nvPr/>
        </p:nvSpPr>
        <p:spPr>
          <a:xfrm>
            <a:off x="4953791" y="512445"/>
            <a:ext cx="6611938" cy="5986254"/>
          </a:xfrm>
          <a:prstGeom prst="rect">
            <a:avLst/>
          </a:prstGeom>
          <a:noFill/>
        </p:spPr>
        <p:txBody>
          <a:bodyPr wrap="square" rtlCol="0">
            <a:spAutoFit/>
          </a:bodyPr>
          <a:lstStyle/>
          <a:p>
            <a:r>
              <a:rPr lang="en-US" sz="4500" dirty="0">
                <a:solidFill>
                  <a:schemeClr val="bg1"/>
                </a:solidFill>
              </a:rPr>
              <a:t>Romans 8:15 </a:t>
            </a:r>
          </a:p>
          <a:p>
            <a:endParaRPr lang="en-US" sz="2000" dirty="0">
              <a:solidFill>
                <a:schemeClr val="bg1"/>
              </a:solidFill>
            </a:endParaRPr>
          </a:p>
          <a:p>
            <a:r>
              <a:rPr lang="en-US" sz="5000" dirty="0">
                <a:solidFill>
                  <a:schemeClr val="bg1"/>
                </a:solidFill>
              </a:rPr>
              <a:t>For you did not receive a spirit that makes you a slave again to fear, but you received the Spirit of sonship. And by him we cry, </a:t>
            </a:r>
            <a:r>
              <a:rPr lang="en-US" sz="5000" i="1" dirty="0">
                <a:solidFill>
                  <a:schemeClr val="bg1"/>
                </a:solidFill>
              </a:rPr>
              <a:t>“Abba,</a:t>
            </a:r>
            <a:r>
              <a:rPr lang="en-US" sz="5000" dirty="0">
                <a:solidFill>
                  <a:schemeClr val="bg1"/>
                </a:solidFill>
              </a:rPr>
              <a:t> Father.” </a:t>
            </a:r>
          </a:p>
          <a:p>
            <a:endParaRPr lang="en-US" dirty="0"/>
          </a:p>
        </p:txBody>
      </p:sp>
    </p:spTree>
    <p:extLst>
      <p:ext uri="{BB962C8B-B14F-4D97-AF65-F5344CB8AC3E}">
        <p14:creationId xmlns:p14="http://schemas.microsoft.com/office/powerpoint/2010/main" val="859156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85DC7FCC-3DF3-4285-871E-0DC4D7A0BDD5}"/>
              </a:ext>
            </a:extLst>
          </p:cNvPr>
          <p:cNvSpPr/>
          <p:nvPr/>
        </p:nvSpPr>
        <p:spPr>
          <a:xfrm>
            <a:off x="568372" y="512445"/>
            <a:ext cx="3519800" cy="3369921"/>
          </a:xfrm>
          <a:prstGeom prst="ellipse">
            <a:avLst/>
          </a:prstGeom>
          <a:noFill/>
          <a:ln w="762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a:extLst>
              <a:ext uri="{FF2B5EF4-FFF2-40B4-BE49-F238E27FC236}">
                <a16:creationId xmlns:a16="http://schemas.microsoft.com/office/drawing/2014/main" id="{317417EC-484F-4806-B56F-5BC431E909E4}"/>
              </a:ext>
            </a:extLst>
          </p:cNvPr>
          <p:cNvSpPr txBox="1">
            <a:spLocks/>
          </p:cNvSpPr>
          <p:nvPr/>
        </p:nvSpPr>
        <p:spPr>
          <a:xfrm>
            <a:off x="1376090" y="-818235"/>
            <a:ext cx="3870747" cy="4910203"/>
          </a:xfrm>
          <a:prstGeom prst="rect">
            <a:avLst/>
          </a:prstGeom>
          <a:ln>
            <a:noFill/>
          </a:ln>
        </p:spPr>
        <p:txBody>
          <a:bodyPr vert="horz" lIns="91440" tIns="45720" rIns="91440" bIns="45720" rtlCol="0" anchor="t">
            <a:noAutofit/>
          </a:bodyPr>
          <a:lstStyle>
            <a:lvl1pPr algn="ctr" defTabSz="914400" rtl="0" eaLnBrk="1" latinLnBrk="0" hangingPunct="1">
              <a:lnSpc>
                <a:spcPct val="90000"/>
              </a:lnSpc>
              <a:spcBef>
                <a:spcPct val="0"/>
              </a:spcBef>
              <a:buNone/>
              <a:defRPr sz="5400" b="1" kern="1200">
                <a:solidFill>
                  <a:schemeClr val="bg1"/>
                </a:solidFill>
                <a:latin typeface="Helvetica" pitchFamily="2" charset="0"/>
                <a:ea typeface="+mj-ea"/>
                <a:cs typeface="+mj-cs"/>
              </a:defRPr>
            </a:lvl1pPr>
          </a:lstStyle>
          <a:p>
            <a:pPr algn="l"/>
            <a:r>
              <a:rPr lang="en-US" sz="5000" dirty="0"/>
              <a:t>		</a:t>
            </a:r>
            <a:br>
              <a:rPr lang="en-US" sz="5000" dirty="0"/>
            </a:br>
            <a:br>
              <a:rPr lang="en-US" sz="7000" dirty="0"/>
            </a:br>
            <a:r>
              <a:rPr lang="en-US" sz="5000" dirty="0">
                <a:solidFill>
                  <a:schemeClr val="accent6">
                    <a:lumMod val="60000"/>
                    <a:lumOff val="40000"/>
                  </a:schemeClr>
                </a:solidFill>
              </a:rPr>
              <a:t>Family</a:t>
            </a:r>
            <a:br>
              <a:rPr lang="en-US" sz="5000" dirty="0">
                <a:solidFill>
                  <a:schemeClr val="accent6">
                    <a:lumMod val="60000"/>
                    <a:lumOff val="40000"/>
                  </a:schemeClr>
                </a:solidFill>
              </a:rPr>
            </a:br>
            <a:r>
              <a:rPr lang="en-US" sz="5000" dirty="0"/>
              <a:t>Faith</a:t>
            </a:r>
            <a:br>
              <a:rPr lang="en-US" sz="5000" dirty="0">
                <a:solidFill>
                  <a:schemeClr val="accent6">
                    <a:lumMod val="60000"/>
                    <a:lumOff val="40000"/>
                  </a:schemeClr>
                </a:solidFill>
              </a:rPr>
            </a:br>
            <a:r>
              <a:rPr lang="en-US" sz="5000" dirty="0">
                <a:solidFill>
                  <a:schemeClr val="accent6">
                    <a:lumMod val="60000"/>
                    <a:lumOff val="40000"/>
                  </a:schemeClr>
                </a:solidFill>
              </a:rPr>
              <a:t>Grace			</a:t>
            </a:r>
            <a:br>
              <a:rPr lang="en-US" sz="5000" dirty="0">
                <a:solidFill>
                  <a:schemeClr val="accent6">
                    <a:lumMod val="60000"/>
                    <a:lumOff val="40000"/>
                  </a:schemeClr>
                </a:solidFill>
              </a:rPr>
            </a:br>
            <a:r>
              <a:rPr lang="en-US" sz="5000" dirty="0">
                <a:solidFill>
                  <a:schemeClr val="accent6">
                    <a:lumMod val="60000"/>
                    <a:lumOff val="40000"/>
                  </a:schemeClr>
                </a:solidFill>
              </a:rPr>
              <a:t>Love</a:t>
            </a:r>
          </a:p>
        </p:txBody>
      </p:sp>
      <p:sp>
        <p:nvSpPr>
          <p:cNvPr id="7" name="TextBox 6">
            <a:extLst>
              <a:ext uri="{FF2B5EF4-FFF2-40B4-BE49-F238E27FC236}">
                <a16:creationId xmlns:a16="http://schemas.microsoft.com/office/drawing/2014/main" id="{6A7DB2C5-5076-48B7-91EA-F71C169091CC}"/>
              </a:ext>
            </a:extLst>
          </p:cNvPr>
          <p:cNvSpPr txBox="1"/>
          <p:nvPr/>
        </p:nvSpPr>
        <p:spPr>
          <a:xfrm>
            <a:off x="4895891" y="512445"/>
            <a:ext cx="6669838" cy="4170372"/>
          </a:xfrm>
          <a:prstGeom prst="rect">
            <a:avLst/>
          </a:prstGeom>
          <a:noFill/>
        </p:spPr>
        <p:txBody>
          <a:bodyPr wrap="square" rtlCol="0">
            <a:spAutoFit/>
          </a:bodyPr>
          <a:lstStyle/>
          <a:p>
            <a:r>
              <a:rPr lang="en-US" sz="4500" dirty="0">
                <a:solidFill>
                  <a:schemeClr val="bg1"/>
                </a:solidFill>
              </a:rPr>
              <a:t>Jude 20  </a:t>
            </a:r>
          </a:p>
          <a:p>
            <a:endParaRPr lang="en-US" sz="2000" dirty="0">
              <a:solidFill>
                <a:schemeClr val="bg1"/>
              </a:solidFill>
            </a:endParaRPr>
          </a:p>
          <a:p>
            <a:r>
              <a:rPr lang="en-US" sz="5000" dirty="0">
                <a:solidFill>
                  <a:schemeClr val="bg1"/>
                </a:solidFill>
              </a:rPr>
              <a:t>But you, dear friends, build yourselves up in your most holy faith and pray in the Holy Spirit. </a:t>
            </a:r>
            <a:endParaRPr lang="en-US" sz="5000" dirty="0"/>
          </a:p>
        </p:txBody>
      </p:sp>
    </p:spTree>
    <p:extLst>
      <p:ext uri="{BB962C8B-B14F-4D97-AF65-F5344CB8AC3E}">
        <p14:creationId xmlns:p14="http://schemas.microsoft.com/office/powerpoint/2010/main" val="279223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2047" y="361467"/>
            <a:ext cx="11041898" cy="6135066"/>
          </a:xfrm>
        </p:spPr>
        <p:txBody>
          <a:bodyPr>
            <a:noAutofit/>
          </a:bodyPr>
          <a:lstStyle/>
          <a:p>
            <a:pPr algn="l"/>
            <a:r>
              <a:rPr lang="en-US" sz="5300" dirty="0"/>
              <a:t>Now is the time . . . </a:t>
            </a:r>
            <a:br>
              <a:rPr lang="en-US" sz="5300" dirty="0"/>
            </a:br>
            <a:br>
              <a:rPr lang="en-US" sz="5300" dirty="0"/>
            </a:br>
            <a:r>
              <a:rPr lang="en-US" sz="5300" dirty="0">
                <a:solidFill>
                  <a:srgbClr val="FFFF00"/>
                </a:solidFill>
              </a:rPr>
              <a:t>to stop </a:t>
            </a:r>
            <a:r>
              <a:rPr lang="en-US" sz="5300" dirty="0"/>
              <a:t>living in the patterns of pain and lies of your past</a:t>
            </a:r>
            <a:br>
              <a:rPr lang="en-US" sz="5300" dirty="0"/>
            </a:br>
            <a:br>
              <a:rPr lang="en-US" sz="5300" dirty="0"/>
            </a:br>
            <a:r>
              <a:rPr lang="en-US" sz="5300" dirty="0">
                <a:solidFill>
                  <a:srgbClr val="FFFF00"/>
                </a:solidFill>
              </a:rPr>
              <a:t>to start </a:t>
            </a:r>
            <a:r>
              <a:rPr lang="en-US" sz="5300" dirty="0"/>
              <a:t>living in who God says you can and should be</a:t>
            </a:r>
            <a:br>
              <a:rPr lang="en-US" sz="5300" dirty="0"/>
            </a:br>
            <a:endParaRPr lang="en-US" sz="4000" dirty="0"/>
          </a:p>
        </p:txBody>
      </p:sp>
    </p:spTree>
    <p:extLst>
      <p:ext uri="{BB962C8B-B14F-4D97-AF65-F5344CB8AC3E}">
        <p14:creationId xmlns:p14="http://schemas.microsoft.com/office/powerpoint/2010/main" val="532525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85DC7FCC-3DF3-4285-871E-0DC4D7A0BDD5}"/>
              </a:ext>
            </a:extLst>
          </p:cNvPr>
          <p:cNvSpPr/>
          <p:nvPr/>
        </p:nvSpPr>
        <p:spPr>
          <a:xfrm>
            <a:off x="536812" y="571959"/>
            <a:ext cx="3519800" cy="3369921"/>
          </a:xfrm>
          <a:prstGeom prst="ellipse">
            <a:avLst/>
          </a:prstGeom>
          <a:noFill/>
          <a:ln w="762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a:extLst>
              <a:ext uri="{FF2B5EF4-FFF2-40B4-BE49-F238E27FC236}">
                <a16:creationId xmlns:a16="http://schemas.microsoft.com/office/drawing/2014/main" id="{317417EC-484F-4806-B56F-5BC431E909E4}"/>
              </a:ext>
            </a:extLst>
          </p:cNvPr>
          <p:cNvSpPr txBox="1">
            <a:spLocks/>
          </p:cNvSpPr>
          <p:nvPr/>
        </p:nvSpPr>
        <p:spPr>
          <a:xfrm>
            <a:off x="1344530" y="-758721"/>
            <a:ext cx="3870747" cy="4910203"/>
          </a:xfrm>
          <a:prstGeom prst="rect">
            <a:avLst/>
          </a:prstGeom>
          <a:ln>
            <a:noFill/>
          </a:ln>
        </p:spPr>
        <p:txBody>
          <a:bodyPr vert="horz" lIns="91440" tIns="45720" rIns="91440" bIns="45720" rtlCol="0" anchor="t">
            <a:noAutofit/>
          </a:bodyPr>
          <a:lstStyle>
            <a:lvl1pPr algn="ctr" defTabSz="914400" rtl="0" eaLnBrk="1" latinLnBrk="0" hangingPunct="1">
              <a:lnSpc>
                <a:spcPct val="90000"/>
              </a:lnSpc>
              <a:spcBef>
                <a:spcPct val="0"/>
              </a:spcBef>
              <a:buNone/>
              <a:defRPr sz="5400" b="1" kern="1200">
                <a:solidFill>
                  <a:schemeClr val="bg1"/>
                </a:solidFill>
                <a:latin typeface="Helvetica" pitchFamily="2" charset="0"/>
                <a:ea typeface="+mj-ea"/>
                <a:cs typeface="+mj-cs"/>
              </a:defRPr>
            </a:lvl1pPr>
          </a:lstStyle>
          <a:p>
            <a:pPr algn="l"/>
            <a:r>
              <a:rPr lang="en-US" sz="5000" dirty="0"/>
              <a:t>		</a:t>
            </a:r>
            <a:br>
              <a:rPr lang="en-US" sz="5000" dirty="0"/>
            </a:br>
            <a:br>
              <a:rPr lang="en-US" sz="7000" dirty="0"/>
            </a:br>
            <a:r>
              <a:rPr lang="en-US" sz="5000" dirty="0">
                <a:solidFill>
                  <a:schemeClr val="accent6">
                    <a:lumMod val="60000"/>
                    <a:lumOff val="40000"/>
                  </a:schemeClr>
                </a:solidFill>
              </a:rPr>
              <a:t>Family</a:t>
            </a:r>
            <a:br>
              <a:rPr lang="en-US" sz="5000" dirty="0">
                <a:solidFill>
                  <a:schemeClr val="accent6">
                    <a:lumMod val="60000"/>
                    <a:lumOff val="40000"/>
                  </a:schemeClr>
                </a:solidFill>
              </a:rPr>
            </a:br>
            <a:r>
              <a:rPr lang="en-US" sz="5000" dirty="0">
                <a:solidFill>
                  <a:schemeClr val="accent6">
                    <a:lumMod val="60000"/>
                    <a:lumOff val="40000"/>
                  </a:schemeClr>
                </a:solidFill>
              </a:rPr>
              <a:t>Faith</a:t>
            </a:r>
            <a:br>
              <a:rPr lang="en-US" sz="5000" dirty="0">
                <a:solidFill>
                  <a:schemeClr val="accent6">
                    <a:lumMod val="60000"/>
                    <a:lumOff val="40000"/>
                  </a:schemeClr>
                </a:solidFill>
              </a:rPr>
            </a:br>
            <a:r>
              <a:rPr lang="en-US" sz="5000" dirty="0"/>
              <a:t>Grace</a:t>
            </a:r>
            <a:r>
              <a:rPr lang="en-US" sz="5000" dirty="0">
                <a:solidFill>
                  <a:schemeClr val="accent6">
                    <a:lumMod val="60000"/>
                    <a:lumOff val="40000"/>
                  </a:schemeClr>
                </a:solidFill>
              </a:rPr>
              <a:t>			</a:t>
            </a:r>
            <a:br>
              <a:rPr lang="en-US" sz="5000" dirty="0">
                <a:solidFill>
                  <a:schemeClr val="accent6">
                    <a:lumMod val="60000"/>
                    <a:lumOff val="40000"/>
                  </a:schemeClr>
                </a:solidFill>
              </a:rPr>
            </a:br>
            <a:r>
              <a:rPr lang="en-US" sz="5000" dirty="0">
                <a:solidFill>
                  <a:schemeClr val="accent6">
                    <a:lumMod val="60000"/>
                    <a:lumOff val="40000"/>
                  </a:schemeClr>
                </a:solidFill>
              </a:rPr>
              <a:t>Love</a:t>
            </a:r>
          </a:p>
        </p:txBody>
      </p:sp>
      <p:sp>
        <p:nvSpPr>
          <p:cNvPr id="7" name="TextBox 6">
            <a:extLst>
              <a:ext uri="{FF2B5EF4-FFF2-40B4-BE49-F238E27FC236}">
                <a16:creationId xmlns:a16="http://schemas.microsoft.com/office/drawing/2014/main" id="{6A7DB2C5-5076-48B7-91EA-F71C169091CC}"/>
              </a:ext>
            </a:extLst>
          </p:cNvPr>
          <p:cNvSpPr txBox="1"/>
          <p:nvPr/>
        </p:nvSpPr>
        <p:spPr>
          <a:xfrm>
            <a:off x="4699591" y="266596"/>
            <a:ext cx="7145079" cy="6324808"/>
          </a:xfrm>
          <a:prstGeom prst="rect">
            <a:avLst/>
          </a:prstGeom>
          <a:noFill/>
        </p:spPr>
        <p:txBody>
          <a:bodyPr wrap="square" rtlCol="0">
            <a:spAutoFit/>
          </a:bodyPr>
          <a:lstStyle/>
          <a:p>
            <a:r>
              <a:rPr lang="en-US" sz="4500" dirty="0">
                <a:solidFill>
                  <a:schemeClr val="bg1"/>
                </a:solidFill>
              </a:rPr>
              <a:t>Hebrews 10:29 </a:t>
            </a:r>
          </a:p>
          <a:p>
            <a:r>
              <a:rPr lang="en-US" sz="4500" dirty="0">
                <a:solidFill>
                  <a:schemeClr val="bg1"/>
                </a:solidFill>
              </a:rPr>
              <a:t>“the Spirit of grace”</a:t>
            </a:r>
          </a:p>
          <a:p>
            <a:endParaRPr lang="en-US" sz="4500" dirty="0">
              <a:solidFill>
                <a:schemeClr val="bg1"/>
              </a:solidFill>
            </a:endParaRPr>
          </a:p>
          <a:p>
            <a:r>
              <a:rPr lang="en-US" sz="4500" dirty="0">
                <a:solidFill>
                  <a:schemeClr val="bg1"/>
                </a:solidFill>
              </a:rPr>
              <a:t>Galatians 5:22–23 </a:t>
            </a:r>
          </a:p>
          <a:p>
            <a:r>
              <a:rPr lang="en-US" sz="4500" dirty="0">
                <a:solidFill>
                  <a:schemeClr val="bg1"/>
                </a:solidFill>
              </a:rPr>
              <a:t>But the fruit of the Spirit is love, joy, peace, patience, kindness, goodness, faithfulness, gentleness and self-control. </a:t>
            </a:r>
          </a:p>
        </p:txBody>
      </p:sp>
    </p:spTree>
    <p:extLst>
      <p:ext uri="{BB962C8B-B14F-4D97-AF65-F5344CB8AC3E}">
        <p14:creationId xmlns:p14="http://schemas.microsoft.com/office/powerpoint/2010/main" val="3745073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85DC7FCC-3DF3-4285-871E-0DC4D7A0BDD5}"/>
              </a:ext>
            </a:extLst>
          </p:cNvPr>
          <p:cNvSpPr/>
          <p:nvPr/>
        </p:nvSpPr>
        <p:spPr>
          <a:xfrm>
            <a:off x="536813" y="593224"/>
            <a:ext cx="3519800" cy="3369921"/>
          </a:xfrm>
          <a:prstGeom prst="ellipse">
            <a:avLst/>
          </a:prstGeom>
          <a:noFill/>
          <a:ln w="762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a:extLst>
              <a:ext uri="{FF2B5EF4-FFF2-40B4-BE49-F238E27FC236}">
                <a16:creationId xmlns:a16="http://schemas.microsoft.com/office/drawing/2014/main" id="{317417EC-484F-4806-B56F-5BC431E909E4}"/>
              </a:ext>
            </a:extLst>
          </p:cNvPr>
          <p:cNvSpPr txBox="1">
            <a:spLocks/>
          </p:cNvSpPr>
          <p:nvPr/>
        </p:nvSpPr>
        <p:spPr>
          <a:xfrm>
            <a:off x="1344531" y="-737456"/>
            <a:ext cx="3870747" cy="4910203"/>
          </a:xfrm>
          <a:prstGeom prst="rect">
            <a:avLst/>
          </a:prstGeom>
          <a:ln>
            <a:noFill/>
          </a:ln>
        </p:spPr>
        <p:txBody>
          <a:bodyPr vert="horz" lIns="91440" tIns="45720" rIns="91440" bIns="45720" rtlCol="0" anchor="t">
            <a:noAutofit/>
          </a:bodyPr>
          <a:lstStyle>
            <a:lvl1pPr algn="ctr" defTabSz="914400" rtl="0" eaLnBrk="1" latinLnBrk="0" hangingPunct="1">
              <a:lnSpc>
                <a:spcPct val="90000"/>
              </a:lnSpc>
              <a:spcBef>
                <a:spcPct val="0"/>
              </a:spcBef>
              <a:buNone/>
              <a:defRPr sz="5400" b="1" kern="1200">
                <a:solidFill>
                  <a:schemeClr val="bg1"/>
                </a:solidFill>
                <a:latin typeface="Helvetica" pitchFamily="2" charset="0"/>
                <a:ea typeface="+mj-ea"/>
                <a:cs typeface="+mj-cs"/>
              </a:defRPr>
            </a:lvl1pPr>
          </a:lstStyle>
          <a:p>
            <a:pPr algn="l"/>
            <a:r>
              <a:rPr lang="en-US" sz="5000" dirty="0"/>
              <a:t>		</a:t>
            </a:r>
            <a:br>
              <a:rPr lang="en-US" sz="5000" dirty="0"/>
            </a:br>
            <a:br>
              <a:rPr lang="en-US" sz="7000" dirty="0"/>
            </a:br>
            <a:r>
              <a:rPr lang="en-US" sz="5000" dirty="0">
                <a:solidFill>
                  <a:schemeClr val="accent6">
                    <a:lumMod val="60000"/>
                    <a:lumOff val="40000"/>
                  </a:schemeClr>
                </a:solidFill>
              </a:rPr>
              <a:t>Family</a:t>
            </a:r>
            <a:br>
              <a:rPr lang="en-US" sz="5000" dirty="0">
                <a:solidFill>
                  <a:schemeClr val="accent6">
                    <a:lumMod val="60000"/>
                    <a:lumOff val="40000"/>
                  </a:schemeClr>
                </a:solidFill>
              </a:rPr>
            </a:br>
            <a:r>
              <a:rPr lang="en-US" sz="5000" dirty="0">
                <a:solidFill>
                  <a:schemeClr val="accent6">
                    <a:lumMod val="60000"/>
                    <a:lumOff val="40000"/>
                  </a:schemeClr>
                </a:solidFill>
              </a:rPr>
              <a:t>Faith</a:t>
            </a:r>
            <a:br>
              <a:rPr lang="en-US" sz="5000" dirty="0">
                <a:solidFill>
                  <a:schemeClr val="accent6">
                    <a:lumMod val="60000"/>
                    <a:lumOff val="40000"/>
                  </a:schemeClr>
                </a:solidFill>
              </a:rPr>
            </a:br>
            <a:r>
              <a:rPr lang="en-US" sz="5000" dirty="0">
                <a:solidFill>
                  <a:schemeClr val="accent6">
                    <a:lumMod val="60000"/>
                    <a:lumOff val="40000"/>
                  </a:schemeClr>
                </a:solidFill>
              </a:rPr>
              <a:t>Grace			</a:t>
            </a:r>
            <a:br>
              <a:rPr lang="en-US" sz="5000" dirty="0">
                <a:solidFill>
                  <a:schemeClr val="accent6">
                    <a:lumMod val="60000"/>
                    <a:lumOff val="40000"/>
                  </a:schemeClr>
                </a:solidFill>
              </a:rPr>
            </a:br>
            <a:r>
              <a:rPr lang="en-US" sz="5000" dirty="0"/>
              <a:t>Love</a:t>
            </a:r>
          </a:p>
        </p:txBody>
      </p:sp>
      <p:sp>
        <p:nvSpPr>
          <p:cNvPr id="7" name="TextBox 6">
            <a:extLst>
              <a:ext uri="{FF2B5EF4-FFF2-40B4-BE49-F238E27FC236}">
                <a16:creationId xmlns:a16="http://schemas.microsoft.com/office/drawing/2014/main" id="{6A7DB2C5-5076-48B7-91EA-F71C169091CC}"/>
              </a:ext>
            </a:extLst>
          </p:cNvPr>
          <p:cNvSpPr txBox="1"/>
          <p:nvPr/>
        </p:nvSpPr>
        <p:spPr>
          <a:xfrm>
            <a:off x="4864332" y="266596"/>
            <a:ext cx="6790856" cy="5709255"/>
          </a:xfrm>
          <a:prstGeom prst="rect">
            <a:avLst/>
          </a:prstGeom>
          <a:noFill/>
        </p:spPr>
        <p:txBody>
          <a:bodyPr wrap="square" rtlCol="0">
            <a:spAutoFit/>
          </a:bodyPr>
          <a:lstStyle/>
          <a:p>
            <a:r>
              <a:rPr lang="en-US" sz="4500" dirty="0">
                <a:solidFill>
                  <a:schemeClr val="bg1"/>
                </a:solidFill>
              </a:rPr>
              <a:t>Romans 5:5 </a:t>
            </a:r>
          </a:p>
          <a:p>
            <a:endParaRPr lang="en-US" sz="2000" dirty="0">
              <a:solidFill>
                <a:schemeClr val="bg1"/>
              </a:solidFill>
            </a:endParaRPr>
          </a:p>
          <a:p>
            <a:r>
              <a:rPr lang="en-US" sz="5000" dirty="0">
                <a:solidFill>
                  <a:schemeClr val="bg1"/>
                </a:solidFill>
              </a:rPr>
              <a:t>And hope does not disappoint us, because God has poured out his love into our hearts by the Holy Spirit, whom he has given us. </a:t>
            </a:r>
          </a:p>
        </p:txBody>
      </p:sp>
    </p:spTree>
    <p:extLst>
      <p:ext uri="{BB962C8B-B14F-4D97-AF65-F5344CB8AC3E}">
        <p14:creationId xmlns:p14="http://schemas.microsoft.com/office/powerpoint/2010/main" val="191329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575051" y="361467"/>
            <a:ext cx="11041898" cy="6135066"/>
          </a:xfrm>
        </p:spPr>
        <p:txBody>
          <a:bodyPr>
            <a:normAutofit fontScale="90000"/>
          </a:bodyPr>
          <a:lstStyle/>
          <a:p>
            <a:pPr algn="l"/>
            <a:r>
              <a:rPr lang="en-US" sz="5300" b="0" dirty="0"/>
              <a:t>Jesus saved us, not because of the righteous things we had done, but because of his mercy. He washed away our sins, giving us a new birth and </a:t>
            </a:r>
            <a:r>
              <a:rPr lang="en-US" sz="5300" b="0" dirty="0">
                <a:solidFill>
                  <a:srgbClr val="FFFF00"/>
                </a:solidFill>
              </a:rPr>
              <a:t>renewal through the Holy Spirit</a:t>
            </a:r>
            <a:r>
              <a:rPr lang="en-US" sz="5300" b="0" dirty="0"/>
              <a:t>. He generously poured out the Spirit upon us through Jesus Christ</a:t>
            </a:r>
            <a:br>
              <a:rPr lang="en-US" sz="5000" b="0" dirty="0"/>
            </a:br>
            <a:br>
              <a:rPr lang="en-US" sz="5300" b="0" dirty="0"/>
            </a:br>
            <a:r>
              <a:rPr lang="en-US" sz="5300" b="0" dirty="0"/>
              <a:t>Titus 3:4-6</a:t>
            </a:r>
            <a:endParaRPr lang="en-US" sz="3300" b="0" i="1" dirty="0"/>
          </a:p>
        </p:txBody>
      </p:sp>
    </p:spTree>
    <p:extLst>
      <p:ext uri="{BB962C8B-B14F-4D97-AF65-F5344CB8AC3E}">
        <p14:creationId xmlns:p14="http://schemas.microsoft.com/office/powerpoint/2010/main" val="3503254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2047" y="361467"/>
            <a:ext cx="11041898" cy="6135066"/>
          </a:xfrm>
        </p:spPr>
        <p:txBody>
          <a:bodyPr>
            <a:normAutofit/>
          </a:bodyPr>
          <a:lstStyle/>
          <a:p>
            <a:pPr algn="l"/>
            <a:br>
              <a:rPr lang="en-US" b="0" dirty="0"/>
            </a:br>
            <a:r>
              <a:rPr lang="en-US" dirty="0"/>
              <a:t>What does it feel like?</a:t>
            </a:r>
            <a:br>
              <a:rPr lang="en-US" b="0" dirty="0"/>
            </a:br>
            <a:endParaRPr lang="en-US" sz="3300" b="0" i="1" dirty="0"/>
          </a:p>
        </p:txBody>
      </p:sp>
    </p:spTree>
    <p:extLst>
      <p:ext uri="{BB962C8B-B14F-4D97-AF65-F5344CB8AC3E}">
        <p14:creationId xmlns:p14="http://schemas.microsoft.com/office/powerpoint/2010/main" val="1916173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0121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5157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2047" y="361467"/>
            <a:ext cx="11041898" cy="6135066"/>
          </a:xfrm>
        </p:spPr>
        <p:txBody>
          <a:bodyPr>
            <a:normAutofit fontScale="90000"/>
          </a:bodyPr>
          <a:lstStyle/>
          <a:p>
            <a:pPr algn="l"/>
            <a:br>
              <a:rPr lang="en-US" b="0" dirty="0"/>
            </a:br>
            <a:br>
              <a:rPr lang="en-US" b="0" dirty="0"/>
            </a:br>
            <a:r>
              <a:rPr lang="en-US" b="0" dirty="0"/>
              <a:t>“Which of you fathers, if your son asks for a fish, will give him a snake instead? . . . If you then, though you are evil, know how to give good gifts to your children, how much more will your Father in heaven </a:t>
            </a:r>
            <a:r>
              <a:rPr lang="en-US" b="0" dirty="0">
                <a:solidFill>
                  <a:srgbClr val="FFFF00"/>
                </a:solidFill>
              </a:rPr>
              <a:t>give the Holy Spirit </a:t>
            </a:r>
            <a:r>
              <a:rPr lang="en-US" b="0" dirty="0"/>
              <a:t>to those who </a:t>
            </a:r>
            <a:r>
              <a:rPr lang="en-US" b="0" dirty="0">
                <a:solidFill>
                  <a:srgbClr val="FFFF00"/>
                </a:solidFill>
              </a:rPr>
              <a:t>ask</a:t>
            </a:r>
            <a:r>
              <a:rPr lang="en-US" b="0" dirty="0"/>
              <a:t> him!” </a:t>
            </a:r>
            <a:br>
              <a:rPr lang="en-US" b="0" dirty="0"/>
            </a:br>
            <a:br>
              <a:rPr lang="en-US" b="0" dirty="0"/>
            </a:br>
            <a:r>
              <a:rPr lang="en-US" b="0" dirty="0"/>
              <a:t>Luke 11:11–13</a:t>
            </a:r>
            <a:br>
              <a:rPr lang="en-US" b="0" dirty="0"/>
            </a:br>
            <a:br>
              <a:rPr lang="en-US" b="0" dirty="0"/>
            </a:br>
            <a:endParaRPr lang="en-US" sz="3300" b="0" i="1" dirty="0"/>
          </a:p>
        </p:txBody>
      </p:sp>
    </p:spTree>
    <p:extLst>
      <p:ext uri="{BB962C8B-B14F-4D97-AF65-F5344CB8AC3E}">
        <p14:creationId xmlns:p14="http://schemas.microsoft.com/office/powerpoint/2010/main" val="3744128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p:txBody>
          <a:bodyPr>
            <a:normAutofit/>
          </a:bodyPr>
          <a:lstStyle/>
          <a:p>
            <a:pPr algn="l"/>
            <a:r>
              <a:rPr lang="en-US" sz="5000" dirty="0"/>
              <a:t>Now is the time to . . .</a:t>
            </a:r>
            <a:br>
              <a:rPr lang="en-US" sz="5000" dirty="0"/>
            </a:br>
            <a:br>
              <a:rPr lang="en-US" sz="5000" dirty="0"/>
            </a:br>
            <a:r>
              <a:rPr lang="en-US" sz="5000" dirty="0"/>
              <a:t>	1. Ask for grace</a:t>
            </a:r>
            <a:br>
              <a:rPr lang="en-US" sz="5000" dirty="0"/>
            </a:br>
            <a:br>
              <a:rPr lang="en-US" sz="5000" dirty="0"/>
            </a:br>
            <a:r>
              <a:rPr lang="en-US" sz="5000" dirty="0"/>
              <a:t>	2. Ask for understanding</a:t>
            </a:r>
            <a:br>
              <a:rPr lang="en-US" sz="5000" dirty="0"/>
            </a:br>
            <a:br>
              <a:rPr lang="en-US" sz="5000" dirty="0"/>
            </a:br>
            <a:r>
              <a:rPr lang="en-US" sz="5000" dirty="0"/>
              <a:t>	3. Ask to be filled with The Spirit</a:t>
            </a:r>
          </a:p>
        </p:txBody>
      </p:sp>
    </p:spTree>
    <p:extLst>
      <p:ext uri="{BB962C8B-B14F-4D97-AF65-F5344CB8AC3E}">
        <p14:creationId xmlns:p14="http://schemas.microsoft.com/office/powerpoint/2010/main" val="2218703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2047" y="361467"/>
            <a:ext cx="11041898" cy="6135066"/>
          </a:xfrm>
        </p:spPr>
        <p:txBody>
          <a:bodyPr>
            <a:normAutofit/>
          </a:bodyPr>
          <a:lstStyle/>
          <a:p>
            <a:pPr algn="l"/>
            <a:r>
              <a:rPr lang="en-US" sz="5500" b="0" dirty="0"/>
              <a:t>“The time is fulfilled, and the kingdom of God is at hand;</a:t>
            </a:r>
            <a:br>
              <a:rPr lang="en-US" sz="5500" b="0" dirty="0"/>
            </a:br>
            <a:r>
              <a:rPr lang="en-US" sz="5500" b="0" dirty="0">
                <a:solidFill>
                  <a:srgbClr val="FFFF00"/>
                </a:solidFill>
              </a:rPr>
              <a:t>repent</a:t>
            </a:r>
            <a:r>
              <a:rPr lang="en-US" sz="5500" b="0" dirty="0"/>
              <a:t> and believe in the gospel”</a:t>
            </a:r>
            <a:br>
              <a:rPr lang="en-US" sz="5300" b="0" dirty="0"/>
            </a:br>
            <a:br>
              <a:rPr lang="en-US" sz="5300" b="0" dirty="0"/>
            </a:br>
            <a:br>
              <a:rPr lang="en-US" sz="5300" b="0" dirty="0"/>
            </a:br>
            <a:r>
              <a:rPr lang="en-US" sz="4000" dirty="0"/>
              <a:t>Mark 1:15 </a:t>
            </a:r>
            <a:r>
              <a:rPr lang="en-US" sz="4000" b="0" i="1" dirty="0"/>
              <a:t>(the first public message of Jesus)</a:t>
            </a:r>
          </a:p>
        </p:txBody>
      </p:sp>
    </p:spTree>
    <p:extLst>
      <p:ext uri="{BB962C8B-B14F-4D97-AF65-F5344CB8AC3E}">
        <p14:creationId xmlns:p14="http://schemas.microsoft.com/office/powerpoint/2010/main" val="3822529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8B13A6C1-053F-4300-9325-5B985A8E5280}"/>
              </a:ext>
            </a:extLst>
          </p:cNvPr>
          <p:cNvSpPr/>
          <p:nvPr/>
        </p:nvSpPr>
        <p:spPr>
          <a:xfrm>
            <a:off x="587516" y="2381796"/>
            <a:ext cx="3870746" cy="3564270"/>
          </a:xfrm>
          <a:prstGeom prst="ellipse">
            <a:avLst/>
          </a:prstGeom>
          <a:no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1647219" y="1398069"/>
            <a:ext cx="3870747" cy="4056133"/>
          </a:xfrm>
          <a:ln>
            <a:noFill/>
          </a:ln>
        </p:spPr>
        <p:txBody>
          <a:bodyPr anchor="t">
            <a:noAutofit/>
          </a:bodyPr>
          <a:lstStyle/>
          <a:p>
            <a:pPr algn="l"/>
            <a:r>
              <a:rPr lang="en-US" sz="5000" dirty="0"/>
              <a:t>S</a:t>
            </a:r>
            <a:r>
              <a:rPr lang="en-US" sz="5000" dirty="0">
                <a:solidFill>
                  <a:schemeClr val="bg1">
                    <a:lumMod val="95000"/>
                  </a:schemeClr>
                </a:solidFill>
              </a:rPr>
              <a:t>atan</a:t>
            </a:r>
            <a:br>
              <a:rPr lang="en-US" sz="5000" dirty="0">
                <a:solidFill>
                  <a:schemeClr val="bg1">
                    <a:lumMod val="95000"/>
                  </a:schemeClr>
                </a:solidFill>
              </a:rPr>
            </a:br>
            <a:br>
              <a:rPr lang="en-US" sz="5000" dirty="0">
                <a:solidFill>
                  <a:schemeClr val="bg1">
                    <a:lumMod val="95000"/>
                  </a:schemeClr>
                </a:solidFill>
              </a:rPr>
            </a:br>
            <a:r>
              <a:rPr lang="en-US" sz="5000" dirty="0">
                <a:solidFill>
                  <a:schemeClr val="bg1">
                    <a:lumMod val="95000"/>
                  </a:schemeClr>
                </a:solidFill>
              </a:rPr>
              <a:t>Self</a:t>
            </a:r>
            <a:br>
              <a:rPr lang="en-US" sz="5000" dirty="0">
                <a:solidFill>
                  <a:schemeClr val="bg1">
                    <a:lumMod val="95000"/>
                  </a:schemeClr>
                </a:solidFill>
              </a:rPr>
            </a:br>
            <a:r>
              <a:rPr lang="en-US" sz="5000" dirty="0">
                <a:solidFill>
                  <a:schemeClr val="bg1">
                    <a:lumMod val="95000"/>
                  </a:schemeClr>
                </a:solidFill>
              </a:rPr>
              <a:t>Control</a:t>
            </a:r>
            <a:br>
              <a:rPr lang="en-US" sz="5000" dirty="0">
                <a:solidFill>
                  <a:schemeClr val="bg1">
                    <a:lumMod val="95000"/>
                  </a:schemeClr>
                </a:solidFill>
              </a:rPr>
            </a:br>
            <a:r>
              <a:rPr lang="en-US" sz="5000" dirty="0">
                <a:solidFill>
                  <a:schemeClr val="bg1">
                    <a:lumMod val="95000"/>
                  </a:schemeClr>
                </a:solidFill>
              </a:rPr>
              <a:t>Work			</a:t>
            </a:r>
            <a:br>
              <a:rPr lang="en-US" sz="5000" dirty="0">
                <a:solidFill>
                  <a:schemeClr val="bg1">
                    <a:lumMod val="95000"/>
                  </a:schemeClr>
                </a:solidFill>
              </a:rPr>
            </a:br>
            <a:r>
              <a:rPr lang="en-US" sz="5000" dirty="0">
                <a:solidFill>
                  <a:schemeClr val="bg1">
                    <a:lumMod val="95000"/>
                  </a:schemeClr>
                </a:solidFill>
              </a:rPr>
              <a:t>Fear</a:t>
            </a:r>
            <a:endParaRPr lang="en-US" sz="5000" dirty="0"/>
          </a:p>
        </p:txBody>
      </p:sp>
      <p:sp>
        <p:nvSpPr>
          <p:cNvPr id="17" name="Title 1">
            <a:extLst>
              <a:ext uri="{FF2B5EF4-FFF2-40B4-BE49-F238E27FC236}">
                <a16:creationId xmlns:a16="http://schemas.microsoft.com/office/drawing/2014/main" id="{317417EC-484F-4806-B56F-5BC431E909E4}"/>
              </a:ext>
            </a:extLst>
          </p:cNvPr>
          <p:cNvSpPr txBox="1">
            <a:spLocks/>
          </p:cNvSpPr>
          <p:nvPr/>
        </p:nvSpPr>
        <p:spPr>
          <a:xfrm>
            <a:off x="8483962" y="1398069"/>
            <a:ext cx="3870747" cy="4101962"/>
          </a:xfrm>
          <a:prstGeom prst="rect">
            <a:avLst/>
          </a:prstGeom>
          <a:ln>
            <a:noFill/>
          </a:ln>
        </p:spPr>
        <p:txBody>
          <a:bodyPr vert="horz" lIns="91440" tIns="45720" rIns="91440" bIns="45720" rtlCol="0" anchor="t">
            <a:noAutofit/>
          </a:bodyPr>
          <a:lstStyle>
            <a:lvl1pPr algn="ctr" defTabSz="914400" rtl="0" eaLnBrk="1" latinLnBrk="0" hangingPunct="1">
              <a:lnSpc>
                <a:spcPct val="90000"/>
              </a:lnSpc>
              <a:spcBef>
                <a:spcPct val="0"/>
              </a:spcBef>
              <a:buNone/>
              <a:defRPr sz="5400" b="1" kern="1200">
                <a:solidFill>
                  <a:schemeClr val="bg1"/>
                </a:solidFill>
                <a:latin typeface="Helvetica" pitchFamily="2" charset="0"/>
                <a:ea typeface="+mj-ea"/>
                <a:cs typeface="+mj-cs"/>
              </a:defRPr>
            </a:lvl1pPr>
          </a:lstStyle>
          <a:p>
            <a:pPr algn="l"/>
            <a:r>
              <a:rPr lang="en-US" sz="5000" dirty="0">
                <a:solidFill>
                  <a:schemeClr val="accent6">
                    <a:lumMod val="60000"/>
                    <a:lumOff val="40000"/>
                  </a:schemeClr>
                </a:solidFill>
              </a:rPr>
              <a:t>Jesus</a:t>
            </a:r>
          </a:p>
          <a:p>
            <a:pPr algn="l"/>
            <a:endParaRPr lang="en-US" sz="5000" dirty="0">
              <a:solidFill>
                <a:schemeClr val="accent6">
                  <a:lumMod val="60000"/>
                  <a:lumOff val="40000"/>
                </a:schemeClr>
              </a:solidFill>
            </a:endParaRPr>
          </a:p>
          <a:p>
            <a:pPr algn="l"/>
            <a:r>
              <a:rPr lang="en-US" sz="5000" dirty="0">
                <a:solidFill>
                  <a:schemeClr val="accent6">
                    <a:lumMod val="60000"/>
                    <a:lumOff val="40000"/>
                  </a:schemeClr>
                </a:solidFill>
              </a:rPr>
              <a:t>Family</a:t>
            </a:r>
            <a:br>
              <a:rPr lang="en-US" sz="5000" dirty="0">
                <a:solidFill>
                  <a:schemeClr val="accent6">
                    <a:lumMod val="60000"/>
                    <a:lumOff val="40000"/>
                  </a:schemeClr>
                </a:solidFill>
              </a:rPr>
            </a:br>
            <a:r>
              <a:rPr lang="en-US" sz="5000" dirty="0">
                <a:solidFill>
                  <a:schemeClr val="accent6">
                    <a:lumMod val="60000"/>
                    <a:lumOff val="40000"/>
                  </a:schemeClr>
                </a:solidFill>
              </a:rPr>
              <a:t>Faith</a:t>
            </a:r>
            <a:br>
              <a:rPr lang="en-US" sz="5000" dirty="0">
                <a:solidFill>
                  <a:schemeClr val="accent6">
                    <a:lumMod val="60000"/>
                    <a:lumOff val="40000"/>
                  </a:schemeClr>
                </a:solidFill>
              </a:rPr>
            </a:br>
            <a:r>
              <a:rPr lang="en-US" sz="5000" dirty="0">
                <a:solidFill>
                  <a:schemeClr val="accent6">
                    <a:lumMod val="60000"/>
                    <a:lumOff val="40000"/>
                  </a:schemeClr>
                </a:solidFill>
              </a:rPr>
              <a:t>Grace			</a:t>
            </a:r>
            <a:br>
              <a:rPr lang="en-US" sz="5000" dirty="0">
                <a:solidFill>
                  <a:schemeClr val="accent6">
                    <a:lumMod val="60000"/>
                    <a:lumOff val="40000"/>
                  </a:schemeClr>
                </a:solidFill>
              </a:rPr>
            </a:br>
            <a:r>
              <a:rPr lang="en-US" sz="5000" dirty="0">
                <a:solidFill>
                  <a:schemeClr val="accent6">
                    <a:lumMod val="60000"/>
                    <a:lumOff val="40000"/>
                  </a:schemeClr>
                </a:solidFill>
              </a:rPr>
              <a:t>Love</a:t>
            </a:r>
          </a:p>
        </p:txBody>
      </p:sp>
      <p:sp>
        <p:nvSpPr>
          <p:cNvPr id="4" name="TextBox 3">
            <a:extLst>
              <a:ext uri="{FF2B5EF4-FFF2-40B4-BE49-F238E27FC236}">
                <a16:creationId xmlns:a16="http://schemas.microsoft.com/office/drawing/2014/main" id="{36163A92-098E-499D-81DE-29EFC07B3029}"/>
              </a:ext>
            </a:extLst>
          </p:cNvPr>
          <p:cNvSpPr txBox="1"/>
          <p:nvPr/>
        </p:nvSpPr>
        <p:spPr>
          <a:xfrm>
            <a:off x="7432274" y="304112"/>
            <a:ext cx="3547831" cy="707886"/>
          </a:xfrm>
          <a:prstGeom prst="rect">
            <a:avLst/>
          </a:prstGeom>
          <a:noFill/>
        </p:spPr>
        <p:txBody>
          <a:bodyPr wrap="none" rtlCol="0">
            <a:spAutoFit/>
          </a:bodyPr>
          <a:lstStyle/>
          <a:p>
            <a:pPr algn="ctr"/>
            <a:r>
              <a:rPr lang="en-US" sz="4000" dirty="0">
                <a:solidFill>
                  <a:schemeClr val="accent6">
                    <a:lumMod val="60000"/>
                    <a:lumOff val="40000"/>
                  </a:schemeClr>
                </a:solidFill>
              </a:rPr>
              <a:t>Kingdom of God</a:t>
            </a:r>
          </a:p>
        </p:txBody>
      </p:sp>
      <p:sp>
        <p:nvSpPr>
          <p:cNvPr id="9" name="TextBox 8">
            <a:extLst>
              <a:ext uri="{FF2B5EF4-FFF2-40B4-BE49-F238E27FC236}">
                <a16:creationId xmlns:a16="http://schemas.microsoft.com/office/drawing/2014/main" id="{EC64BB62-63EB-4C3C-911E-5AE0E2BF87CB}"/>
              </a:ext>
            </a:extLst>
          </p:cNvPr>
          <p:cNvSpPr txBox="1"/>
          <p:nvPr/>
        </p:nvSpPr>
        <p:spPr>
          <a:xfrm>
            <a:off x="386704" y="304112"/>
            <a:ext cx="4908075" cy="707886"/>
          </a:xfrm>
          <a:prstGeom prst="rect">
            <a:avLst/>
          </a:prstGeom>
          <a:noFill/>
        </p:spPr>
        <p:txBody>
          <a:bodyPr wrap="none" rtlCol="0">
            <a:spAutoFit/>
          </a:bodyPr>
          <a:lstStyle/>
          <a:p>
            <a:pPr algn="ctr"/>
            <a:r>
              <a:rPr lang="en-US" sz="4000" dirty="0">
                <a:solidFill>
                  <a:schemeClr val="bg1"/>
                </a:solidFill>
              </a:rPr>
              <a:t>Kingdom of This World</a:t>
            </a:r>
          </a:p>
        </p:txBody>
      </p:sp>
      <p:sp>
        <p:nvSpPr>
          <p:cNvPr id="10" name="TextBox 9">
            <a:extLst>
              <a:ext uri="{FF2B5EF4-FFF2-40B4-BE49-F238E27FC236}">
                <a16:creationId xmlns:a16="http://schemas.microsoft.com/office/drawing/2014/main" id="{84EA3A8A-28A6-46C0-BD99-2EBCA2C40DC0}"/>
              </a:ext>
            </a:extLst>
          </p:cNvPr>
          <p:cNvSpPr txBox="1"/>
          <p:nvPr/>
        </p:nvSpPr>
        <p:spPr>
          <a:xfrm>
            <a:off x="4740307" y="3602903"/>
            <a:ext cx="1837362" cy="707886"/>
          </a:xfrm>
          <a:prstGeom prst="rect">
            <a:avLst/>
          </a:prstGeom>
          <a:noFill/>
        </p:spPr>
        <p:txBody>
          <a:bodyPr wrap="none" rtlCol="0">
            <a:spAutoFit/>
          </a:bodyPr>
          <a:lstStyle/>
          <a:p>
            <a:r>
              <a:rPr lang="en-US" sz="4000" b="1" dirty="0">
                <a:solidFill>
                  <a:srgbClr val="FFFF00"/>
                </a:solidFill>
              </a:rPr>
              <a:t>REPENT</a:t>
            </a:r>
          </a:p>
        </p:txBody>
      </p:sp>
      <p:sp>
        <p:nvSpPr>
          <p:cNvPr id="11" name="Arrow: Left 10">
            <a:extLst>
              <a:ext uri="{FF2B5EF4-FFF2-40B4-BE49-F238E27FC236}">
                <a16:creationId xmlns:a16="http://schemas.microsoft.com/office/drawing/2014/main" id="{091BC69D-91C1-4666-9AA7-DB0F75B01CDA}"/>
              </a:ext>
            </a:extLst>
          </p:cNvPr>
          <p:cNvSpPr/>
          <p:nvPr/>
        </p:nvSpPr>
        <p:spPr>
          <a:xfrm rot="10800000">
            <a:off x="6577670" y="3627236"/>
            <a:ext cx="653098" cy="659219"/>
          </a:xfrm>
          <a:prstGeom prst="lef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14" name="Oval 13">
            <a:extLst>
              <a:ext uri="{FF2B5EF4-FFF2-40B4-BE49-F238E27FC236}">
                <a16:creationId xmlns:a16="http://schemas.microsoft.com/office/drawing/2014/main" id="{57C44FCA-F0C4-4306-9EBE-F9EF35BABD2A}"/>
              </a:ext>
            </a:extLst>
          </p:cNvPr>
          <p:cNvSpPr/>
          <p:nvPr/>
        </p:nvSpPr>
        <p:spPr>
          <a:xfrm>
            <a:off x="7432274" y="2381796"/>
            <a:ext cx="3870746" cy="3564270"/>
          </a:xfrm>
          <a:prstGeom prst="ellipse">
            <a:avLst/>
          </a:prstGeom>
          <a:noFill/>
          <a:ln w="762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8539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8B13A6C1-053F-4300-9325-5B985A8E5280}"/>
              </a:ext>
            </a:extLst>
          </p:cNvPr>
          <p:cNvSpPr/>
          <p:nvPr/>
        </p:nvSpPr>
        <p:spPr>
          <a:xfrm>
            <a:off x="978290" y="684267"/>
            <a:ext cx="3955217" cy="3930264"/>
          </a:xfrm>
          <a:prstGeom prst="ellipse">
            <a:avLst/>
          </a:pr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1664449" y="610204"/>
            <a:ext cx="11227904" cy="6247796"/>
          </a:xfrm>
          <a:ln>
            <a:noFill/>
          </a:ln>
        </p:spPr>
        <p:txBody>
          <a:bodyPr anchor="t">
            <a:noAutofit/>
          </a:bodyPr>
          <a:lstStyle/>
          <a:p>
            <a:pPr algn="l"/>
            <a:r>
              <a:rPr lang="en-US" sz="5000" dirty="0">
                <a:solidFill>
                  <a:schemeClr val="bg1">
                    <a:lumMod val="85000"/>
                  </a:schemeClr>
                </a:solidFill>
              </a:rPr>
              <a:t>		         	 Isolation</a:t>
            </a:r>
            <a:br>
              <a:rPr lang="en-US" sz="5000" dirty="0">
                <a:solidFill>
                  <a:schemeClr val="bg1">
                    <a:lumMod val="85000"/>
                  </a:schemeClr>
                </a:solidFill>
              </a:rPr>
            </a:br>
            <a:r>
              <a:rPr lang="en-US" sz="5000" dirty="0">
                <a:solidFill>
                  <a:schemeClr val="bg1">
                    <a:lumMod val="85000"/>
                  </a:schemeClr>
                </a:solidFill>
              </a:rPr>
              <a:t>- </a:t>
            </a:r>
            <a:r>
              <a:rPr lang="en-US" sz="5000" dirty="0">
                <a:solidFill>
                  <a:srgbClr val="FFFF00"/>
                </a:solidFill>
              </a:rPr>
              <a:t>Self				</a:t>
            </a:r>
            <a:br>
              <a:rPr lang="en-US" sz="5000" dirty="0">
                <a:solidFill>
                  <a:schemeClr val="bg1">
                    <a:lumMod val="85000"/>
                  </a:schemeClr>
                </a:solidFill>
              </a:rPr>
            </a:br>
            <a:r>
              <a:rPr lang="en-US" sz="5000" dirty="0">
                <a:solidFill>
                  <a:schemeClr val="bg1">
                    <a:lumMod val="85000"/>
                  </a:schemeClr>
                </a:solidFill>
              </a:rPr>
              <a:t>- Control		 	Condemnation</a:t>
            </a:r>
            <a:br>
              <a:rPr lang="en-US" sz="5000" dirty="0">
                <a:solidFill>
                  <a:schemeClr val="bg1">
                    <a:lumMod val="85000"/>
                  </a:schemeClr>
                </a:solidFill>
              </a:rPr>
            </a:br>
            <a:r>
              <a:rPr lang="en-US" sz="5000" dirty="0">
                <a:solidFill>
                  <a:schemeClr val="bg1">
                    <a:lumMod val="85000"/>
                  </a:schemeClr>
                </a:solidFill>
              </a:rPr>
              <a:t>- Work			</a:t>
            </a:r>
            <a:br>
              <a:rPr lang="en-US" sz="5000" dirty="0">
                <a:solidFill>
                  <a:schemeClr val="bg1">
                    <a:lumMod val="85000"/>
                  </a:schemeClr>
                </a:solidFill>
              </a:rPr>
            </a:br>
            <a:r>
              <a:rPr lang="en-US" sz="5000" dirty="0">
                <a:solidFill>
                  <a:schemeClr val="bg1">
                    <a:lumMod val="85000"/>
                  </a:schemeClr>
                </a:solidFill>
              </a:rPr>
              <a:t>- Fear					 Death </a:t>
            </a:r>
            <a:br>
              <a:rPr lang="en-US" sz="5000" dirty="0">
                <a:solidFill>
                  <a:schemeClr val="bg1">
                    <a:lumMod val="85000"/>
                  </a:schemeClr>
                </a:solidFill>
              </a:rPr>
            </a:br>
            <a:br>
              <a:rPr lang="en-US" sz="5000" dirty="0">
                <a:solidFill>
                  <a:schemeClr val="bg1">
                    <a:lumMod val="85000"/>
                  </a:schemeClr>
                </a:solidFill>
              </a:rPr>
            </a:br>
            <a:r>
              <a:rPr lang="en-US" sz="5000" dirty="0">
                <a:solidFill>
                  <a:schemeClr val="bg1">
                    <a:lumMod val="85000"/>
                  </a:schemeClr>
                </a:solidFill>
              </a:rPr>
              <a:t> 					Separation</a:t>
            </a:r>
            <a:br>
              <a:rPr lang="en-US" sz="5000" dirty="0">
                <a:solidFill>
                  <a:schemeClr val="bg1">
                    <a:lumMod val="85000"/>
                  </a:schemeClr>
                </a:solidFill>
              </a:rPr>
            </a:br>
            <a:r>
              <a:rPr lang="en-US" sz="5000" dirty="0">
                <a:solidFill>
                  <a:schemeClr val="bg1">
                    <a:lumMod val="85000"/>
                  </a:schemeClr>
                </a:solidFill>
              </a:rPr>
              <a:t>			Sin				   	</a:t>
            </a:r>
          </a:p>
        </p:txBody>
      </p:sp>
    </p:spTree>
    <p:extLst>
      <p:ext uri="{BB962C8B-B14F-4D97-AF65-F5344CB8AC3E}">
        <p14:creationId xmlns:p14="http://schemas.microsoft.com/office/powerpoint/2010/main" val="2065418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2047" y="361467"/>
            <a:ext cx="11041898" cy="6135066"/>
          </a:xfrm>
        </p:spPr>
        <p:txBody>
          <a:bodyPr>
            <a:normAutofit/>
          </a:bodyPr>
          <a:lstStyle/>
          <a:p>
            <a:pPr algn="l"/>
            <a:r>
              <a:rPr lang="en-US" sz="5300" dirty="0"/>
              <a:t>The truth is . . . knowing how you need to change is not the same as having </a:t>
            </a:r>
            <a:r>
              <a:rPr lang="en-US" sz="5300" dirty="0">
                <a:solidFill>
                  <a:srgbClr val="FFFF00"/>
                </a:solidFill>
              </a:rPr>
              <a:t>the power </a:t>
            </a:r>
            <a:r>
              <a:rPr lang="en-US" sz="5300" dirty="0"/>
              <a:t>to do it.</a:t>
            </a:r>
            <a:endParaRPr lang="en-US" sz="5300" i="1" dirty="0"/>
          </a:p>
        </p:txBody>
      </p:sp>
    </p:spTree>
    <p:extLst>
      <p:ext uri="{BB962C8B-B14F-4D97-AF65-F5344CB8AC3E}">
        <p14:creationId xmlns:p14="http://schemas.microsoft.com/office/powerpoint/2010/main" val="1737555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2047" y="361467"/>
            <a:ext cx="11041898" cy="6135066"/>
          </a:xfrm>
        </p:spPr>
        <p:txBody>
          <a:bodyPr>
            <a:normAutofit fontScale="90000"/>
          </a:bodyPr>
          <a:lstStyle/>
          <a:p>
            <a:pPr algn="l"/>
            <a:r>
              <a:rPr lang="en-US" b="0" dirty="0"/>
              <a:t>Jesus said, “Peace be with you! As the Father has sent me, I am sending you.” And with that he breathed on them and said, “</a:t>
            </a:r>
            <a:r>
              <a:rPr lang="en-US" b="0" dirty="0">
                <a:solidFill>
                  <a:srgbClr val="FFFF00"/>
                </a:solidFill>
              </a:rPr>
              <a:t>Receive</a:t>
            </a:r>
            <a:r>
              <a:rPr lang="en-US" b="0" dirty="0"/>
              <a:t> the Holy Spirit. </a:t>
            </a:r>
            <a:br>
              <a:rPr lang="en-US" sz="5300" b="0" dirty="0"/>
            </a:br>
            <a:br>
              <a:rPr lang="en-US" sz="5300" b="0" dirty="0"/>
            </a:br>
            <a:br>
              <a:rPr lang="en-US" sz="5300" b="0" dirty="0"/>
            </a:br>
            <a:r>
              <a:rPr lang="en-US" sz="5300" b="0" dirty="0"/>
              <a:t>John 20:21-22</a:t>
            </a:r>
            <a:r>
              <a:rPr lang="en-US" sz="4000" dirty="0"/>
              <a:t> </a:t>
            </a:r>
            <a:r>
              <a:rPr lang="en-US" sz="3300" b="0" i="1" dirty="0"/>
              <a:t>(one of the last messages of Jesus)</a:t>
            </a:r>
          </a:p>
        </p:txBody>
      </p:sp>
    </p:spTree>
    <p:extLst>
      <p:ext uri="{BB962C8B-B14F-4D97-AF65-F5344CB8AC3E}">
        <p14:creationId xmlns:p14="http://schemas.microsoft.com/office/powerpoint/2010/main" val="1108749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2047" y="361467"/>
            <a:ext cx="11041898" cy="6135066"/>
          </a:xfrm>
        </p:spPr>
        <p:txBody>
          <a:bodyPr>
            <a:normAutofit/>
          </a:bodyPr>
          <a:lstStyle/>
          <a:p>
            <a:pPr algn="l"/>
            <a:r>
              <a:rPr lang="en-US" sz="5500" dirty="0"/>
              <a:t>Repentance sets you up for,</a:t>
            </a:r>
            <a:br>
              <a:rPr lang="en-US" sz="5500" dirty="0"/>
            </a:br>
            <a:r>
              <a:rPr lang="en-US" sz="5500" dirty="0"/>
              <a:t>but does not complete, God’s victory or plan for your life!</a:t>
            </a:r>
            <a:endParaRPr lang="en-US" sz="4000" i="1" dirty="0"/>
          </a:p>
        </p:txBody>
      </p:sp>
    </p:spTree>
    <p:extLst>
      <p:ext uri="{BB962C8B-B14F-4D97-AF65-F5344CB8AC3E}">
        <p14:creationId xmlns:p14="http://schemas.microsoft.com/office/powerpoint/2010/main" val="1035481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8B13A6C1-053F-4300-9325-5B985A8E5280}"/>
              </a:ext>
            </a:extLst>
          </p:cNvPr>
          <p:cNvSpPr/>
          <p:nvPr/>
        </p:nvSpPr>
        <p:spPr>
          <a:xfrm>
            <a:off x="720253" y="706809"/>
            <a:ext cx="3519800" cy="3369921"/>
          </a:xfrm>
          <a:prstGeom prst="ellipse">
            <a:avLst/>
          </a:prstGeom>
          <a:noFill/>
          <a:ln w="762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1527971" y="413359"/>
            <a:ext cx="11227904" cy="6247796"/>
          </a:xfrm>
          <a:ln>
            <a:noFill/>
          </a:ln>
        </p:spPr>
        <p:txBody>
          <a:bodyPr anchor="t">
            <a:noAutofit/>
          </a:bodyPr>
          <a:lstStyle/>
          <a:p>
            <a:pPr algn="l"/>
            <a:r>
              <a:rPr lang="en-US" sz="5000" dirty="0">
                <a:solidFill>
                  <a:schemeClr val="accent6">
                    <a:lumMod val="60000"/>
                    <a:lumOff val="40000"/>
                  </a:schemeClr>
                </a:solidFill>
              </a:rPr>
              <a:t>		          Generosity</a:t>
            </a:r>
            <a:br>
              <a:rPr lang="en-US" sz="5000" dirty="0">
                <a:solidFill>
                  <a:schemeClr val="accent6">
                    <a:lumMod val="60000"/>
                    <a:lumOff val="40000"/>
                  </a:schemeClr>
                </a:solidFill>
              </a:rPr>
            </a:br>
            <a:r>
              <a:rPr lang="en-US" sz="5000" dirty="0">
                <a:solidFill>
                  <a:schemeClr val="accent6">
                    <a:lumMod val="60000"/>
                    <a:lumOff val="40000"/>
                  </a:schemeClr>
                </a:solidFill>
              </a:rPr>
              <a:t>Family</a:t>
            </a:r>
            <a:br>
              <a:rPr lang="en-US" sz="5000" dirty="0">
                <a:solidFill>
                  <a:schemeClr val="accent6">
                    <a:lumMod val="60000"/>
                    <a:lumOff val="40000"/>
                  </a:schemeClr>
                </a:solidFill>
              </a:rPr>
            </a:br>
            <a:r>
              <a:rPr lang="en-US" sz="5000" dirty="0">
                <a:solidFill>
                  <a:schemeClr val="accent6">
                    <a:lumMod val="60000"/>
                    <a:lumOff val="40000"/>
                  </a:schemeClr>
                </a:solidFill>
              </a:rPr>
              <a:t>Faith				 Compassion</a:t>
            </a:r>
            <a:br>
              <a:rPr lang="en-US" sz="5000" dirty="0">
                <a:solidFill>
                  <a:schemeClr val="accent6">
                    <a:lumMod val="60000"/>
                    <a:lumOff val="40000"/>
                  </a:schemeClr>
                </a:solidFill>
              </a:rPr>
            </a:br>
            <a:r>
              <a:rPr lang="en-US" sz="5000" dirty="0">
                <a:solidFill>
                  <a:schemeClr val="accent6">
                    <a:lumMod val="60000"/>
                    <a:lumOff val="40000"/>
                  </a:schemeClr>
                </a:solidFill>
              </a:rPr>
              <a:t>Grace				</a:t>
            </a:r>
            <a:br>
              <a:rPr lang="en-US" sz="5000" dirty="0">
                <a:solidFill>
                  <a:schemeClr val="accent6">
                    <a:lumMod val="60000"/>
                    <a:lumOff val="40000"/>
                  </a:schemeClr>
                </a:solidFill>
              </a:rPr>
            </a:br>
            <a:r>
              <a:rPr lang="en-US" sz="5000" dirty="0">
                <a:solidFill>
                  <a:schemeClr val="accent6">
                    <a:lumMod val="60000"/>
                    <a:lumOff val="40000"/>
                  </a:schemeClr>
                </a:solidFill>
              </a:rPr>
              <a:t>Love			Life</a:t>
            </a:r>
            <a:br>
              <a:rPr lang="en-US" sz="5000" dirty="0">
                <a:solidFill>
                  <a:schemeClr val="accent6">
                    <a:lumMod val="60000"/>
                    <a:lumOff val="40000"/>
                  </a:schemeClr>
                </a:solidFill>
              </a:rPr>
            </a:br>
            <a:br>
              <a:rPr lang="en-US" sz="5000" dirty="0">
                <a:solidFill>
                  <a:schemeClr val="accent6">
                    <a:lumMod val="60000"/>
                    <a:lumOff val="40000"/>
                  </a:schemeClr>
                </a:solidFill>
              </a:rPr>
            </a:br>
            <a:r>
              <a:rPr lang="en-US" sz="5000" dirty="0">
                <a:solidFill>
                  <a:schemeClr val="accent6">
                    <a:lumMod val="60000"/>
                    <a:lumOff val="40000"/>
                  </a:schemeClr>
                </a:solidFill>
              </a:rPr>
              <a:t>							Peace			</a:t>
            </a:r>
            <a:br>
              <a:rPr lang="en-US" sz="6000" dirty="0">
                <a:solidFill>
                  <a:schemeClr val="accent6">
                    <a:lumMod val="60000"/>
                    <a:lumOff val="40000"/>
                  </a:schemeClr>
                </a:solidFill>
              </a:rPr>
            </a:br>
            <a:r>
              <a:rPr lang="en-US" sz="5000" dirty="0">
                <a:solidFill>
                  <a:schemeClr val="accent6">
                    <a:lumMod val="60000"/>
                    <a:lumOff val="40000"/>
                  </a:schemeClr>
                </a:solidFill>
              </a:rPr>
              <a:t>Righteousness		   	</a:t>
            </a:r>
          </a:p>
        </p:txBody>
      </p:sp>
    </p:spTree>
    <p:extLst>
      <p:ext uri="{BB962C8B-B14F-4D97-AF65-F5344CB8AC3E}">
        <p14:creationId xmlns:p14="http://schemas.microsoft.com/office/powerpoint/2010/main" val="3392378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8428</TotalTime>
  <Words>953</Words>
  <Application>Microsoft Office PowerPoint</Application>
  <PresentationFormat>Widescreen</PresentationFormat>
  <Paragraphs>154</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Helvetica</vt:lpstr>
      <vt:lpstr>Hypatia Sans Pro</vt:lpstr>
      <vt:lpstr>Office Theme</vt:lpstr>
      <vt:lpstr>PowerPoint Presentation</vt:lpstr>
      <vt:lpstr>Now is the time . . .   to stop living in the patterns of pain and lies of your past  to start living in who God says you can and should be </vt:lpstr>
      <vt:lpstr>“The time is fulfilled, and the kingdom of God is at hand; repent and believe in the gospel”   Mark 1:15 (the first public message of Jesus)</vt:lpstr>
      <vt:lpstr>Satan  Self Control Work    Fear</vt:lpstr>
      <vt:lpstr>             Isolation - Self     - Control    Condemnation - Work    - Fear      Death         Separation    Sin        </vt:lpstr>
      <vt:lpstr>The truth is . . . knowing how you need to change is not the same as having the power to do it.</vt:lpstr>
      <vt:lpstr>Jesus said, “Peace be with you! As the Father has sent me, I am sending you.” And with that he breathed on them and said, “Receive the Holy Spirit.    John 20:21-22 (one of the last messages of Jesus)</vt:lpstr>
      <vt:lpstr>Repentance sets you up for, but does not complete, God’s victory or plan for your life!</vt:lpstr>
      <vt:lpstr>            Generosity Family Faith     Compassion Grace     Love   Life         Peace    Righteousness      </vt:lpstr>
      <vt:lpstr> Now to Him who is able to do immeasurably more than all we ask or imagine, according to his power that is at work within us,    Eph 3:20  (one of the last messages of Jesus)</vt:lpstr>
      <vt:lpstr> But when the Holy Spirit comes upon you, you will be filled with power, and you will be witnesses for me in Jerusalem, in all Judea and Samaria, and to the ends of the earth  Acts 1:8 (some of the last words of Jesus on earth)</vt:lpstr>
      <vt:lpstr>You are either filled with the Holy Spirit or the spirits of this world (self-centered).</vt:lpstr>
      <vt:lpstr> When an evil spirit comes out of a man, it goes through arid places seeking rest and does not find it. Then it says, ‘I will return to the house I left.’  When it arrives, it finds the house swept clean and put in order.   Luke 11:24-25 (teaching of Jesus)</vt:lpstr>
      <vt:lpstr> Then it goes and takes seven other spirits more wicked than itself, and they go in and live there. And the final condition of that man is worse than the first.  Luke 11:26</vt:lpstr>
      <vt:lpstr>The Holy Spirit is essential, not extra.</vt:lpstr>
      <vt:lpstr>the LORD God formed the man from the dust of the ground and breathed into his nostrils the breath of life, and the man became a living being.  Genesis 2:7</vt:lpstr>
      <vt:lpstr>In the beginning God created the heavens and the earth. Now the earth was formless and empty, darkness was over the surface of the deep, and the Spirit of God was hovering over the waters.  Genesis 1:1-2</vt:lpstr>
      <vt:lpstr>PowerPoint Presentation</vt:lpstr>
      <vt:lpstr>PowerPoint Presentation</vt:lpstr>
      <vt:lpstr>PowerPoint Presentation</vt:lpstr>
      <vt:lpstr>PowerPoint Presentation</vt:lpstr>
      <vt:lpstr>Jesus saved us, not because of the righteous things we had done, but because of his mercy. He washed away our sins, giving us a new birth and renewal through the Holy Spirit. He generously poured out the Spirit upon us through Jesus Christ  Titus 3:4-6</vt:lpstr>
      <vt:lpstr> What does it feel like? </vt:lpstr>
      <vt:lpstr>PowerPoint Presentation</vt:lpstr>
      <vt:lpstr>PowerPoint Presentation</vt:lpstr>
      <vt:lpstr>  “Which of you fathers, if your son asks for a fish, will give him a snake instead? . . . If you then, though you are evil, know how to give good gifts to your children, how much more will your Father in heaven give the Holy Spirit to those who ask him!”   Luke 11:11–13  </vt:lpstr>
      <vt:lpstr>Now is the time to . . .   1. Ask for grace   2. Ask for understanding   3. Ask to be filled with The Spirit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Lee</dc:creator>
  <cp:lastModifiedBy>Shawn Franco</cp:lastModifiedBy>
  <cp:revision>326</cp:revision>
  <cp:lastPrinted>2019-05-02T17:33:00Z</cp:lastPrinted>
  <dcterms:created xsi:type="dcterms:W3CDTF">2019-05-01T20:24:54Z</dcterms:created>
  <dcterms:modified xsi:type="dcterms:W3CDTF">2019-09-21T14:53:29Z</dcterms:modified>
</cp:coreProperties>
</file>