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7" r:id="rId2"/>
    <p:sldId id="259" r:id="rId3"/>
    <p:sldId id="294" r:id="rId4"/>
    <p:sldId id="295" r:id="rId5"/>
    <p:sldId id="272" r:id="rId6"/>
    <p:sldId id="293" r:id="rId7"/>
    <p:sldId id="292" r:id="rId8"/>
    <p:sldId id="291" r:id="rId9"/>
    <p:sldId id="290" r:id="rId10"/>
    <p:sldId id="263" r:id="rId11"/>
    <p:sldId id="266" r:id="rId12"/>
    <p:sldId id="267" r:id="rId13"/>
    <p:sldId id="281" r:id="rId14"/>
    <p:sldId id="276" r:id="rId15"/>
    <p:sldId id="275" r:id="rId16"/>
    <p:sldId id="282" r:id="rId17"/>
    <p:sldId id="283" r:id="rId18"/>
    <p:sldId id="286" r:id="rId19"/>
    <p:sldId id="274" r:id="rId20"/>
    <p:sldId id="284" r:id="rId21"/>
    <p:sldId id="285" r:id="rId22"/>
    <p:sldId id="277" r:id="rId23"/>
    <p:sldId id="278" r:id="rId24"/>
    <p:sldId id="279" r:id="rId25"/>
    <p:sldId id="280" r:id="rId26"/>
    <p:sldId id="287" r:id="rId27"/>
    <p:sldId id="288" r:id="rId28"/>
    <p:sldId id="289" r:id="rId29"/>
    <p:sldId id="270" r:id="rId30"/>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5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9" autoAdjust="0"/>
    <p:restoredTop sz="74179" autoAdjust="0"/>
  </p:normalViewPr>
  <p:slideViewPr>
    <p:cSldViewPr snapToGrid="0" snapToObjects="1">
      <p:cViewPr varScale="1">
        <p:scale>
          <a:sx n="53" d="100"/>
          <a:sy n="53"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CE4A53E1-DACA-4796-BE93-E7A8735C5CA8}" type="datetimeFigureOut">
              <a:rPr lang="en-US" smtClean="0"/>
              <a:t>4/23/2017</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CA485C8A-8F4E-4127-B985-27B834561C5E}" type="slidenum">
              <a:rPr lang="en-US" smtClean="0"/>
              <a:t>‹#›</a:t>
            </a:fld>
            <a:endParaRPr lang="en-US"/>
          </a:p>
        </p:txBody>
      </p:sp>
    </p:spTree>
    <p:extLst>
      <p:ext uri="{BB962C8B-B14F-4D97-AF65-F5344CB8AC3E}">
        <p14:creationId xmlns:p14="http://schemas.microsoft.com/office/powerpoint/2010/main" val="2281851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14B723CE-6FC1-F344-AF3E-8329AFF5A5B6}" type="datetimeFigureOut">
              <a:rPr lang="en-US" smtClean="0"/>
              <a:t>4/23/2017</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E66E2491-363B-364C-91E5-8CCC793F5121}" type="slidenum">
              <a:rPr lang="en-US" smtClean="0"/>
              <a:t>‹#›</a:t>
            </a:fld>
            <a:endParaRPr lang="en-US"/>
          </a:p>
        </p:txBody>
      </p:sp>
    </p:spTree>
    <p:extLst>
      <p:ext uri="{BB962C8B-B14F-4D97-AF65-F5344CB8AC3E}">
        <p14:creationId xmlns:p14="http://schemas.microsoft.com/office/powerpoint/2010/main" val="479895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Last week we celebrated the resurrection of Jesus Christ</a:t>
            </a:r>
          </a:p>
          <a:p>
            <a:r>
              <a:rPr lang="en-US" sz="1500" dirty="0"/>
              <a:t>We shared testimonies of how the risen Christ showed up in Brad &amp; Kelly’s life (just this past month)</a:t>
            </a:r>
          </a:p>
          <a:p>
            <a:r>
              <a:rPr lang="en-US" sz="1500" dirty="0"/>
              <a:t>And we heard other testimonies of how people saw the risen savior in their lives</a:t>
            </a:r>
          </a:p>
          <a:p>
            <a:r>
              <a:rPr lang="en-US" sz="1500" dirty="0"/>
              <a:t>if they did not give up in the day of pain and confusion</a:t>
            </a:r>
          </a:p>
          <a:p>
            <a:endParaRPr lang="en-US" sz="1500" dirty="0"/>
          </a:p>
          <a:p>
            <a:r>
              <a:rPr lang="en-US" sz="1500" dirty="0"/>
              <a:t>Well today, we want to focus on two people who didn’t see Jesus after the resurrection</a:t>
            </a:r>
          </a:p>
          <a:p>
            <a:r>
              <a:rPr lang="en-US" sz="1500" dirty="0"/>
              <a:t>They heard from others about his resurrection – but they hadn’t seen him</a:t>
            </a:r>
          </a:p>
          <a:p>
            <a:endParaRPr lang="en-US" sz="1500" dirty="0"/>
          </a:p>
          <a:p>
            <a:r>
              <a:rPr lang="en-US" sz="1500" dirty="0"/>
              <a:t>And maybe that’s how you feel today</a:t>
            </a:r>
          </a:p>
          <a:p>
            <a:r>
              <a:rPr lang="en-US" sz="1500" dirty="0"/>
              <a:t>Everyone else is talking about He is alive – but you haven’t seen Him</a:t>
            </a:r>
          </a:p>
          <a:p>
            <a:endParaRPr lang="en-US" sz="1500" dirty="0"/>
          </a:p>
          <a:p>
            <a:r>
              <a:rPr lang="en-US" sz="1500" dirty="0"/>
              <a:t>Today’s sermon is for you and for me</a:t>
            </a:r>
          </a:p>
          <a:p>
            <a:r>
              <a:rPr lang="en-US" sz="1500" dirty="0"/>
              <a:t>(for those seasons we wonder if he is alive – why don’t I see him in my life)</a:t>
            </a:r>
          </a:p>
          <a:p>
            <a:endParaRPr lang="en-US" sz="1500" dirty="0"/>
          </a:p>
          <a:p>
            <a:endParaRPr lang="en-US" dirty="0"/>
          </a:p>
        </p:txBody>
      </p:sp>
      <p:sp>
        <p:nvSpPr>
          <p:cNvPr id="4" name="Slide Number Placeholder 3"/>
          <p:cNvSpPr>
            <a:spLocks noGrp="1"/>
          </p:cNvSpPr>
          <p:nvPr>
            <p:ph type="sldNum" sz="quarter" idx="10"/>
          </p:nvPr>
        </p:nvSpPr>
        <p:spPr/>
        <p:txBody>
          <a:bodyPr/>
          <a:lstStyle/>
          <a:p>
            <a:fld id="{E66E2491-363B-364C-91E5-8CCC793F5121}" type="slidenum">
              <a:rPr lang="en-US" smtClean="0"/>
              <a:t>1</a:t>
            </a:fld>
            <a:endParaRPr lang="en-US"/>
          </a:p>
        </p:txBody>
      </p:sp>
    </p:spTree>
    <p:extLst>
      <p:ext uri="{BB962C8B-B14F-4D97-AF65-F5344CB8AC3E}">
        <p14:creationId xmlns:p14="http://schemas.microsoft.com/office/powerpoint/2010/main" val="2585773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Not that they don’t want to see Him</a:t>
            </a:r>
          </a:p>
          <a:p>
            <a:r>
              <a:rPr lang="en-US" sz="1500" dirty="0"/>
              <a:t>Kept from seeing </a:t>
            </a:r>
            <a:r>
              <a:rPr lang="en-US" sz="1500" dirty="0" err="1"/>
              <a:t>hIm</a:t>
            </a:r>
            <a:endParaRPr lang="en-US" sz="1500" dirty="0"/>
          </a:p>
          <a:p>
            <a:r>
              <a:rPr lang="en-US" sz="1500" dirty="0"/>
              <a:t>They can talk about </a:t>
            </a:r>
            <a:r>
              <a:rPr lang="en-US" sz="1500" dirty="0" err="1"/>
              <a:t>jesus</a:t>
            </a:r>
            <a:r>
              <a:rPr lang="en-US" sz="1500" dirty="0"/>
              <a:t> of Nazareth </a:t>
            </a:r>
          </a:p>
          <a:p>
            <a:r>
              <a:rPr lang="en-US" sz="1500" dirty="0"/>
              <a:t>– church, church services, speakers, religion, philosophy – all day</a:t>
            </a:r>
          </a:p>
          <a:p>
            <a:endParaRPr lang="en-US" sz="1500" dirty="0"/>
          </a:p>
          <a:p>
            <a:r>
              <a:rPr lang="en-US" sz="1500" dirty="0"/>
              <a:t>They are missing Jesus, The Risen Christ</a:t>
            </a:r>
          </a:p>
          <a:p>
            <a:endParaRPr lang="en-US" sz="1500" dirty="0"/>
          </a:p>
          <a:p>
            <a:r>
              <a:rPr lang="en-US" sz="1500" dirty="0"/>
              <a:t>What’s keeping them from seeing – right there in the scriptures</a:t>
            </a:r>
          </a:p>
          <a:p>
            <a:r>
              <a:rPr lang="en-US" sz="1500" dirty="0"/>
              <a:t>(what’s keeping you and I from seeing him)</a:t>
            </a:r>
          </a:p>
        </p:txBody>
      </p:sp>
      <p:sp>
        <p:nvSpPr>
          <p:cNvPr id="4" name="Slide Number Placeholder 3"/>
          <p:cNvSpPr>
            <a:spLocks noGrp="1"/>
          </p:cNvSpPr>
          <p:nvPr>
            <p:ph type="sldNum" sz="quarter" idx="10"/>
          </p:nvPr>
        </p:nvSpPr>
        <p:spPr/>
        <p:txBody>
          <a:bodyPr/>
          <a:lstStyle/>
          <a:p>
            <a:fld id="{E66E2491-363B-364C-91E5-8CCC793F5121}" type="slidenum">
              <a:rPr lang="en-US" smtClean="0"/>
              <a:t>10</a:t>
            </a:fld>
            <a:endParaRPr lang="en-US"/>
          </a:p>
        </p:txBody>
      </p:sp>
    </p:spTree>
    <p:extLst>
      <p:ext uri="{BB962C8B-B14F-4D97-AF65-F5344CB8AC3E}">
        <p14:creationId xmlns:p14="http://schemas.microsoft.com/office/powerpoint/2010/main" val="3766796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Three saddest words in the new testament</a:t>
            </a:r>
          </a:p>
          <a:p>
            <a:r>
              <a:rPr lang="en-US" sz="1500" dirty="0"/>
              <a:t>we had hoped that believing in </a:t>
            </a:r>
            <a:r>
              <a:rPr lang="en-US" sz="1500" dirty="0" err="1"/>
              <a:t>jesus</a:t>
            </a:r>
            <a:r>
              <a:rPr lang="en-US" sz="1500" dirty="0"/>
              <a:t> and his teachings </a:t>
            </a:r>
          </a:p>
          <a:p>
            <a:r>
              <a:rPr lang="en-US" sz="1500" dirty="0"/>
              <a:t>would mean our circumstances would be different</a:t>
            </a:r>
          </a:p>
          <a:p>
            <a:endParaRPr lang="en-US" sz="1500" dirty="0"/>
          </a:p>
          <a:p>
            <a:r>
              <a:rPr lang="en-US" sz="1500" dirty="0"/>
              <a:t>The relationship wouldn’t end</a:t>
            </a:r>
          </a:p>
          <a:p>
            <a:r>
              <a:rPr lang="en-US" sz="1500" dirty="0"/>
              <a:t>Grandchildren would come back to church</a:t>
            </a:r>
          </a:p>
          <a:p>
            <a:r>
              <a:rPr lang="en-US" sz="1500" dirty="0"/>
              <a:t>New job would be a new beginning</a:t>
            </a:r>
          </a:p>
          <a:p>
            <a:r>
              <a:rPr lang="en-US" sz="1500" dirty="0"/>
              <a:t>My health would stay</a:t>
            </a:r>
          </a:p>
          <a:p>
            <a:endParaRPr lang="en-US" sz="1500" dirty="0"/>
          </a:p>
          <a:p>
            <a:r>
              <a:rPr lang="en-US" sz="1500" dirty="0"/>
              <a:t>disappointment of your day of pain or confusion – </a:t>
            </a:r>
          </a:p>
          <a:p>
            <a:r>
              <a:rPr lang="en-US" sz="1500" dirty="0"/>
              <a:t>means you stop looking for Jesus</a:t>
            </a:r>
          </a:p>
          <a:p>
            <a:endParaRPr lang="en-US" sz="1500" dirty="0"/>
          </a:p>
          <a:p>
            <a:r>
              <a:rPr lang="en-US" sz="1500" dirty="0"/>
              <a:t>You give up</a:t>
            </a:r>
          </a:p>
          <a:p>
            <a:r>
              <a:rPr lang="en-US" sz="1500" dirty="0"/>
              <a:t>You walk away from his promises</a:t>
            </a:r>
          </a:p>
          <a:p>
            <a:endParaRPr lang="en-US" sz="1500" dirty="0"/>
          </a:p>
          <a:p>
            <a:r>
              <a:rPr lang="en-US" sz="1500" dirty="0"/>
              <a:t>But look at why you should have hope today</a:t>
            </a:r>
          </a:p>
          <a:p>
            <a:r>
              <a:rPr lang="en-US" sz="1500" dirty="0"/>
              <a:t>Jesus goes and finds you when you feel that way</a:t>
            </a:r>
          </a:p>
          <a:p>
            <a:endParaRPr lang="en-US" sz="1500" dirty="0"/>
          </a:p>
        </p:txBody>
      </p:sp>
      <p:sp>
        <p:nvSpPr>
          <p:cNvPr id="4" name="Slide Number Placeholder 3"/>
          <p:cNvSpPr>
            <a:spLocks noGrp="1"/>
          </p:cNvSpPr>
          <p:nvPr>
            <p:ph type="sldNum" sz="quarter" idx="10"/>
          </p:nvPr>
        </p:nvSpPr>
        <p:spPr/>
        <p:txBody>
          <a:bodyPr/>
          <a:lstStyle/>
          <a:p>
            <a:fld id="{E66E2491-363B-364C-91E5-8CCC793F5121}" type="slidenum">
              <a:rPr lang="en-US" smtClean="0"/>
              <a:t>11</a:t>
            </a:fld>
            <a:endParaRPr lang="en-US"/>
          </a:p>
        </p:txBody>
      </p:sp>
    </p:spTree>
    <p:extLst>
      <p:ext uri="{BB962C8B-B14F-4D97-AF65-F5344CB8AC3E}">
        <p14:creationId xmlns:p14="http://schemas.microsoft.com/office/powerpoint/2010/main" val="3913596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Greatest lie among Christians – we find God</a:t>
            </a:r>
          </a:p>
          <a:p>
            <a:r>
              <a:rPr lang="en-US" sz="1200" dirty="0"/>
              <a:t>He finds us</a:t>
            </a:r>
          </a:p>
          <a:p>
            <a:endParaRPr lang="en-US" sz="1200" dirty="0"/>
          </a:p>
          <a:p>
            <a:r>
              <a:rPr lang="en-US" sz="1200" dirty="0"/>
              <a:t>The risen savior risen above all the walls and places we hide</a:t>
            </a:r>
          </a:p>
          <a:p>
            <a:r>
              <a:rPr lang="en-US" sz="1200" dirty="0"/>
              <a:t>Risen above our weariness, our skepticism, our rejection</a:t>
            </a:r>
          </a:p>
          <a:p>
            <a:endParaRPr lang="en-US" sz="1200" dirty="0"/>
          </a:p>
          <a:p>
            <a:r>
              <a:rPr lang="en-US" sz="1200" dirty="0"/>
              <a:t>We give up on him – he doesn’t give up on you</a:t>
            </a:r>
          </a:p>
          <a:p>
            <a:endParaRPr lang="en-US" sz="1200" dirty="0"/>
          </a:p>
          <a:p>
            <a:r>
              <a:rPr lang="en-US" sz="1200" dirty="0"/>
              <a:t>He finds you – first step in finally being able to see</a:t>
            </a:r>
          </a:p>
          <a:p>
            <a:endParaRPr lang="en-US" sz="1200" dirty="0"/>
          </a:p>
          <a:p>
            <a:r>
              <a:rPr lang="en-US" sz="1200" dirty="0"/>
              <a:t>Story of Paul</a:t>
            </a:r>
          </a:p>
          <a:p>
            <a:endParaRPr lang="en-US" dirty="0"/>
          </a:p>
        </p:txBody>
      </p:sp>
      <p:sp>
        <p:nvSpPr>
          <p:cNvPr id="4" name="Slide Number Placeholder 3"/>
          <p:cNvSpPr>
            <a:spLocks noGrp="1"/>
          </p:cNvSpPr>
          <p:nvPr>
            <p:ph type="sldNum" sz="quarter" idx="10"/>
          </p:nvPr>
        </p:nvSpPr>
        <p:spPr/>
        <p:txBody>
          <a:bodyPr/>
          <a:lstStyle/>
          <a:p>
            <a:fld id="{E66E2491-363B-364C-91E5-8CCC793F5121}" type="slidenum">
              <a:rPr lang="en-US" smtClean="0"/>
              <a:t>12</a:t>
            </a:fld>
            <a:endParaRPr lang="en-US"/>
          </a:p>
        </p:txBody>
      </p:sp>
    </p:spTree>
    <p:extLst>
      <p:ext uri="{BB962C8B-B14F-4D97-AF65-F5344CB8AC3E}">
        <p14:creationId xmlns:p14="http://schemas.microsoft.com/office/powerpoint/2010/main" val="3584386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E2491-363B-364C-91E5-8CCC793F5121}" type="slidenum">
              <a:rPr lang="en-US" smtClean="0"/>
              <a:t>13</a:t>
            </a:fld>
            <a:endParaRPr lang="en-US"/>
          </a:p>
        </p:txBody>
      </p:sp>
    </p:spTree>
    <p:extLst>
      <p:ext uri="{BB962C8B-B14F-4D97-AF65-F5344CB8AC3E}">
        <p14:creationId xmlns:p14="http://schemas.microsoft.com/office/powerpoint/2010/main" val="922488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Everything these two disciples wanted was about the past</a:t>
            </a:r>
          </a:p>
          <a:p>
            <a:r>
              <a:rPr lang="en-US" sz="1500" dirty="0"/>
              <a:t>Couldn’t imagine the impossible dreams God wanted to fulfill</a:t>
            </a:r>
          </a:p>
          <a:p>
            <a:r>
              <a:rPr lang="en-US" sz="1500" dirty="0"/>
              <a:t>You can’t look for Jesus in the tombs (in what died in the past)</a:t>
            </a:r>
          </a:p>
          <a:p>
            <a:endParaRPr lang="en-US" sz="1500" dirty="0"/>
          </a:p>
          <a:p>
            <a:r>
              <a:rPr lang="en-US" sz="1500" dirty="0"/>
              <a:t>“why do you look for the living among the dead” (</a:t>
            </a:r>
            <a:r>
              <a:rPr lang="en-US" sz="1500" dirty="0" err="1"/>
              <a:t>luke</a:t>
            </a:r>
            <a:r>
              <a:rPr lang="en-US" sz="1500" dirty="0"/>
              <a:t> 24:5)</a:t>
            </a:r>
          </a:p>
          <a:p>
            <a:endParaRPr lang="en-US" sz="1500" dirty="0"/>
          </a:p>
          <a:p>
            <a:r>
              <a:rPr lang="en-US" sz="1500" dirty="0"/>
              <a:t>Your past is not your best</a:t>
            </a:r>
          </a:p>
          <a:p>
            <a:endParaRPr lang="en-US" sz="1500" dirty="0"/>
          </a:p>
          <a:p>
            <a:r>
              <a:rPr lang="en-US" sz="1500" dirty="0"/>
              <a:t>Let go of your past to find him </a:t>
            </a:r>
          </a:p>
          <a:p>
            <a:endParaRPr lang="en-US" sz="1500" dirty="0"/>
          </a:p>
          <a:p>
            <a:r>
              <a:rPr lang="en-US" sz="1500" dirty="0"/>
              <a:t>YOU FIND WHAT YOU LOOK FOR!!!!!</a:t>
            </a:r>
          </a:p>
          <a:p>
            <a:endParaRPr lang="en-US" sz="1500" dirty="0"/>
          </a:p>
          <a:p>
            <a:r>
              <a:rPr lang="en-US" sz="1500" dirty="0"/>
              <a:t>stop looking in the rear view mirror</a:t>
            </a:r>
          </a:p>
          <a:p>
            <a:endParaRPr lang="en-US" sz="1500" dirty="0"/>
          </a:p>
          <a:p>
            <a:endParaRPr lang="en-US" dirty="0"/>
          </a:p>
        </p:txBody>
      </p:sp>
      <p:sp>
        <p:nvSpPr>
          <p:cNvPr id="4" name="Slide Number Placeholder 3"/>
          <p:cNvSpPr>
            <a:spLocks noGrp="1"/>
          </p:cNvSpPr>
          <p:nvPr>
            <p:ph type="sldNum" sz="quarter" idx="10"/>
          </p:nvPr>
        </p:nvSpPr>
        <p:spPr/>
        <p:txBody>
          <a:bodyPr/>
          <a:lstStyle/>
          <a:p>
            <a:fld id="{E66E2491-363B-364C-91E5-8CCC793F5121}" type="slidenum">
              <a:rPr lang="en-US" smtClean="0"/>
              <a:t>15</a:t>
            </a:fld>
            <a:endParaRPr lang="en-US"/>
          </a:p>
        </p:txBody>
      </p:sp>
    </p:spTree>
    <p:extLst>
      <p:ext uri="{BB962C8B-B14F-4D97-AF65-F5344CB8AC3E}">
        <p14:creationId xmlns:p14="http://schemas.microsoft.com/office/powerpoint/2010/main" val="1973079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GREAT LIE</a:t>
            </a:r>
          </a:p>
          <a:p>
            <a:r>
              <a:rPr lang="en-US" sz="1200" dirty="0"/>
              <a:t>God doesn’t want to give you your old life – he wants to give you something new </a:t>
            </a:r>
          </a:p>
          <a:p>
            <a:endParaRPr lang="en-US" sz="1200" dirty="0"/>
          </a:p>
          <a:p>
            <a:r>
              <a:rPr lang="en-US" sz="1200" dirty="0"/>
              <a:t>He doesn’t want to revive the old – resurrect to the new</a:t>
            </a:r>
          </a:p>
          <a:p>
            <a:endParaRPr lang="en-US" sz="1200" dirty="0"/>
          </a:p>
          <a:p>
            <a:r>
              <a:rPr lang="en-US" sz="1200" dirty="0"/>
              <a:t>Proverbs 3:5-6</a:t>
            </a:r>
          </a:p>
          <a:p>
            <a:endParaRPr lang="en-US" sz="1200" dirty="0"/>
          </a:p>
          <a:p>
            <a:endParaRPr lang="en-US" dirty="0"/>
          </a:p>
        </p:txBody>
      </p:sp>
      <p:sp>
        <p:nvSpPr>
          <p:cNvPr id="4" name="Slide Number Placeholder 3"/>
          <p:cNvSpPr>
            <a:spLocks noGrp="1"/>
          </p:cNvSpPr>
          <p:nvPr>
            <p:ph type="sldNum" sz="quarter" idx="10"/>
          </p:nvPr>
        </p:nvSpPr>
        <p:spPr/>
        <p:txBody>
          <a:bodyPr/>
          <a:lstStyle/>
          <a:p>
            <a:fld id="{E66E2491-363B-364C-91E5-8CCC793F5121}" type="slidenum">
              <a:rPr lang="en-US" smtClean="0"/>
              <a:t>16</a:t>
            </a:fld>
            <a:endParaRPr lang="en-US"/>
          </a:p>
        </p:txBody>
      </p:sp>
    </p:spTree>
    <p:extLst>
      <p:ext uri="{BB962C8B-B14F-4D97-AF65-F5344CB8AC3E}">
        <p14:creationId xmlns:p14="http://schemas.microsoft.com/office/powerpoint/2010/main" val="2659635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of our church</a:t>
            </a:r>
          </a:p>
          <a:p>
            <a:r>
              <a:rPr lang="en-US" dirty="0"/>
              <a:t>suffered sexual, physical abuse</a:t>
            </a:r>
          </a:p>
          <a:p>
            <a:r>
              <a:rPr lang="en-US" dirty="0"/>
              <a:t>at first prayer is – please just give me what I had before it happened</a:t>
            </a:r>
          </a:p>
          <a:p>
            <a:endParaRPr lang="en-US" dirty="0"/>
          </a:p>
          <a:p>
            <a:r>
              <a:rPr lang="en-US" dirty="0"/>
              <a:t>Giants of faith and power – in this room</a:t>
            </a:r>
          </a:p>
          <a:p>
            <a:endParaRPr lang="en-US" dirty="0"/>
          </a:p>
          <a:p>
            <a:r>
              <a:rPr lang="en-US" dirty="0"/>
              <a:t>You and I we can’t live our life looking back</a:t>
            </a:r>
          </a:p>
          <a:p>
            <a:r>
              <a:rPr lang="en-US" dirty="0"/>
              <a:t>you, your church, your family, your calling!!!!!</a:t>
            </a:r>
          </a:p>
          <a:p>
            <a:endParaRPr lang="en-US" dirty="0"/>
          </a:p>
          <a:p>
            <a:endParaRPr lang="en-US" dirty="0"/>
          </a:p>
        </p:txBody>
      </p:sp>
      <p:sp>
        <p:nvSpPr>
          <p:cNvPr id="4" name="Slide Number Placeholder 3"/>
          <p:cNvSpPr>
            <a:spLocks noGrp="1"/>
          </p:cNvSpPr>
          <p:nvPr>
            <p:ph type="sldNum" sz="quarter" idx="10"/>
          </p:nvPr>
        </p:nvSpPr>
        <p:spPr/>
        <p:txBody>
          <a:bodyPr/>
          <a:lstStyle/>
          <a:p>
            <a:fld id="{E66E2491-363B-364C-91E5-8CCC793F5121}" type="slidenum">
              <a:rPr lang="en-US" smtClean="0"/>
              <a:t>17</a:t>
            </a:fld>
            <a:endParaRPr lang="en-US"/>
          </a:p>
        </p:txBody>
      </p:sp>
    </p:spTree>
    <p:extLst>
      <p:ext uri="{BB962C8B-B14F-4D97-AF65-F5344CB8AC3E}">
        <p14:creationId xmlns:p14="http://schemas.microsoft.com/office/powerpoint/2010/main" val="2866103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what he doing in our schools, our church plant</a:t>
            </a:r>
          </a:p>
          <a:p>
            <a:r>
              <a:rPr lang="en-US" dirty="0"/>
              <a:t>our families, our community</a:t>
            </a:r>
          </a:p>
          <a:p>
            <a:endParaRPr lang="en-US" dirty="0"/>
          </a:p>
          <a:p>
            <a:r>
              <a:rPr lang="en-US" dirty="0"/>
              <a:t>23 decisions / 1000 souls / 50 online</a:t>
            </a:r>
          </a:p>
          <a:p>
            <a:endParaRPr lang="en-US" dirty="0"/>
          </a:p>
          <a:p>
            <a:r>
              <a:rPr lang="en-US" dirty="0"/>
              <a:t>Nothing more powerful than a new dream</a:t>
            </a:r>
          </a:p>
          <a:p>
            <a:r>
              <a:rPr lang="en-US" dirty="0"/>
              <a:t>Risen Christ gives that to you</a:t>
            </a:r>
          </a:p>
          <a:p>
            <a:r>
              <a:rPr lang="en-US" dirty="0"/>
              <a:t>Higher than your best past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66E2491-363B-364C-91E5-8CCC793F5121}" type="slidenum">
              <a:rPr lang="en-US" smtClean="0"/>
              <a:t>18</a:t>
            </a:fld>
            <a:endParaRPr lang="en-US"/>
          </a:p>
        </p:txBody>
      </p:sp>
    </p:spTree>
    <p:extLst>
      <p:ext uri="{BB962C8B-B14F-4D97-AF65-F5344CB8AC3E}">
        <p14:creationId xmlns:p14="http://schemas.microsoft.com/office/powerpoint/2010/main" val="3052320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faith isn’t just </a:t>
            </a:r>
            <a:r>
              <a:rPr lang="en-US" sz="1500" dirty="0" err="1"/>
              <a:t>beliving</a:t>
            </a:r>
            <a:r>
              <a:rPr lang="en-US" sz="1500" dirty="0"/>
              <a:t> in what you don’t see</a:t>
            </a:r>
          </a:p>
          <a:p>
            <a:r>
              <a:rPr lang="en-US" sz="1500" dirty="0"/>
              <a:t>believing differently about what you do</a:t>
            </a:r>
          </a:p>
          <a:p>
            <a:endParaRPr lang="en-US" sz="1500" dirty="0"/>
          </a:p>
          <a:p>
            <a:r>
              <a:rPr lang="en-US" sz="1500" dirty="0" err="1"/>
              <a:t>cleo</a:t>
            </a:r>
            <a:r>
              <a:rPr lang="en-US" sz="1500" dirty="0"/>
              <a:t> – three days later – doesn’t matter</a:t>
            </a:r>
          </a:p>
          <a:p>
            <a:r>
              <a:rPr lang="en-US" sz="1500" dirty="0"/>
              <a:t>suffering doesn’t count</a:t>
            </a:r>
          </a:p>
          <a:p>
            <a:endParaRPr lang="en-US" sz="1500" dirty="0"/>
          </a:p>
          <a:p>
            <a:endParaRPr lang="en-US" sz="1500" dirty="0"/>
          </a:p>
        </p:txBody>
      </p:sp>
      <p:sp>
        <p:nvSpPr>
          <p:cNvPr id="4" name="Slide Number Placeholder 3"/>
          <p:cNvSpPr>
            <a:spLocks noGrp="1"/>
          </p:cNvSpPr>
          <p:nvPr>
            <p:ph type="sldNum" sz="quarter" idx="10"/>
          </p:nvPr>
        </p:nvSpPr>
        <p:spPr/>
        <p:txBody>
          <a:bodyPr/>
          <a:lstStyle/>
          <a:p>
            <a:fld id="{E66E2491-363B-364C-91E5-8CCC793F5121}" type="slidenum">
              <a:rPr lang="en-US" smtClean="0"/>
              <a:t>19</a:t>
            </a:fld>
            <a:endParaRPr lang="en-US"/>
          </a:p>
        </p:txBody>
      </p:sp>
    </p:spTree>
    <p:extLst>
      <p:ext uri="{BB962C8B-B14F-4D97-AF65-F5344CB8AC3E}">
        <p14:creationId xmlns:p14="http://schemas.microsoft.com/office/powerpoint/2010/main" val="2065672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BIGGEST LIE</a:t>
            </a:r>
          </a:p>
          <a:p>
            <a:r>
              <a:rPr lang="en-US" sz="1200" dirty="0"/>
              <a:t>Prolonged Suffering means God doesn’t love you!</a:t>
            </a:r>
          </a:p>
          <a:p>
            <a:endParaRPr lang="en-US" sz="1200" dirty="0"/>
          </a:p>
          <a:p>
            <a:r>
              <a:rPr lang="en-US" sz="1200" dirty="0"/>
              <a:t>scripture – suffer and then!</a:t>
            </a:r>
          </a:p>
          <a:p>
            <a:r>
              <a:rPr lang="en-US" sz="1200" dirty="0"/>
              <a:t>day of pain, confusion THEN resurrection</a:t>
            </a:r>
          </a:p>
          <a:p>
            <a:endParaRPr lang="en-US" sz="1200" dirty="0"/>
          </a:p>
          <a:p>
            <a:r>
              <a:rPr lang="en-US" sz="1200" dirty="0"/>
              <a:t>Suffering comes before glory in the Bible</a:t>
            </a:r>
            <a:endParaRPr lang="en-US" dirty="0"/>
          </a:p>
        </p:txBody>
      </p:sp>
      <p:sp>
        <p:nvSpPr>
          <p:cNvPr id="4" name="Slide Number Placeholder 3"/>
          <p:cNvSpPr>
            <a:spLocks noGrp="1"/>
          </p:cNvSpPr>
          <p:nvPr>
            <p:ph type="sldNum" sz="quarter" idx="10"/>
          </p:nvPr>
        </p:nvSpPr>
        <p:spPr/>
        <p:txBody>
          <a:bodyPr/>
          <a:lstStyle/>
          <a:p>
            <a:fld id="{E66E2491-363B-364C-91E5-8CCC793F5121}" type="slidenum">
              <a:rPr lang="en-US" smtClean="0"/>
              <a:t>20</a:t>
            </a:fld>
            <a:endParaRPr lang="en-US"/>
          </a:p>
        </p:txBody>
      </p:sp>
    </p:spTree>
    <p:extLst>
      <p:ext uri="{BB962C8B-B14F-4D97-AF65-F5344CB8AC3E}">
        <p14:creationId xmlns:p14="http://schemas.microsoft.com/office/powerpoint/2010/main" val="380955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Here are two men – </a:t>
            </a:r>
          </a:p>
          <a:p>
            <a:r>
              <a:rPr lang="en-US" sz="1500" dirty="0"/>
              <a:t>The risen Christ comes up to them</a:t>
            </a:r>
          </a:p>
          <a:p>
            <a:endParaRPr lang="en-US" sz="1500" dirty="0"/>
          </a:p>
          <a:p>
            <a:r>
              <a:rPr lang="en-US" sz="1500" dirty="0"/>
              <a:t>They don’t know him</a:t>
            </a:r>
          </a:p>
          <a:p>
            <a:r>
              <a:rPr lang="en-US" sz="1500" dirty="0"/>
              <a:t>and ironically</a:t>
            </a:r>
          </a:p>
          <a:p>
            <a:endParaRPr lang="en-US" sz="1500" dirty="0"/>
          </a:p>
          <a:p>
            <a:r>
              <a:rPr lang="en-US" sz="1500" dirty="0"/>
              <a:t>start talking to Jesus – about Jesus of Nazareth</a:t>
            </a:r>
          </a:p>
          <a:p>
            <a:endParaRPr lang="en-US" sz="1500" dirty="0"/>
          </a:p>
          <a:p>
            <a:r>
              <a:rPr lang="en-US" sz="1500" dirty="0"/>
              <a:t>Knowing one is not knowing the other</a:t>
            </a:r>
          </a:p>
        </p:txBody>
      </p:sp>
      <p:sp>
        <p:nvSpPr>
          <p:cNvPr id="4" name="Slide Number Placeholder 3"/>
          <p:cNvSpPr>
            <a:spLocks noGrp="1"/>
          </p:cNvSpPr>
          <p:nvPr>
            <p:ph type="sldNum" sz="quarter" idx="10"/>
          </p:nvPr>
        </p:nvSpPr>
        <p:spPr/>
        <p:txBody>
          <a:bodyPr/>
          <a:lstStyle/>
          <a:p>
            <a:fld id="{E66E2491-363B-364C-91E5-8CCC793F5121}" type="slidenum">
              <a:rPr lang="en-US" smtClean="0"/>
              <a:t>2</a:t>
            </a:fld>
            <a:endParaRPr lang="en-US"/>
          </a:p>
        </p:txBody>
      </p:sp>
    </p:spTree>
    <p:extLst>
      <p:ext uri="{BB962C8B-B14F-4D97-AF65-F5344CB8AC3E}">
        <p14:creationId xmlns:p14="http://schemas.microsoft.com/office/powerpoint/2010/main" val="1404503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of our church</a:t>
            </a:r>
          </a:p>
          <a:p>
            <a:r>
              <a:rPr lang="en-US" dirty="0"/>
              <a:t>suffered sexual, physical abuse</a:t>
            </a:r>
          </a:p>
          <a:p>
            <a:r>
              <a:rPr lang="en-US" dirty="0"/>
              <a:t>at first prayer is – please just give me what I had before it happened</a:t>
            </a:r>
          </a:p>
          <a:p>
            <a:endParaRPr lang="en-US" dirty="0"/>
          </a:p>
          <a:p>
            <a:r>
              <a:rPr lang="en-US" dirty="0"/>
              <a:t>Giants of faith and power – in this room</a:t>
            </a:r>
          </a:p>
          <a:p>
            <a:endParaRPr lang="en-US" dirty="0"/>
          </a:p>
        </p:txBody>
      </p:sp>
      <p:sp>
        <p:nvSpPr>
          <p:cNvPr id="4" name="Slide Number Placeholder 3"/>
          <p:cNvSpPr>
            <a:spLocks noGrp="1"/>
          </p:cNvSpPr>
          <p:nvPr>
            <p:ph type="sldNum" sz="quarter" idx="10"/>
          </p:nvPr>
        </p:nvSpPr>
        <p:spPr/>
        <p:txBody>
          <a:bodyPr/>
          <a:lstStyle/>
          <a:p>
            <a:fld id="{E66E2491-363B-364C-91E5-8CCC793F5121}" type="slidenum">
              <a:rPr lang="en-US" smtClean="0"/>
              <a:t>21</a:t>
            </a:fld>
            <a:endParaRPr lang="en-US"/>
          </a:p>
        </p:txBody>
      </p:sp>
    </p:spTree>
    <p:extLst>
      <p:ext uri="{BB962C8B-B14F-4D97-AF65-F5344CB8AC3E}">
        <p14:creationId xmlns:p14="http://schemas.microsoft.com/office/powerpoint/2010/main" val="1380770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E2491-363B-364C-91E5-8CCC793F5121}" type="slidenum">
              <a:rPr lang="en-US" smtClean="0"/>
              <a:t>22</a:t>
            </a:fld>
            <a:endParaRPr lang="en-US"/>
          </a:p>
        </p:txBody>
      </p:sp>
    </p:spTree>
    <p:extLst>
      <p:ext uri="{BB962C8B-B14F-4D97-AF65-F5344CB8AC3E}">
        <p14:creationId xmlns:p14="http://schemas.microsoft.com/office/powerpoint/2010/main" val="4050570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What is eternal is God’s love and goodness to you</a:t>
            </a:r>
          </a:p>
        </p:txBody>
      </p:sp>
      <p:sp>
        <p:nvSpPr>
          <p:cNvPr id="4" name="Slide Number Placeholder 3"/>
          <p:cNvSpPr>
            <a:spLocks noGrp="1"/>
          </p:cNvSpPr>
          <p:nvPr>
            <p:ph type="sldNum" sz="quarter" idx="10"/>
          </p:nvPr>
        </p:nvSpPr>
        <p:spPr/>
        <p:txBody>
          <a:bodyPr/>
          <a:lstStyle/>
          <a:p>
            <a:fld id="{E66E2491-363B-364C-91E5-8CCC793F5121}" type="slidenum">
              <a:rPr lang="en-US" smtClean="0"/>
              <a:t>23</a:t>
            </a:fld>
            <a:endParaRPr lang="en-US"/>
          </a:p>
        </p:txBody>
      </p:sp>
    </p:spTree>
    <p:extLst>
      <p:ext uri="{BB962C8B-B14F-4D97-AF65-F5344CB8AC3E}">
        <p14:creationId xmlns:p14="http://schemas.microsoft.com/office/powerpoint/2010/main" val="2775495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Story of suffered addictions and strongholds</a:t>
            </a:r>
          </a:p>
          <a:p>
            <a:r>
              <a:rPr lang="en-US" sz="1500" dirty="0"/>
              <a:t>baptized</a:t>
            </a:r>
          </a:p>
          <a:p>
            <a:r>
              <a:rPr lang="en-US" sz="1500" dirty="0"/>
              <a:t>then suffered new round of fears</a:t>
            </a:r>
          </a:p>
          <a:p>
            <a:r>
              <a:rPr lang="en-US" sz="1500" dirty="0"/>
              <a:t>where is God – where is the risen Christ</a:t>
            </a:r>
          </a:p>
          <a:p>
            <a:r>
              <a:rPr lang="en-US" sz="1500" dirty="0"/>
              <a:t>How is God good</a:t>
            </a:r>
          </a:p>
          <a:p>
            <a:endParaRPr lang="en-US" sz="1500" dirty="0"/>
          </a:p>
          <a:p>
            <a:r>
              <a:rPr lang="en-US" sz="1500" dirty="0"/>
              <a:t>finishing the healing, restoration</a:t>
            </a:r>
          </a:p>
          <a:p>
            <a:r>
              <a:rPr lang="en-US" sz="1500" dirty="0"/>
              <a:t>splinter – more to get out</a:t>
            </a:r>
          </a:p>
          <a:p>
            <a:endParaRPr lang="en-US" sz="1500" dirty="0"/>
          </a:p>
          <a:p>
            <a:r>
              <a:rPr lang="en-US" sz="1500" dirty="0"/>
              <a:t>RISING ABOVE YOUR PAIN – ALL OF IT</a:t>
            </a:r>
          </a:p>
          <a:p>
            <a:endParaRPr lang="en-US" sz="1500" dirty="0"/>
          </a:p>
          <a:p>
            <a:r>
              <a:rPr lang="en-US" sz="1500" dirty="0"/>
              <a:t>How finally </a:t>
            </a:r>
          </a:p>
          <a:p>
            <a:r>
              <a:rPr lang="en-US" sz="1500" dirty="0"/>
              <a:t>– new hope – risen above my doubt</a:t>
            </a:r>
          </a:p>
          <a:p>
            <a:pPr marL="171450" indent="-171450">
              <a:buFontTx/>
              <a:buChar char="-"/>
            </a:pPr>
            <a:r>
              <a:rPr lang="en-US" sz="1500" dirty="0"/>
              <a:t>new dreams: - risen above what I thought I knew</a:t>
            </a:r>
          </a:p>
          <a:p>
            <a:pPr marL="171450" indent="-171450">
              <a:buFontTx/>
              <a:buChar char="-"/>
            </a:pPr>
            <a:r>
              <a:rPr lang="en-US" sz="1500" dirty="0"/>
              <a:t>new belief – risen above my pain</a:t>
            </a:r>
          </a:p>
          <a:p>
            <a:pPr marL="171450" indent="-171450">
              <a:buFontTx/>
              <a:buChar char="-"/>
            </a:pPr>
            <a:endParaRPr lang="en-US" sz="1500" dirty="0"/>
          </a:p>
          <a:p>
            <a:pPr marL="0" indent="0">
              <a:buFontTx/>
              <a:buNone/>
            </a:pPr>
            <a:r>
              <a:rPr lang="en-US" sz="1500" dirty="0"/>
              <a:t>How does it call come together</a:t>
            </a:r>
          </a:p>
        </p:txBody>
      </p:sp>
      <p:sp>
        <p:nvSpPr>
          <p:cNvPr id="4" name="Slide Number Placeholder 3"/>
          <p:cNvSpPr>
            <a:spLocks noGrp="1"/>
          </p:cNvSpPr>
          <p:nvPr>
            <p:ph type="sldNum" sz="quarter" idx="10"/>
          </p:nvPr>
        </p:nvSpPr>
        <p:spPr/>
        <p:txBody>
          <a:bodyPr/>
          <a:lstStyle/>
          <a:p>
            <a:fld id="{E66E2491-363B-364C-91E5-8CCC793F5121}" type="slidenum">
              <a:rPr lang="en-US" smtClean="0"/>
              <a:t>24</a:t>
            </a:fld>
            <a:endParaRPr lang="en-US"/>
          </a:p>
        </p:txBody>
      </p:sp>
    </p:spTree>
    <p:extLst>
      <p:ext uri="{BB962C8B-B14F-4D97-AF65-F5344CB8AC3E}">
        <p14:creationId xmlns:p14="http://schemas.microsoft.com/office/powerpoint/2010/main" val="569339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resurrected Christ – seems ordinary, just another traveler </a:t>
            </a:r>
          </a:p>
          <a:p>
            <a:r>
              <a:rPr lang="en-US" sz="1500" dirty="0"/>
              <a:t>/ they are preoccupied and know where they are going</a:t>
            </a:r>
          </a:p>
          <a:p>
            <a:r>
              <a:rPr lang="en-US" sz="1500" dirty="0"/>
              <a:t>He doesn’t know what they are going through -REALLY</a:t>
            </a:r>
          </a:p>
          <a:p>
            <a:endParaRPr lang="en-US" sz="1500" dirty="0"/>
          </a:p>
          <a:p>
            <a:r>
              <a:rPr lang="en-US" sz="1500" dirty="0"/>
              <a:t>Get this – the resurrected body of Christ is in front of them</a:t>
            </a:r>
          </a:p>
          <a:p>
            <a:r>
              <a:rPr lang="en-US" sz="1500" dirty="0"/>
              <a:t>don’t see who he is</a:t>
            </a:r>
          </a:p>
          <a:p>
            <a:r>
              <a:rPr lang="en-US" sz="1500" dirty="0"/>
              <a:t>not looking, not dreaming, not believing</a:t>
            </a:r>
          </a:p>
          <a:p>
            <a:endParaRPr lang="en-US" sz="1500" dirty="0"/>
          </a:p>
          <a:p>
            <a:r>
              <a:rPr lang="en-US" sz="1500" dirty="0"/>
              <a:t>Jesus is in their midst – don’t see it</a:t>
            </a:r>
          </a:p>
          <a:p>
            <a:r>
              <a:rPr lang="en-US" sz="1500" dirty="0"/>
              <a:t>too busy, too bitter, too know it all</a:t>
            </a:r>
          </a:p>
          <a:p>
            <a:endParaRPr lang="en-US" sz="1500" dirty="0"/>
          </a:p>
          <a:p>
            <a:r>
              <a:rPr lang="en-US" sz="1500" dirty="0"/>
              <a:t>SMALL GROUPS – resurrected body of Christ</a:t>
            </a:r>
          </a:p>
          <a:p>
            <a:r>
              <a:rPr lang="en-US" sz="1500" dirty="0"/>
              <a:t>think the same – too ordinary, too naïve, too on the outside of my life</a:t>
            </a:r>
          </a:p>
          <a:p>
            <a:endParaRPr lang="en-US" sz="1500" dirty="0"/>
          </a:p>
          <a:p>
            <a:r>
              <a:rPr lang="en-US" sz="1500" dirty="0"/>
              <a:t>Look at your bulletin – groups </a:t>
            </a:r>
          </a:p>
          <a:p>
            <a:endParaRPr lang="en-US" sz="1500" dirty="0"/>
          </a:p>
          <a:p>
            <a:r>
              <a:rPr lang="en-US" sz="1500" dirty="0"/>
              <a:t>Never going to see the resurrected king by yourself</a:t>
            </a:r>
          </a:p>
          <a:p>
            <a:r>
              <a:rPr lang="en-US" sz="1500" dirty="0"/>
              <a:t>His body is right in front of you</a:t>
            </a:r>
          </a:p>
          <a:p>
            <a:endParaRPr lang="en-US" sz="1500" dirty="0"/>
          </a:p>
          <a:p>
            <a:r>
              <a:rPr lang="en-US" sz="1500" dirty="0"/>
              <a:t>Mom’s group</a:t>
            </a:r>
          </a:p>
          <a:p>
            <a:r>
              <a:rPr lang="en-US" sz="1500" dirty="0"/>
              <a:t>Freedom in Christ – go to it</a:t>
            </a:r>
          </a:p>
          <a:p>
            <a:r>
              <a:rPr lang="en-US" sz="1500" dirty="0"/>
              <a:t>Shattering strong hold</a:t>
            </a:r>
          </a:p>
          <a:p>
            <a:r>
              <a:rPr lang="en-US" sz="1500" dirty="0" err="1"/>
              <a:t>Eveyr</a:t>
            </a:r>
            <a:r>
              <a:rPr lang="en-US" sz="1500" dirty="0"/>
              <a:t> Sunday – victory life group</a:t>
            </a:r>
          </a:p>
          <a:p>
            <a:endParaRPr lang="en-US" sz="1500" dirty="0"/>
          </a:p>
          <a:p>
            <a:endParaRPr lang="en-US" sz="1500" dirty="0"/>
          </a:p>
          <a:p>
            <a:endParaRPr lang="en-US" dirty="0"/>
          </a:p>
        </p:txBody>
      </p:sp>
      <p:sp>
        <p:nvSpPr>
          <p:cNvPr id="4" name="Slide Number Placeholder 3"/>
          <p:cNvSpPr>
            <a:spLocks noGrp="1"/>
          </p:cNvSpPr>
          <p:nvPr>
            <p:ph type="sldNum" sz="quarter" idx="10"/>
          </p:nvPr>
        </p:nvSpPr>
        <p:spPr/>
        <p:txBody>
          <a:bodyPr/>
          <a:lstStyle/>
          <a:p>
            <a:fld id="{E66E2491-363B-364C-91E5-8CCC793F5121}" type="slidenum">
              <a:rPr lang="en-US" smtClean="0"/>
              <a:t>25</a:t>
            </a:fld>
            <a:endParaRPr lang="en-US"/>
          </a:p>
        </p:txBody>
      </p:sp>
    </p:spTree>
    <p:extLst>
      <p:ext uri="{BB962C8B-B14F-4D97-AF65-F5344CB8AC3E}">
        <p14:creationId xmlns:p14="http://schemas.microsoft.com/office/powerpoint/2010/main" val="3772454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just spend time – share!</a:t>
            </a:r>
          </a:p>
          <a:p>
            <a:r>
              <a:rPr lang="en-US" dirty="0"/>
              <a:t>When is the last time you followed up on someone missing from your group</a:t>
            </a:r>
          </a:p>
          <a:p>
            <a:r>
              <a:rPr lang="en-US" dirty="0"/>
              <a:t>You weren’t there just to get – how about give</a:t>
            </a:r>
          </a:p>
          <a:p>
            <a:r>
              <a:rPr lang="en-US" dirty="0"/>
              <a:t>Share life – concern</a:t>
            </a:r>
          </a:p>
          <a:p>
            <a:endParaRPr lang="en-US" dirty="0"/>
          </a:p>
          <a:p>
            <a:r>
              <a:rPr lang="en-US" dirty="0"/>
              <a:t>Matt &amp; I – share – there is the risen Christ</a:t>
            </a:r>
          </a:p>
          <a:p>
            <a:r>
              <a:rPr lang="en-US" dirty="0"/>
              <a:t>Both sacrifice to be there – he’s got enough on his plate – how you doing</a:t>
            </a:r>
          </a:p>
          <a:p>
            <a:r>
              <a:rPr lang="en-US" dirty="0"/>
              <a:t>Be at the table together!!!!</a:t>
            </a:r>
          </a:p>
        </p:txBody>
      </p:sp>
      <p:sp>
        <p:nvSpPr>
          <p:cNvPr id="4" name="Slide Number Placeholder 3"/>
          <p:cNvSpPr>
            <a:spLocks noGrp="1"/>
          </p:cNvSpPr>
          <p:nvPr>
            <p:ph type="sldNum" sz="quarter" idx="10"/>
          </p:nvPr>
        </p:nvSpPr>
        <p:spPr/>
        <p:txBody>
          <a:bodyPr/>
          <a:lstStyle/>
          <a:p>
            <a:fld id="{E66E2491-363B-364C-91E5-8CCC793F5121}" type="slidenum">
              <a:rPr lang="en-US" smtClean="0"/>
              <a:t>26</a:t>
            </a:fld>
            <a:endParaRPr lang="en-US"/>
          </a:p>
        </p:txBody>
      </p:sp>
    </p:spTree>
    <p:extLst>
      <p:ext uri="{BB962C8B-B14F-4D97-AF65-F5344CB8AC3E}">
        <p14:creationId xmlns:p14="http://schemas.microsoft.com/office/powerpoint/2010/main" val="430983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but what is the moment</a:t>
            </a:r>
          </a:p>
          <a:p>
            <a:r>
              <a:rPr lang="en-US" sz="1200" dirty="0"/>
              <a:t>GOD WHAT WAS THE MOMENT</a:t>
            </a:r>
          </a:p>
          <a:p>
            <a:endParaRPr lang="en-US" sz="1200" dirty="0"/>
          </a:p>
          <a:p>
            <a:r>
              <a:rPr lang="en-US" sz="1200" dirty="0"/>
              <a:t>Jesus took the bread broke it</a:t>
            </a:r>
          </a:p>
          <a:p>
            <a:r>
              <a:rPr lang="en-US" sz="1200" dirty="0"/>
              <a:t>what did they see in that moment</a:t>
            </a:r>
          </a:p>
          <a:p>
            <a:r>
              <a:rPr lang="en-US" sz="1200" dirty="0"/>
              <a:t>the one who hands were nailed to a cross</a:t>
            </a:r>
          </a:p>
          <a:p>
            <a:r>
              <a:rPr lang="en-US" sz="1200" dirty="0"/>
              <a:t>what did they see</a:t>
            </a:r>
          </a:p>
          <a:p>
            <a:endParaRPr lang="en-US" sz="1200" dirty="0"/>
          </a:p>
          <a:p>
            <a:r>
              <a:rPr lang="en-US" sz="1200" dirty="0"/>
              <a:t>They saw the scars!!!!!!</a:t>
            </a:r>
          </a:p>
          <a:p>
            <a:r>
              <a:rPr lang="en-US" sz="1200" dirty="0"/>
              <a:t>That’s when they recognized him!!!!</a:t>
            </a:r>
          </a:p>
          <a:p>
            <a:endParaRPr lang="en-US" dirty="0"/>
          </a:p>
          <a:p>
            <a:endParaRPr lang="en-US" dirty="0"/>
          </a:p>
        </p:txBody>
      </p:sp>
      <p:sp>
        <p:nvSpPr>
          <p:cNvPr id="4" name="Slide Number Placeholder 3"/>
          <p:cNvSpPr>
            <a:spLocks noGrp="1"/>
          </p:cNvSpPr>
          <p:nvPr>
            <p:ph type="sldNum" sz="quarter" idx="10"/>
          </p:nvPr>
        </p:nvSpPr>
        <p:spPr/>
        <p:txBody>
          <a:bodyPr/>
          <a:lstStyle/>
          <a:p>
            <a:fld id="{E66E2491-363B-364C-91E5-8CCC793F5121}" type="slidenum">
              <a:rPr lang="en-US" smtClean="0"/>
              <a:t>27</a:t>
            </a:fld>
            <a:endParaRPr lang="en-US"/>
          </a:p>
        </p:txBody>
      </p:sp>
    </p:spTree>
    <p:extLst>
      <p:ext uri="{BB962C8B-B14F-4D97-AF65-F5344CB8AC3E}">
        <p14:creationId xmlns:p14="http://schemas.microsoft.com/office/powerpoint/2010/main" val="2271652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are his body</a:t>
            </a:r>
          </a:p>
          <a:p>
            <a:r>
              <a:rPr lang="en-US" sz="1200" dirty="0"/>
              <a:t>Ephesians – in your handout</a:t>
            </a:r>
          </a:p>
          <a:p>
            <a:endParaRPr lang="en-US" sz="1200" dirty="0"/>
          </a:p>
          <a:p>
            <a:r>
              <a:rPr lang="en-US" sz="1200" dirty="0"/>
              <a:t>When we are healed – talk about the wound </a:t>
            </a:r>
            <a:r>
              <a:rPr lang="en-US" sz="1200" dirty="0" err="1"/>
              <a:t>sof</a:t>
            </a:r>
            <a:r>
              <a:rPr lang="en-US" sz="1200" dirty="0"/>
              <a:t> the past – showing scars</a:t>
            </a:r>
          </a:p>
          <a:p>
            <a:endParaRPr lang="en-US" sz="1200" dirty="0"/>
          </a:p>
          <a:p>
            <a:r>
              <a:rPr lang="en-US" sz="1200" dirty="0"/>
              <a:t>Church is messed up place –welcome to scars</a:t>
            </a:r>
          </a:p>
          <a:p>
            <a:r>
              <a:rPr lang="en-US" sz="1200" dirty="0"/>
              <a:t>together – we can see the risen Christ</a:t>
            </a:r>
          </a:p>
          <a:p>
            <a:endParaRPr lang="en-US" sz="1200" dirty="0"/>
          </a:p>
          <a:p>
            <a:r>
              <a:rPr lang="en-US" sz="1200" dirty="0"/>
              <a:t>one </a:t>
            </a:r>
            <a:r>
              <a:rPr lang="en-US" sz="1200" dirty="0" err="1"/>
              <a:t>toughtest</a:t>
            </a:r>
            <a:r>
              <a:rPr lang="en-US" sz="1200" dirty="0"/>
              <a:t> things about my  life – diagnosed with nervous system issue</a:t>
            </a:r>
          </a:p>
          <a:p>
            <a:r>
              <a:rPr lang="en-US" sz="1200" dirty="0"/>
              <a:t>keeps me from sleeping well</a:t>
            </a:r>
          </a:p>
          <a:p>
            <a:r>
              <a:rPr lang="en-US" sz="1200" dirty="0"/>
              <a:t>(million advice)</a:t>
            </a:r>
          </a:p>
          <a:p>
            <a:endParaRPr lang="en-US" sz="1200" dirty="0"/>
          </a:p>
          <a:p>
            <a:r>
              <a:rPr lang="en-US" sz="1200" dirty="0"/>
              <a:t>this week – talked to a friend here</a:t>
            </a:r>
          </a:p>
          <a:p>
            <a:r>
              <a:rPr lang="en-US" sz="1200" dirty="0"/>
              <a:t>same problems</a:t>
            </a:r>
          </a:p>
          <a:p>
            <a:r>
              <a:rPr lang="en-US" sz="1200" dirty="0"/>
              <a:t>feeling helpless</a:t>
            </a:r>
          </a:p>
          <a:p>
            <a:endParaRPr lang="en-US" sz="1200" dirty="0"/>
          </a:p>
          <a:p>
            <a:r>
              <a:rPr lang="en-US" sz="1200" dirty="0"/>
              <a:t>let me show  you my scar</a:t>
            </a:r>
          </a:p>
          <a:p>
            <a:r>
              <a:rPr lang="en-US" sz="1200" dirty="0"/>
              <a:t>He’s alive – He’s here</a:t>
            </a:r>
          </a:p>
          <a:p>
            <a:endParaRPr lang="en-US" sz="1200" dirty="0"/>
          </a:p>
          <a:p>
            <a:r>
              <a:rPr lang="en-US" sz="1200" dirty="0"/>
              <a:t>not alone</a:t>
            </a:r>
          </a:p>
          <a:p>
            <a:endParaRPr lang="en-US" sz="1200" dirty="0"/>
          </a:p>
          <a:p>
            <a:r>
              <a:rPr lang="en-US" sz="1200" dirty="0"/>
              <a:t>Not alone either</a:t>
            </a:r>
          </a:p>
          <a:p>
            <a:endParaRPr lang="en-US" sz="1200" dirty="0"/>
          </a:p>
          <a:p>
            <a:r>
              <a:rPr lang="en-US" sz="1200" dirty="0"/>
              <a:t>Final and most important thought</a:t>
            </a:r>
            <a:endParaRPr lang="en-US" dirty="0"/>
          </a:p>
        </p:txBody>
      </p:sp>
      <p:sp>
        <p:nvSpPr>
          <p:cNvPr id="4" name="Slide Number Placeholder 3"/>
          <p:cNvSpPr>
            <a:spLocks noGrp="1"/>
          </p:cNvSpPr>
          <p:nvPr>
            <p:ph type="sldNum" sz="quarter" idx="10"/>
          </p:nvPr>
        </p:nvSpPr>
        <p:spPr/>
        <p:txBody>
          <a:bodyPr/>
          <a:lstStyle/>
          <a:p>
            <a:fld id="{E66E2491-363B-364C-91E5-8CCC793F5121}" type="slidenum">
              <a:rPr lang="en-US" smtClean="0"/>
              <a:t>28</a:t>
            </a:fld>
            <a:endParaRPr lang="en-US"/>
          </a:p>
        </p:txBody>
      </p:sp>
    </p:spTree>
    <p:extLst>
      <p:ext uri="{BB962C8B-B14F-4D97-AF65-F5344CB8AC3E}">
        <p14:creationId xmlns:p14="http://schemas.microsoft.com/office/powerpoint/2010/main" val="3886196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Most spiritual thing you could do</a:t>
            </a:r>
          </a:p>
          <a:p>
            <a:r>
              <a:rPr lang="en-US" sz="1500" dirty="0"/>
              <a:t>sign up for the most ordinary small group</a:t>
            </a:r>
          </a:p>
          <a:p>
            <a:endParaRPr lang="en-US" sz="1500" dirty="0"/>
          </a:p>
          <a:p>
            <a:r>
              <a:rPr lang="en-US" sz="1500" dirty="0"/>
              <a:t>new hope – risen above your doubts and decisions</a:t>
            </a:r>
          </a:p>
          <a:p>
            <a:r>
              <a:rPr lang="en-US" sz="1500" dirty="0"/>
              <a:t>new dream- rise above the best of your past</a:t>
            </a:r>
          </a:p>
          <a:p>
            <a:r>
              <a:rPr lang="en-US" sz="1500" dirty="0"/>
              <a:t>new belief – risen above your pain</a:t>
            </a:r>
          </a:p>
          <a:p>
            <a:endParaRPr lang="en-US" sz="1500"/>
          </a:p>
          <a:p>
            <a:endParaRPr lang="en-US" sz="1500" dirty="0"/>
          </a:p>
        </p:txBody>
      </p:sp>
      <p:sp>
        <p:nvSpPr>
          <p:cNvPr id="4" name="Slide Number Placeholder 3"/>
          <p:cNvSpPr>
            <a:spLocks noGrp="1"/>
          </p:cNvSpPr>
          <p:nvPr>
            <p:ph type="sldNum" sz="quarter" idx="10"/>
          </p:nvPr>
        </p:nvSpPr>
        <p:spPr/>
        <p:txBody>
          <a:bodyPr/>
          <a:lstStyle/>
          <a:p>
            <a:fld id="{E66E2491-363B-364C-91E5-8CCC793F5121}" type="slidenum">
              <a:rPr lang="en-US" smtClean="0"/>
              <a:t>29</a:t>
            </a:fld>
            <a:endParaRPr lang="en-US"/>
          </a:p>
        </p:txBody>
      </p:sp>
    </p:spTree>
    <p:extLst>
      <p:ext uri="{BB962C8B-B14F-4D97-AF65-F5344CB8AC3E}">
        <p14:creationId xmlns:p14="http://schemas.microsoft.com/office/powerpoint/2010/main" val="452730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500" dirty="0"/>
              <a:t>what my parents believed, taught as a kid</a:t>
            </a:r>
          </a:p>
          <a:p>
            <a:pPr marL="171450" indent="-171450">
              <a:buFontTx/>
              <a:buChar char="-"/>
            </a:pPr>
            <a:endParaRPr lang="en-US" sz="1500" dirty="0"/>
          </a:p>
          <a:p>
            <a:pPr marL="171450" indent="-171450">
              <a:buFontTx/>
              <a:buChar char="-"/>
            </a:pPr>
            <a:r>
              <a:rPr lang="en-US" sz="1500" dirty="0"/>
              <a:t>saying now – not trying to apply his teaching to figure out what to do – telling me what to do</a:t>
            </a:r>
          </a:p>
          <a:p>
            <a:pPr marL="171450" indent="-171450">
              <a:buFontTx/>
              <a:buChar char="-"/>
            </a:pPr>
            <a:endParaRPr lang="en-US" sz="1500" dirty="0"/>
          </a:p>
          <a:p>
            <a:pPr marL="171450" indent="-171450">
              <a:buFontTx/>
              <a:buChar char="-"/>
            </a:pPr>
            <a:r>
              <a:rPr lang="en-US" sz="1500" dirty="0"/>
              <a:t>impossible to fix my marriage / for my kids to come to Christ / impossible for me to ever change / find relationship</a:t>
            </a:r>
          </a:p>
          <a:p>
            <a:pPr marL="171450" indent="-171450">
              <a:buFontTx/>
              <a:buChar char="-"/>
            </a:pPr>
            <a:endParaRPr lang="en-US" sz="1500" dirty="0"/>
          </a:p>
          <a:p>
            <a:pPr marL="171450" indent="-171450">
              <a:buFontTx/>
              <a:buChar char="-"/>
            </a:pPr>
            <a:r>
              <a:rPr lang="en-US" sz="1500" dirty="0"/>
              <a:t>go study him / studying you</a:t>
            </a:r>
          </a:p>
          <a:p>
            <a:pPr marL="171450" indent="-171450">
              <a:buFontTx/>
              <a:buChar char="-"/>
            </a:pPr>
            <a:endParaRPr lang="en-US" sz="1500" dirty="0"/>
          </a:p>
          <a:p>
            <a:pPr marL="171450" indent="-171450">
              <a:buFontTx/>
              <a:buChar char="-"/>
            </a:pPr>
            <a:r>
              <a:rPr lang="en-US" sz="1500" dirty="0"/>
              <a:t>He’s not trying to impress the world</a:t>
            </a:r>
          </a:p>
          <a:p>
            <a:pPr marL="171450" indent="-171450">
              <a:buFontTx/>
              <a:buChar char="-"/>
            </a:pPr>
            <a:r>
              <a:rPr lang="en-US" sz="1500" dirty="0"/>
              <a:t>He has forty days before his ascension </a:t>
            </a:r>
          </a:p>
          <a:p>
            <a:pPr marL="628650" lvl="1" indent="-171450">
              <a:buFontTx/>
              <a:buChar char="-"/>
            </a:pPr>
            <a:r>
              <a:rPr lang="en-US" sz="1500" dirty="0"/>
              <a:t>show up to the chief priests – can you hear me now?</a:t>
            </a:r>
          </a:p>
          <a:p>
            <a:pPr marL="628650" lvl="1" indent="-171450">
              <a:buFontTx/>
              <a:buChar char="-"/>
            </a:pPr>
            <a:r>
              <a:rPr lang="en-US" sz="1500" dirty="0"/>
              <a:t>show up to </a:t>
            </a:r>
            <a:r>
              <a:rPr lang="en-US" sz="1500" dirty="0" err="1"/>
              <a:t>pilate</a:t>
            </a:r>
            <a:r>
              <a:rPr lang="en-US" sz="1500" dirty="0"/>
              <a:t>, </a:t>
            </a:r>
            <a:r>
              <a:rPr lang="en-US" sz="1500" dirty="0" err="1"/>
              <a:t>herod</a:t>
            </a:r>
            <a:r>
              <a:rPr lang="en-US" sz="1500" dirty="0"/>
              <a:t> – excuse me – who’s the king</a:t>
            </a:r>
          </a:p>
          <a:p>
            <a:pPr marL="628650" lvl="1" indent="-171450">
              <a:buFontTx/>
              <a:buChar char="-"/>
            </a:pPr>
            <a:r>
              <a:rPr lang="en-US" sz="1500" dirty="0"/>
              <a:t>show up to the crowds – crucify who?</a:t>
            </a:r>
          </a:p>
          <a:p>
            <a:pPr marL="2457450" lvl="5" indent="-171450">
              <a:buFontTx/>
              <a:buChar char="-"/>
            </a:pPr>
            <a:endParaRPr lang="en-US" sz="1500" dirty="0"/>
          </a:p>
          <a:p>
            <a:pPr marL="171450" lvl="0" indent="-171450">
              <a:buFontTx/>
              <a:buChar char="-"/>
            </a:pPr>
            <a:r>
              <a:rPr lang="en-US" sz="1500" dirty="0"/>
              <a:t>Jesus isn’t worried about the crowds or the kings or the critics</a:t>
            </a:r>
          </a:p>
          <a:p>
            <a:pPr marL="171450" lvl="0" indent="-171450">
              <a:buFontTx/>
              <a:buChar char="-"/>
            </a:pPr>
            <a:r>
              <a:rPr lang="en-US" sz="1500" dirty="0"/>
              <a:t>He’s interested in two people who are walking away from the place of promise</a:t>
            </a:r>
          </a:p>
          <a:p>
            <a:pPr marL="171450" lvl="0" indent="-171450">
              <a:buFontTx/>
              <a:buChar char="-"/>
            </a:pPr>
            <a:r>
              <a:rPr lang="en-US" sz="1500" dirty="0"/>
              <a:t>He’s interested in two people – nobodies – that are giving up – starting to go the wrong way in life</a:t>
            </a:r>
          </a:p>
          <a:p>
            <a:pPr marL="171450" lvl="0" indent="-171450">
              <a:buFontTx/>
              <a:buChar char="-"/>
            </a:pPr>
            <a:r>
              <a:rPr lang="en-US" sz="1500" dirty="0"/>
              <a:t>It’s the day of his resurrection – he’s finding two sad people instead of crowds to celebrate with </a:t>
            </a:r>
          </a:p>
          <a:p>
            <a:pPr marL="171450" lvl="0" indent="-171450">
              <a:buFontTx/>
              <a:buChar char="-"/>
            </a:pPr>
            <a:endParaRPr lang="en-US" sz="1500" dirty="0"/>
          </a:p>
          <a:p>
            <a:pPr marL="171450" lvl="0" indent="-171450">
              <a:buFontTx/>
              <a:buChar char="-"/>
            </a:pPr>
            <a:r>
              <a:rPr lang="en-US" sz="1500" dirty="0"/>
              <a:t>The risen Christ is right there – and they don’t see him </a:t>
            </a:r>
          </a:p>
          <a:p>
            <a:pPr marL="171450" lvl="0" indent="-171450">
              <a:buFontTx/>
              <a:buChar char="-"/>
            </a:pPr>
            <a:r>
              <a:rPr lang="en-US" sz="1500" dirty="0"/>
              <a:t>[next slide]</a:t>
            </a:r>
          </a:p>
          <a:p>
            <a:pPr marL="171450" lvl="0" indent="-171450">
              <a:buFontTx/>
              <a:buChar char="-"/>
            </a:pPr>
            <a:endParaRPr lang="en-US" sz="1500" dirty="0"/>
          </a:p>
          <a:p>
            <a:pPr marL="171450" lvl="0" indent="-171450">
              <a:buFontTx/>
              <a:buChar char="-"/>
            </a:pPr>
            <a:r>
              <a:rPr lang="en-US" sz="1500" dirty="0"/>
              <a:t>Not that don’t want to - kept</a:t>
            </a:r>
          </a:p>
        </p:txBody>
      </p:sp>
      <p:sp>
        <p:nvSpPr>
          <p:cNvPr id="4" name="Slide Number Placeholder 3"/>
          <p:cNvSpPr>
            <a:spLocks noGrp="1"/>
          </p:cNvSpPr>
          <p:nvPr>
            <p:ph type="sldNum" sz="quarter" idx="10"/>
          </p:nvPr>
        </p:nvSpPr>
        <p:spPr/>
        <p:txBody>
          <a:bodyPr/>
          <a:lstStyle/>
          <a:p>
            <a:fld id="{E66E2491-363B-364C-91E5-8CCC793F5121}" type="slidenum">
              <a:rPr lang="en-US" smtClean="0"/>
              <a:t>3</a:t>
            </a:fld>
            <a:endParaRPr lang="en-US"/>
          </a:p>
        </p:txBody>
      </p:sp>
    </p:spTree>
    <p:extLst>
      <p:ext uri="{BB962C8B-B14F-4D97-AF65-F5344CB8AC3E}">
        <p14:creationId xmlns:p14="http://schemas.microsoft.com/office/powerpoint/2010/main" val="88184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500" dirty="0"/>
              <a:t>what my parents believed, taught as a kid</a:t>
            </a:r>
          </a:p>
          <a:p>
            <a:pPr marL="171450" indent="-171450">
              <a:buFontTx/>
              <a:buChar char="-"/>
            </a:pPr>
            <a:endParaRPr lang="en-US" sz="1500" dirty="0"/>
          </a:p>
          <a:p>
            <a:pPr marL="171450" indent="-171450">
              <a:buFontTx/>
              <a:buChar char="-"/>
            </a:pPr>
            <a:r>
              <a:rPr lang="en-US" sz="1500" dirty="0"/>
              <a:t>saying now – not trying to apply his teaching to figure out what to do – telling me what to do</a:t>
            </a:r>
          </a:p>
          <a:p>
            <a:pPr marL="171450" indent="-171450">
              <a:buFontTx/>
              <a:buChar char="-"/>
            </a:pPr>
            <a:endParaRPr lang="en-US" sz="1500" dirty="0"/>
          </a:p>
          <a:p>
            <a:pPr marL="171450" indent="-171450">
              <a:buFontTx/>
              <a:buChar char="-"/>
            </a:pPr>
            <a:r>
              <a:rPr lang="en-US" sz="1500" dirty="0"/>
              <a:t>impossible to fix my marriage / for my kids to come to Christ / impossible for me to ever change / find relationship</a:t>
            </a:r>
          </a:p>
          <a:p>
            <a:pPr marL="171450" indent="-171450">
              <a:buFontTx/>
              <a:buChar char="-"/>
            </a:pPr>
            <a:endParaRPr lang="en-US" sz="1500" dirty="0"/>
          </a:p>
          <a:p>
            <a:pPr marL="171450" indent="-171450">
              <a:buFontTx/>
              <a:buChar char="-"/>
            </a:pPr>
            <a:r>
              <a:rPr lang="en-US" sz="1500" dirty="0"/>
              <a:t>go study him / studying you</a:t>
            </a:r>
          </a:p>
          <a:p>
            <a:pPr marL="171450" indent="-171450">
              <a:buFontTx/>
              <a:buChar char="-"/>
            </a:pPr>
            <a:endParaRPr lang="en-US" sz="1500" dirty="0"/>
          </a:p>
          <a:p>
            <a:pPr marL="171450" indent="-171450">
              <a:buFontTx/>
              <a:buChar char="-"/>
            </a:pPr>
            <a:r>
              <a:rPr lang="en-US" sz="1500" dirty="0"/>
              <a:t>He’s not trying to impress the world</a:t>
            </a:r>
          </a:p>
          <a:p>
            <a:pPr marL="171450" indent="-171450">
              <a:buFontTx/>
              <a:buChar char="-"/>
            </a:pPr>
            <a:r>
              <a:rPr lang="en-US" sz="1500" dirty="0"/>
              <a:t>He has forty days before his ascension </a:t>
            </a:r>
          </a:p>
          <a:p>
            <a:pPr marL="628650" lvl="1" indent="-171450">
              <a:buFontTx/>
              <a:buChar char="-"/>
            </a:pPr>
            <a:r>
              <a:rPr lang="en-US" sz="1500" dirty="0"/>
              <a:t>show up to the chief priests – can you hear me now?</a:t>
            </a:r>
          </a:p>
          <a:p>
            <a:pPr marL="628650" lvl="1" indent="-171450">
              <a:buFontTx/>
              <a:buChar char="-"/>
            </a:pPr>
            <a:r>
              <a:rPr lang="en-US" sz="1500" dirty="0"/>
              <a:t>show up to </a:t>
            </a:r>
            <a:r>
              <a:rPr lang="en-US" sz="1500" dirty="0" err="1"/>
              <a:t>pilate</a:t>
            </a:r>
            <a:r>
              <a:rPr lang="en-US" sz="1500" dirty="0"/>
              <a:t>, </a:t>
            </a:r>
            <a:r>
              <a:rPr lang="en-US" sz="1500" dirty="0" err="1"/>
              <a:t>herod</a:t>
            </a:r>
            <a:r>
              <a:rPr lang="en-US" sz="1500" dirty="0"/>
              <a:t> – excuse me – who’s the king</a:t>
            </a:r>
          </a:p>
          <a:p>
            <a:pPr marL="628650" lvl="1" indent="-171450">
              <a:buFontTx/>
              <a:buChar char="-"/>
            </a:pPr>
            <a:r>
              <a:rPr lang="en-US" sz="1500" dirty="0"/>
              <a:t>show up to the crowds – crucify who?</a:t>
            </a:r>
          </a:p>
          <a:p>
            <a:pPr marL="2457450" lvl="5" indent="-171450">
              <a:buFontTx/>
              <a:buChar char="-"/>
            </a:pPr>
            <a:endParaRPr lang="en-US" sz="1500" dirty="0"/>
          </a:p>
          <a:p>
            <a:pPr marL="171450" lvl="0" indent="-171450">
              <a:buFontTx/>
              <a:buChar char="-"/>
            </a:pPr>
            <a:r>
              <a:rPr lang="en-US" sz="1500" dirty="0"/>
              <a:t>Jesus isn’t worried about the crowds or the kings or the critics</a:t>
            </a:r>
          </a:p>
          <a:p>
            <a:pPr marL="171450" lvl="0" indent="-171450">
              <a:buFontTx/>
              <a:buChar char="-"/>
            </a:pPr>
            <a:r>
              <a:rPr lang="en-US" sz="1500" dirty="0"/>
              <a:t>He’s interested in two people who are walking away from the place of promise</a:t>
            </a:r>
          </a:p>
          <a:p>
            <a:pPr marL="171450" lvl="0" indent="-171450">
              <a:buFontTx/>
              <a:buChar char="-"/>
            </a:pPr>
            <a:r>
              <a:rPr lang="en-US" sz="1500" dirty="0"/>
              <a:t>He’s interested in two people – nobodies – that are giving up – starting to go the wrong way in life</a:t>
            </a:r>
          </a:p>
          <a:p>
            <a:pPr marL="171450" lvl="0" indent="-171450">
              <a:buFontTx/>
              <a:buChar char="-"/>
            </a:pPr>
            <a:r>
              <a:rPr lang="en-US" sz="1500" dirty="0"/>
              <a:t>It’s the day of his resurrection – he’s finding two sad people instead of crowds to celebrate with </a:t>
            </a:r>
          </a:p>
          <a:p>
            <a:pPr marL="171450" lvl="0" indent="-171450">
              <a:buFontTx/>
              <a:buChar char="-"/>
            </a:pPr>
            <a:endParaRPr lang="en-US" sz="1500" dirty="0"/>
          </a:p>
          <a:p>
            <a:pPr marL="171450" lvl="0" indent="-171450">
              <a:buFontTx/>
              <a:buChar char="-"/>
            </a:pPr>
            <a:r>
              <a:rPr lang="en-US" sz="1500" dirty="0"/>
              <a:t>The risen Christ is right there – and they don’t see him </a:t>
            </a:r>
          </a:p>
          <a:p>
            <a:pPr marL="171450" lvl="0" indent="-171450">
              <a:buFontTx/>
              <a:buChar char="-"/>
            </a:pPr>
            <a:r>
              <a:rPr lang="en-US" sz="1500" dirty="0"/>
              <a:t>[next slide]</a:t>
            </a:r>
          </a:p>
          <a:p>
            <a:pPr marL="171450" lvl="0" indent="-171450">
              <a:buFontTx/>
              <a:buChar char="-"/>
            </a:pPr>
            <a:endParaRPr lang="en-US" sz="1500" dirty="0"/>
          </a:p>
          <a:p>
            <a:pPr marL="171450" lvl="0" indent="-171450">
              <a:buFontTx/>
              <a:buChar char="-"/>
            </a:pPr>
            <a:r>
              <a:rPr lang="en-US" sz="1500" dirty="0"/>
              <a:t>Not that don’t want to - kept</a:t>
            </a:r>
          </a:p>
        </p:txBody>
      </p:sp>
      <p:sp>
        <p:nvSpPr>
          <p:cNvPr id="4" name="Slide Number Placeholder 3"/>
          <p:cNvSpPr>
            <a:spLocks noGrp="1"/>
          </p:cNvSpPr>
          <p:nvPr>
            <p:ph type="sldNum" sz="quarter" idx="10"/>
          </p:nvPr>
        </p:nvSpPr>
        <p:spPr/>
        <p:txBody>
          <a:bodyPr/>
          <a:lstStyle/>
          <a:p>
            <a:fld id="{E66E2491-363B-364C-91E5-8CCC793F5121}" type="slidenum">
              <a:rPr lang="en-US" smtClean="0"/>
              <a:t>4</a:t>
            </a:fld>
            <a:endParaRPr lang="en-US"/>
          </a:p>
        </p:txBody>
      </p:sp>
    </p:spTree>
    <p:extLst>
      <p:ext uri="{BB962C8B-B14F-4D97-AF65-F5344CB8AC3E}">
        <p14:creationId xmlns:p14="http://schemas.microsoft.com/office/powerpoint/2010/main" val="170461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500" dirty="0"/>
              <a:t>what my parents believed, taught as a kid</a:t>
            </a:r>
          </a:p>
          <a:p>
            <a:pPr marL="171450" indent="-171450">
              <a:buFontTx/>
              <a:buChar char="-"/>
            </a:pPr>
            <a:endParaRPr lang="en-US" sz="1500" dirty="0"/>
          </a:p>
          <a:p>
            <a:pPr marL="171450" indent="-171450">
              <a:buFontTx/>
              <a:buChar char="-"/>
            </a:pPr>
            <a:r>
              <a:rPr lang="en-US" sz="1500" dirty="0"/>
              <a:t>saying now – not trying to apply his teaching to figure out what to do – telling me what to do</a:t>
            </a:r>
          </a:p>
          <a:p>
            <a:pPr marL="171450" indent="-171450">
              <a:buFontTx/>
              <a:buChar char="-"/>
            </a:pPr>
            <a:endParaRPr lang="en-US" sz="1500" dirty="0"/>
          </a:p>
          <a:p>
            <a:pPr marL="171450" indent="-171450">
              <a:buFontTx/>
              <a:buChar char="-"/>
            </a:pPr>
            <a:r>
              <a:rPr lang="en-US" sz="1500" dirty="0"/>
              <a:t>impossible to fix my marriage / for my kids to come to Christ / impossible for me to ever change / find relationship</a:t>
            </a:r>
          </a:p>
          <a:p>
            <a:pPr marL="171450" indent="-171450">
              <a:buFontTx/>
              <a:buChar char="-"/>
            </a:pPr>
            <a:endParaRPr lang="en-US" sz="1500" dirty="0"/>
          </a:p>
          <a:p>
            <a:pPr marL="171450" indent="-171450">
              <a:buFontTx/>
              <a:buChar char="-"/>
            </a:pPr>
            <a:r>
              <a:rPr lang="en-US" sz="1500" dirty="0"/>
              <a:t>go study him / studying you</a:t>
            </a:r>
          </a:p>
          <a:p>
            <a:pPr marL="171450" indent="-171450">
              <a:buFontTx/>
              <a:buChar char="-"/>
            </a:pPr>
            <a:endParaRPr lang="en-US" sz="1500" dirty="0"/>
          </a:p>
          <a:p>
            <a:pPr marL="171450" indent="-171450">
              <a:buFontTx/>
              <a:buChar char="-"/>
            </a:pPr>
            <a:r>
              <a:rPr lang="en-US" sz="1500" dirty="0"/>
              <a:t>He’s not trying to impress the world</a:t>
            </a:r>
          </a:p>
          <a:p>
            <a:pPr marL="171450" indent="-171450">
              <a:buFontTx/>
              <a:buChar char="-"/>
            </a:pPr>
            <a:r>
              <a:rPr lang="en-US" sz="1500" dirty="0"/>
              <a:t>He has forty days before his ascension </a:t>
            </a:r>
          </a:p>
          <a:p>
            <a:pPr marL="628650" lvl="1" indent="-171450">
              <a:buFontTx/>
              <a:buChar char="-"/>
            </a:pPr>
            <a:r>
              <a:rPr lang="en-US" sz="1500" dirty="0"/>
              <a:t>show up to the chief priests – can you hear me now?</a:t>
            </a:r>
          </a:p>
          <a:p>
            <a:pPr marL="628650" lvl="1" indent="-171450">
              <a:buFontTx/>
              <a:buChar char="-"/>
            </a:pPr>
            <a:r>
              <a:rPr lang="en-US" sz="1500" dirty="0"/>
              <a:t>show up to </a:t>
            </a:r>
            <a:r>
              <a:rPr lang="en-US" sz="1500" dirty="0" err="1"/>
              <a:t>pilate</a:t>
            </a:r>
            <a:r>
              <a:rPr lang="en-US" sz="1500" dirty="0"/>
              <a:t>, </a:t>
            </a:r>
            <a:r>
              <a:rPr lang="en-US" sz="1500" dirty="0" err="1"/>
              <a:t>herod</a:t>
            </a:r>
            <a:r>
              <a:rPr lang="en-US" sz="1500" dirty="0"/>
              <a:t> – excuse me – who’s the king</a:t>
            </a:r>
          </a:p>
          <a:p>
            <a:pPr marL="628650" lvl="1" indent="-171450">
              <a:buFontTx/>
              <a:buChar char="-"/>
            </a:pPr>
            <a:r>
              <a:rPr lang="en-US" sz="1500" dirty="0"/>
              <a:t>show up to the crowds – crucify who?</a:t>
            </a:r>
          </a:p>
          <a:p>
            <a:pPr marL="2457450" lvl="5" indent="-171450">
              <a:buFontTx/>
              <a:buChar char="-"/>
            </a:pPr>
            <a:endParaRPr lang="en-US" sz="1500" dirty="0"/>
          </a:p>
          <a:p>
            <a:pPr marL="171450" lvl="0" indent="-171450">
              <a:buFontTx/>
              <a:buChar char="-"/>
            </a:pPr>
            <a:r>
              <a:rPr lang="en-US" sz="1500" dirty="0"/>
              <a:t>Jesus isn’t worried about the crowds or the kings or the critics</a:t>
            </a:r>
          </a:p>
          <a:p>
            <a:pPr marL="171450" lvl="0" indent="-171450">
              <a:buFontTx/>
              <a:buChar char="-"/>
            </a:pPr>
            <a:r>
              <a:rPr lang="en-US" sz="1500" dirty="0"/>
              <a:t>He’s interested in two people who are walking away from the place of promise</a:t>
            </a:r>
          </a:p>
          <a:p>
            <a:pPr marL="171450" lvl="0" indent="-171450">
              <a:buFontTx/>
              <a:buChar char="-"/>
            </a:pPr>
            <a:r>
              <a:rPr lang="en-US" sz="1500" dirty="0"/>
              <a:t>He’s interested in two people – nobodies – that are giving up – starting to go the wrong way in life</a:t>
            </a:r>
          </a:p>
          <a:p>
            <a:pPr marL="171450" lvl="0" indent="-171450">
              <a:buFontTx/>
              <a:buChar char="-"/>
            </a:pPr>
            <a:r>
              <a:rPr lang="en-US" sz="1500" dirty="0"/>
              <a:t>It’s the day of his resurrection – he’s finding two sad people instead of crowds to celebrate with </a:t>
            </a:r>
          </a:p>
          <a:p>
            <a:pPr marL="171450" lvl="0" indent="-171450">
              <a:buFontTx/>
              <a:buChar char="-"/>
            </a:pPr>
            <a:endParaRPr lang="en-US" sz="1500" dirty="0"/>
          </a:p>
          <a:p>
            <a:pPr marL="171450" lvl="0" indent="-171450">
              <a:buFontTx/>
              <a:buChar char="-"/>
            </a:pPr>
            <a:r>
              <a:rPr lang="en-US" sz="1500" dirty="0"/>
              <a:t>The risen Christ is right there – and they don’t see him </a:t>
            </a:r>
          </a:p>
          <a:p>
            <a:pPr marL="171450" lvl="0" indent="-171450">
              <a:buFontTx/>
              <a:buChar char="-"/>
            </a:pPr>
            <a:r>
              <a:rPr lang="en-US" sz="1500" dirty="0"/>
              <a:t>[next slide]</a:t>
            </a:r>
          </a:p>
          <a:p>
            <a:pPr marL="171450" lvl="0" indent="-171450">
              <a:buFontTx/>
              <a:buChar char="-"/>
            </a:pPr>
            <a:endParaRPr lang="en-US" sz="1500" dirty="0"/>
          </a:p>
          <a:p>
            <a:pPr marL="171450" lvl="0" indent="-171450">
              <a:buFontTx/>
              <a:buChar char="-"/>
            </a:pPr>
            <a:r>
              <a:rPr lang="en-US" sz="1500" dirty="0"/>
              <a:t>Not that don’t want to - kept</a:t>
            </a:r>
          </a:p>
        </p:txBody>
      </p:sp>
      <p:sp>
        <p:nvSpPr>
          <p:cNvPr id="4" name="Slide Number Placeholder 3"/>
          <p:cNvSpPr>
            <a:spLocks noGrp="1"/>
          </p:cNvSpPr>
          <p:nvPr>
            <p:ph type="sldNum" sz="quarter" idx="10"/>
          </p:nvPr>
        </p:nvSpPr>
        <p:spPr/>
        <p:txBody>
          <a:bodyPr/>
          <a:lstStyle/>
          <a:p>
            <a:fld id="{E66E2491-363B-364C-91E5-8CCC793F5121}" type="slidenum">
              <a:rPr lang="en-US" smtClean="0"/>
              <a:t>5</a:t>
            </a:fld>
            <a:endParaRPr lang="en-US"/>
          </a:p>
        </p:txBody>
      </p:sp>
    </p:spTree>
    <p:extLst>
      <p:ext uri="{BB962C8B-B14F-4D97-AF65-F5344CB8AC3E}">
        <p14:creationId xmlns:p14="http://schemas.microsoft.com/office/powerpoint/2010/main" val="253860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500" dirty="0"/>
              <a:t>what my parents believed, taught as a kid</a:t>
            </a:r>
          </a:p>
          <a:p>
            <a:pPr marL="171450" indent="-171450">
              <a:buFontTx/>
              <a:buChar char="-"/>
            </a:pPr>
            <a:endParaRPr lang="en-US" sz="1500" dirty="0"/>
          </a:p>
          <a:p>
            <a:pPr marL="171450" indent="-171450">
              <a:buFontTx/>
              <a:buChar char="-"/>
            </a:pPr>
            <a:r>
              <a:rPr lang="en-US" sz="1500" dirty="0"/>
              <a:t>saying now – not trying to apply his teaching to figure out what to do – telling me what to do</a:t>
            </a:r>
          </a:p>
          <a:p>
            <a:pPr marL="171450" indent="-171450">
              <a:buFontTx/>
              <a:buChar char="-"/>
            </a:pPr>
            <a:endParaRPr lang="en-US" sz="1500" dirty="0"/>
          </a:p>
          <a:p>
            <a:pPr marL="171450" indent="-171450">
              <a:buFontTx/>
              <a:buChar char="-"/>
            </a:pPr>
            <a:r>
              <a:rPr lang="en-US" sz="1500" dirty="0"/>
              <a:t>impossible to fix my marriage / for my kids to come to Christ / impossible for me to ever change / find relationship</a:t>
            </a:r>
          </a:p>
          <a:p>
            <a:pPr marL="171450" indent="-171450">
              <a:buFontTx/>
              <a:buChar char="-"/>
            </a:pPr>
            <a:endParaRPr lang="en-US" sz="1500" dirty="0"/>
          </a:p>
          <a:p>
            <a:pPr marL="171450" indent="-171450">
              <a:buFontTx/>
              <a:buChar char="-"/>
            </a:pPr>
            <a:r>
              <a:rPr lang="en-US" sz="1500" dirty="0"/>
              <a:t>go study him / studying you</a:t>
            </a:r>
          </a:p>
          <a:p>
            <a:pPr marL="171450" indent="-171450">
              <a:buFontTx/>
              <a:buChar char="-"/>
            </a:pPr>
            <a:endParaRPr lang="en-US" sz="1500" dirty="0"/>
          </a:p>
          <a:p>
            <a:pPr marL="171450" indent="-171450">
              <a:buFontTx/>
              <a:buChar char="-"/>
            </a:pPr>
            <a:r>
              <a:rPr lang="en-US" sz="1500" dirty="0"/>
              <a:t>He’s not trying to impress the world</a:t>
            </a:r>
          </a:p>
          <a:p>
            <a:pPr marL="171450" indent="-171450">
              <a:buFontTx/>
              <a:buChar char="-"/>
            </a:pPr>
            <a:r>
              <a:rPr lang="en-US" sz="1500" dirty="0"/>
              <a:t>He has forty days before his ascension </a:t>
            </a:r>
          </a:p>
          <a:p>
            <a:pPr marL="628650" lvl="1" indent="-171450">
              <a:buFontTx/>
              <a:buChar char="-"/>
            </a:pPr>
            <a:r>
              <a:rPr lang="en-US" sz="1500" dirty="0"/>
              <a:t>show up to the chief priests – can you hear me now?</a:t>
            </a:r>
          </a:p>
          <a:p>
            <a:pPr marL="628650" lvl="1" indent="-171450">
              <a:buFontTx/>
              <a:buChar char="-"/>
            </a:pPr>
            <a:r>
              <a:rPr lang="en-US" sz="1500" dirty="0"/>
              <a:t>show up to </a:t>
            </a:r>
            <a:r>
              <a:rPr lang="en-US" sz="1500" dirty="0" err="1"/>
              <a:t>pilate</a:t>
            </a:r>
            <a:r>
              <a:rPr lang="en-US" sz="1500" dirty="0"/>
              <a:t>, </a:t>
            </a:r>
            <a:r>
              <a:rPr lang="en-US" sz="1500" dirty="0" err="1"/>
              <a:t>herod</a:t>
            </a:r>
            <a:r>
              <a:rPr lang="en-US" sz="1500" dirty="0"/>
              <a:t> – excuse me – who’s the king</a:t>
            </a:r>
          </a:p>
          <a:p>
            <a:pPr marL="628650" lvl="1" indent="-171450">
              <a:buFontTx/>
              <a:buChar char="-"/>
            </a:pPr>
            <a:r>
              <a:rPr lang="en-US" sz="1500" dirty="0"/>
              <a:t>show up to the crowds – crucify who?</a:t>
            </a:r>
          </a:p>
          <a:p>
            <a:pPr marL="2457450" lvl="5" indent="-171450">
              <a:buFontTx/>
              <a:buChar char="-"/>
            </a:pPr>
            <a:endParaRPr lang="en-US" sz="1500" dirty="0"/>
          </a:p>
          <a:p>
            <a:pPr marL="171450" lvl="0" indent="-171450">
              <a:buFontTx/>
              <a:buChar char="-"/>
            </a:pPr>
            <a:r>
              <a:rPr lang="en-US" sz="1500" dirty="0"/>
              <a:t>Jesus isn’t worried about the crowds or the kings or the critics</a:t>
            </a:r>
          </a:p>
          <a:p>
            <a:pPr marL="171450" lvl="0" indent="-171450">
              <a:buFontTx/>
              <a:buChar char="-"/>
            </a:pPr>
            <a:r>
              <a:rPr lang="en-US" sz="1500" dirty="0"/>
              <a:t>He’s interested in two people who are walking away from the place of promise</a:t>
            </a:r>
          </a:p>
          <a:p>
            <a:pPr marL="171450" lvl="0" indent="-171450">
              <a:buFontTx/>
              <a:buChar char="-"/>
            </a:pPr>
            <a:r>
              <a:rPr lang="en-US" sz="1500" dirty="0"/>
              <a:t>He’s interested in two people – nobodies – that are giving up – starting to go the wrong way in life</a:t>
            </a:r>
          </a:p>
          <a:p>
            <a:pPr marL="171450" lvl="0" indent="-171450">
              <a:buFontTx/>
              <a:buChar char="-"/>
            </a:pPr>
            <a:r>
              <a:rPr lang="en-US" sz="1500" dirty="0"/>
              <a:t>It’s the day of his resurrection – he’s finding two sad people instead of crowds to celebrate with </a:t>
            </a:r>
          </a:p>
          <a:p>
            <a:pPr marL="171450" lvl="0" indent="-171450">
              <a:buFontTx/>
              <a:buChar char="-"/>
            </a:pPr>
            <a:endParaRPr lang="en-US" sz="1500" dirty="0"/>
          </a:p>
          <a:p>
            <a:pPr marL="171450" lvl="0" indent="-171450">
              <a:buFontTx/>
              <a:buChar char="-"/>
            </a:pPr>
            <a:r>
              <a:rPr lang="en-US" sz="1500" dirty="0"/>
              <a:t>The risen Christ is right there – and they don’t see him </a:t>
            </a:r>
          </a:p>
          <a:p>
            <a:pPr marL="171450" lvl="0" indent="-171450">
              <a:buFontTx/>
              <a:buChar char="-"/>
            </a:pPr>
            <a:r>
              <a:rPr lang="en-US" sz="1500" dirty="0"/>
              <a:t>[next slide]</a:t>
            </a:r>
          </a:p>
          <a:p>
            <a:pPr marL="171450" lvl="0" indent="-171450">
              <a:buFontTx/>
              <a:buChar char="-"/>
            </a:pPr>
            <a:endParaRPr lang="en-US" sz="1500" dirty="0"/>
          </a:p>
          <a:p>
            <a:pPr marL="171450" lvl="0" indent="-171450">
              <a:buFontTx/>
              <a:buChar char="-"/>
            </a:pPr>
            <a:r>
              <a:rPr lang="en-US" sz="1500" dirty="0"/>
              <a:t>Not that don’t want to - kept</a:t>
            </a:r>
          </a:p>
        </p:txBody>
      </p:sp>
      <p:sp>
        <p:nvSpPr>
          <p:cNvPr id="4" name="Slide Number Placeholder 3"/>
          <p:cNvSpPr>
            <a:spLocks noGrp="1"/>
          </p:cNvSpPr>
          <p:nvPr>
            <p:ph type="sldNum" sz="quarter" idx="10"/>
          </p:nvPr>
        </p:nvSpPr>
        <p:spPr/>
        <p:txBody>
          <a:bodyPr/>
          <a:lstStyle/>
          <a:p>
            <a:fld id="{E66E2491-363B-364C-91E5-8CCC793F5121}" type="slidenum">
              <a:rPr lang="en-US" smtClean="0"/>
              <a:t>6</a:t>
            </a:fld>
            <a:endParaRPr lang="en-US"/>
          </a:p>
        </p:txBody>
      </p:sp>
    </p:spTree>
    <p:extLst>
      <p:ext uri="{BB962C8B-B14F-4D97-AF65-F5344CB8AC3E}">
        <p14:creationId xmlns:p14="http://schemas.microsoft.com/office/powerpoint/2010/main" val="321686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500" dirty="0"/>
              <a:t>what my parents believed, taught as a kid</a:t>
            </a:r>
          </a:p>
          <a:p>
            <a:pPr marL="171450" indent="-171450">
              <a:buFontTx/>
              <a:buChar char="-"/>
            </a:pPr>
            <a:endParaRPr lang="en-US" sz="1500" dirty="0"/>
          </a:p>
          <a:p>
            <a:pPr marL="171450" indent="-171450">
              <a:buFontTx/>
              <a:buChar char="-"/>
            </a:pPr>
            <a:r>
              <a:rPr lang="en-US" sz="1500" dirty="0"/>
              <a:t>saying now – not trying to apply his teaching to figure out what to do – telling me what to do</a:t>
            </a:r>
          </a:p>
          <a:p>
            <a:pPr marL="171450" indent="-171450">
              <a:buFontTx/>
              <a:buChar char="-"/>
            </a:pPr>
            <a:endParaRPr lang="en-US" sz="1500" dirty="0"/>
          </a:p>
          <a:p>
            <a:pPr marL="171450" indent="-171450">
              <a:buFontTx/>
              <a:buChar char="-"/>
            </a:pPr>
            <a:r>
              <a:rPr lang="en-US" sz="1500" dirty="0"/>
              <a:t>impossible to fix my marriage / for my kids to come to Christ / impossible for me to ever change / find relationship</a:t>
            </a:r>
          </a:p>
          <a:p>
            <a:pPr marL="171450" indent="-171450">
              <a:buFontTx/>
              <a:buChar char="-"/>
            </a:pPr>
            <a:endParaRPr lang="en-US" sz="1500" dirty="0"/>
          </a:p>
          <a:p>
            <a:pPr marL="171450" indent="-171450">
              <a:buFontTx/>
              <a:buChar char="-"/>
            </a:pPr>
            <a:r>
              <a:rPr lang="en-US" sz="1500" dirty="0"/>
              <a:t>go study him / studying you</a:t>
            </a:r>
          </a:p>
          <a:p>
            <a:pPr marL="171450" indent="-171450">
              <a:buFontTx/>
              <a:buChar char="-"/>
            </a:pPr>
            <a:endParaRPr lang="en-US" sz="1500" dirty="0"/>
          </a:p>
          <a:p>
            <a:pPr marL="171450" indent="-171450">
              <a:buFontTx/>
              <a:buChar char="-"/>
            </a:pPr>
            <a:r>
              <a:rPr lang="en-US" sz="1500" dirty="0"/>
              <a:t>He’s not trying to impress the world</a:t>
            </a:r>
          </a:p>
          <a:p>
            <a:pPr marL="171450" indent="-171450">
              <a:buFontTx/>
              <a:buChar char="-"/>
            </a:pPr>
            <a:r>
              <a:rPr lang="en-US" sz="1500" dirty="0"/>
              <a:t>He has forty days before his ascension </a:t>
            </a:r>
          </a:p>
          <a:p>
            <a:pPr marL="628650" lvl="1" indent="-171450">
              <a:buFontTx/>
              <a:buChar char="-"/>
            </a:pPr>
            <a:r>
              <a:rPr lang="en-US" sz="1500" dirty="0"/>
              <a:t>show up to the chief priests – can you hear me now?</a:t>
            </a:r>
          </a:p>
          <a:p>
            <a:pPr marL="628650" lvl="1" indent="-171450">
              <a:buFontTx/>
              <a:buChar char="-"/>
            </a:pPr>
            <a:r>
              <a:rPr lang="en-US" sz="1500" dirty="0"/>
              <a:t>show up to </a:t>
            </a:r>
            <a:r>
              <a:rPr lang="en-US" sz="1500" dirty="0" err="1"/>
              <a:t>pilate</a:t>
            </a:r>
            <a:r>
              <a:rPr lang="en-US" sz="1500" dirty="0"/>
              <a:t>, </a:t>
            </a:r>
            <a:r>
              <a:rPr lang="en-US" sz="1500" dirty="0" err="1"/>
              <a:t>herod</a:t>
            </a:r>
            <a:r>
              <a:rPr lang="en-US" sz="1500" dirty="0"/>
              <a:t> – excuse me – who’s the king</a:t>
            </a:r>
          </a:p>
          <a:p>
            <a:pPr marL="628650" lvl="1" indent="-171450">
              <a:buFontTx/>
              <a:buChar char="-"/>
            </a:pPr>
            <a:r>
              <a:rPr lang="en-US" sz="1500" dirty="0"/>
              <a:t>show up to the crowds – crucify who?</a:t>
            </a:r>
          </a:p>
          <a:p>
            <a:pPr marL="2457450" lvl="5" indent="-171450">
              <a:buFontTx/>
              <a:buChar char="-"/>
            </a:pPr>
            <a:endParaRPr lang="en-US" sz="1500" dirty="0"/>
          </a:p>
          <a:p>
            <a:pPr marL="171450" lvl="0" indent="-171450">
              <a:buFontTx/>
              <a:buChar char="-"/>
            </a:pPr>
            <a:r>
              <a:rPr lang="en-US" sz="1500" dirty="0"/>
              <a:t>Jesus isn’t worried about the crowds or the kings or the critics</a:t>
            </a:r>
          </a:p>
          <a:p>
            <a:pPr marL="171450" lvl="0" indent="-171450">
              <a:buFontTx/>
              <a:buChar char="-"/>
            </a:pPr>
            <a:r>
              <a:rPr lang="en-US" sz="1500" dirty="0"/>
              <a:t>He’s interested in two people who are walking away from the place of promise</a:t>
            </a:r>
          </a:p>
          <a:p>
            <a:pPr marL="171450" lvl="0" indent="-171450">
              <a:buFontTx/>
              <a:buChar char="-"/>
            </a:pPr>
            <a:r>
              <a:rPr lang="en-US" sz="1500" dirty="0"/>
              <a:t>He’s interested in two people – nobodies – that are giving up – starting to go the wrong way in life</a:t>
            </a:r>
          </a:p>
          <a:p>
            <a:pPr marL="171450" lvl="0" indent="-171450">
              <a:buFontTx/>
              <a:buChar char="-"/>
            </a:pPr>
            <a:r>
              <a:rPr lang="en-US" sz="1500" dirty="0"/>
              <a:t>It’s the day of his resurrection – he’s finding two sad people instead of crowds to celebrate with </a:t>
            </a:r>
          </a:p>
          <a:p>
            <a:pPr marL="171450" lvl="0" indent="-171450">
              <a:buFontTx/>
              <a:buChar char="-"/>
            </a:pPr>
            <a:endParaRPr lang="en-US" sz="1500" dirty="0"/>
          </a:p>
          <a:p>
            <a:pPr marL="171450" lvl="0" indent="-171450">
              <a:buFontTx/>
              <a:buChar char="-"/>
            </a:pPr>
            <a:r>
              <a:rPr lang="en-US" sz="1500" dirty="0"/>
              <a:t>The risen Christ is right there – and they don’t see him </a:t>
            </a:r>
          </a:p>
          <a:p>
            <a:pPr marL="171450" lvl="0" indent="-171450">
              <a:buFontTx/>
              <a:buChar char="-"/>
            </a:pPr>
            <a:r>
              <a:rPr lang="en-US" sz="1500" dirty="0"/>
              <a:t>[next slide]</a:t>
            </a:r>
          </a:p>
          <a:p>
            <a:pPr marL="171450" lvl="0" indent="-171450">
              <a:buFontTx/>
              <a:buChar char="-"/>
            </a:pPr>
            <a:endParaRPr lang="en-US" sz="1500" dirty="0"/>
          </a:p>
          <a:p>
            <a:pPr marL="171450" lvl="0" indent="-171450">
              <a:buFontTx/>
              <a:buChar char="-"/>
            </a:pPr>
            <a:r>
              <a:rPr lang="en-US" sz="1500" dirty="0"/>
              <a:t>Not that don’t want to - kept</a:t>
            </a:r>
          </a:p>
        </p:txBody>
      </p:sp>
      <p:sp>
        <p:nvSpPr>
          <p:cNvPr id="4" name="Slide Number Placeholder 3"/>
          <p:cNvSpPr>
            <a:spLocks noGrp="1"/>
          </p:cNvSpPr>
          <p:nvPr>
            <p:ph type="sldNum" sz="quarter" idx="10"/>
          </p:nvPr>
        </p:nvSpPr>
        <p:spPr/>
        <p:txBody>
          <a:bodyPr/>
          <a:lstStyle/>
          <a:p>
            <a:fld id="{E66E2491-363B-364C-91E5-8CCC793F5121}" type="slidenum">
              <a:rPr lang="en-US" smtClean="0"/>
              <a:t>7</a:t>
            </a:fld>
            <a:endParaRPr lang="en-US"/>
          </a:p>
        </p:txBody>
      </p:sp>
    </p:spTree>
    <p:extLst>
      <p:ext uri="{BB962C8B-B14F-4D97-AF65-F5344CB8AC3E}">
        <p14:creationId xmlns:p14="http://schemas.microsoft.com/office/powerpoint/2010/main" val="2909656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500" dirty="0"/>
              <a:t>what my parents believed, taught as a kid</a:t>
            </a:r>
          </a:p>
          <a:p>
            <a:pPr marL="171450" indent="-171450">
              <a:buFontTx/>
              <a:buChar char="-"/>
            </a:pPr>
            <a:endParaRPr lang="en-US" sz="1500" dirty="0"/>
          </a:p>
          <a:p>
            <a:pPr marL="171450" indent="-171450">
              <a:buFontTx/>
              <a:buChar char="-"/>
            </a:pPr>
            <a:r>
              <a:rPr lang="en-US" sz="1500" dirty="0"/>
              <a:t>saying now – not trying to apply his teaching to figure out what to do – telling me what to do</a:t>
            </a:r>
          </a:p>
          <a:p>
            <a:pPr marL="171450" indent="-171450">
              <a:buFontTx/>
              <a:buChar char="-"/>
            </a:pPr>
            <a:endParaRPr lang="en-US" sz="1500" dirty="0"/>
          </a:p>
          <a:p>
            <a:pPr marL="171450" indent="-171450">
              <a:buFontTx/>
              <a:buChar char="-"/>
            </a:pPr>
            <a:r>
              <a:rPr lang="en-US" sz="1500" dirty="0"/>
              <a:t>impossible to fix my marriage / for my kids to come to Christ / impossible for me to ever change / find relationship</a:t>
            </a:r>
          </a:p>
          <a:p>
            <a:pPr marL="171450" indent="-171450">
              <a:buFontTx/>
              <a:buChar char="-"/>
            </a:pPr>
            <a:endParaRPr lang="en-US" sz="1500" dirty="0"/>
          </a:p>
          <a:p>
            <a:pPr marL="171450" indent="-171450">
              <a:buFontTx/>
              <a:buChar char="-"/>
            </a:pPr>
            <a:r>
              <a:rPr lang="en-US" sz="1500" dirty="0"/>
              <a:t>go study him / studying you</a:t>
            </a:r>
          </a:p>
          <a:p>
            <a:pPr marL="171450" indent="-171450">
              <a:buFontTx/>
              <a:buChar char="-"/>
            </a:pPr>
            <a:endParaRPr lang="en-US" sz="1500" dirty="0"/>
          </a:p>
          <a:p>
            <a:pPr marL="171450" indent="-171450">
              <a:buFontTx/>
              <a:buChar char="-"/>
            </a:pPr>
            <a:r>
              <a:rPr lang="en-US" sz="1500" dirty="0"/>
              <a:t>He’s not trying to impress the world</a:t>
            </a:r>
          </a:p>
          <a:p>
            <a:pPr marL="171450" indent="-171450">
              <a:buFontTx/>
              <a:buChar char="-"/>
            </a:pPr>
            <a:r>
              <a:rPr lang="en-US" sz="1500" dirty="0"/>
              <a:t>He has forty days before his ascension </a:t>
            </a:r>
          </a:p>
          <a:p>
            <a:pPr marL="628650" lvl="1" indent="-171450">
              <a:buFontTx/>
              <a:buChar char="-"/>
            </a:pPr>
            <a:r>
              <a:rPr lang="en-US" sz="1500" dirty="0"/>
              <a:t>show up to the chief priests – can you hear me now?</a:t>
            </a:r>
          </a:p>
          <a:p>
            <a:pPr marL="628650" lvl="1" indent="-171450">
              <a:buFontTx/>
              <a:buChar char="-"/>
            </a:pPr>
            <a:r>
              <a:rPr lang="en-US" sz="1500" dirty="0"/>
              <a:t>show up to </a:t>
            </a:r>
            <a:r>
              <a:rPr lang="en-US" sz="1500" dirty="0" err="1"/>
              <a:t>pilate</a:t>
            </a:r>
            <a:r>
              <a:rPr lang="en-US" sz="1500" dirty="0"/>
              <a:t>, </a:t>
            </a:r>
            <a:r>
              <a:rPr lang="en-US" sz="1500" dirty="0" err="1"/>
              <a:t>herod</a:t>
            </a:r>
            <a:r>
              <a:rPr lang="en-US" sz="1500" dirty="0"/>
              <a:t> – excuse me – who’s the king</a:t>
            </a:r>
          </a:p>
          <a:p>
            <a:pPr marL="628650" lvl="1" indent="-171450">
              <a:buFontTx/>
              <a:buChar char="-"/>
            </a:pPr>
            <a:r>
              <a:rPr lang="en-US" sz="1500" dirty="0"/>
              <a:t>show up to the crowds – crucify who?</a:t>
            </a:r>
          </a:p>
          <a:p>
            <a:pPr marL="2457450" lvl="5" indent="-171450">
              <a:buFontTx/>
              <a:buChar char="-"/>
            </a:pPr>
            <a:endParaRPr lang="en-US" sz="1500" dirty="0"/>
          </a:p>
          <a:p>
            <a:pPr marL="171450" lvl="0" indent="-171450">
              <a:buFontTx/>
              <a:buChar char="-"/>
            </a:pPr>
            <a:r>
              <a:rPr lang="en-US" sz="1500" dirty="0"/>
              <a:t>Jesus isn’t worried about the crowds or the kings or the critics</a:t>
            </a:r>
          </a:p>
          <a:p>
            <a:pPr marL="171450" lvl="0" indent="-171450">
              <a:buFontTx/>
              <a:buChar char="-"/>
            </a:pPr>
            <a:r>
              <a:rPr lang="en-US" sz="1500" dirty="0"/>
              <a:t>He’s interested in two people who are walking away from the place of promise</a:t>
            </a:r>
          </a:p>
          <a:p>
            <a:pPr marL="171450" lvl="0" indent="-171450">
              <a:buFontTx/>
              <a:buChar char="-"/>
            </a:pPr>
            <a:r>
              <a:rPr lang="en-US" sz="1500" dirty="0"/>
              <a:t>He’s interested in two people – nobodies – that are giving up – starting to go the wrong way in life</a:t>
            </a:r>
          </a:p>
          <a:p>
            <a:pPr marL="171450" lvl="0" indent="-171450">
              <a:buFontTx/>
              <a:buChar char="-"/>
            </a:pPr>
            <a:r>
              <a:rPr lang="en-US" sz="1500" dirty="0"/>
              <a:t>It’s the day of his resurrection – he’s finding two sad people instead of crowds to celebrate with </a:t>
            </a:r>
          </a:p>
          <a:p>
            <a:pPr marL="171450" lvl="0" indent="-171450">
              <a:buFontTx/>
              <a:buChar char="-"/>
            </a:pPr>
            <a:endParaRPr lang="en-US" sz="1500" dirty="0"/>
          </a:p>
          <a:p>
            <a:pPr marL="171450" lvl="0" indent="-171450">
              <a:buFontTx/>
              <a:buChar char="-"/>
            </a:pPr>
            <a:r>
              <a:rPr lang="en-US" sz="1500" dirty="0"/>
              <a:t>The risen Christ is right there – and they don’t see him </a:t>
            </a:r>
          </a:p>
          <a:p>
            <a:pPr marL="171450" lvl="0" indent="-171450">
              <a:buFontTx/>
              <a:buChar char="-"/>
            </a:pPr>
            <a:r>
              <a:rPr lang="en-US" sz="1500" dirty="0"/>
              <a:t>[next slide]</a:t>
            </a:r>
          </a:p>
          <a:p>
            <a:pPr marL="171450" lvl="0" indent="-171450">
              <a:buFontTx/>
              <a:buChar char="-"/>
            </a:pPr>
            <a:endParaRPr lang="en-US" sz="1500" dirty="0"/>
          </a:p>
          <a:p>
            <a:pPr marL="171450" lvl="0" indent="-171450">
              <a:buFontTx/>
              <a:buChar char="-"/>
            </a:pPr>
            <a:r>
              <a:rPr lang="en-US" sz="1500" dirty="0"/>
              <a:t>Not that don’t want to - kept</a:t>
            </a:r>
          </a:p>
        </p:txBody>
      </p:sp>
      <p:sp>
        <p:nvSpPr>
          <p:cNvPr id="4" name="Slide Number Placeholder 3"/>
          <p:cNvSpPr>
            <a:spLocks noGrp="1"/>
          </p:cNvSpPr>
          <p:nvPr>
            <p:ph type="sldNum" sz="quarter" idx="10"/>
          </p:nvPr>
        </p:nvSpPr>
        <p:spPr/>
        <p:txBody>
          <a:bodyPr/>
          <a:lstStyle/>
          <a:p>
            <a:fld id="{E66E2491-363B-364C-91E5-8CCC793F5121}" type="slidenum">
              <a:rPr lang="en-US" smtClean="0"/>
              <a:t>8</a:t>
            </a:fld>
            <a:endParaRPr lang="en-US"/>
          </a:p>
        </p:txBody>
      </p:sp>
    </p:spTree>
    <p:extLst>
      <p:ext uri="{BB962C8B-B14F-4D97-AF65-F5344CB8AC3E}">
        <p14:creationId xmlns:p14="http://schemas.microsoft.com/office/powerpoint/2010/main" val="2479123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500" dirty="0"/>
              <a:t>what my parents believed, taught as a kid</a:t>
            </a:r>
          </a:p>
          <a:p>
            <a:pPr marL="171450" indent="-171450">
              <a:buFontTx/>
              <a:buChar char="-"/>
            </a:pPr>
            <a:endParaRPr lang="en-US" sz="1500" dirty="0"/>
          </a:p>
          <a:p>
            <a:pPr marL="171450" indent="-171450">
              <a:buFontTx/>
              <a:buChar char="-"/>
            </a:pPr>
            <a:r>
              <a:rPr lang="en-US" sz="1500" dirty="0"/>
              <a:t>saying now – not trying to apply his teaching to figure out what to do – telling me what to do</a:t>
            </a:r>
          </a:p>
          <a:p>
            <a:pPr marL="171450" indent="-171450">
              <a:buFontTx/>
              <a:buChar char="-"/>
            </a:pPr>
            <a:endParaRPr lang="en-US" sz="1500" dirty="0"/>
          </a:p>
          <a:p>
            <a:pPr marL="171450" indent="-171450">
              <a:buFontTx/>
              <a:buChar char="-"/>
            </a:pPr>
            <a:r>
              <a:rPr lang="en-US" sz="1500" dirty="0"/>
              <a:t>impossible to fix my marriage / for my kids to come to Christ / impossible for me to ever change / find relationship</a:t>
            </a:r>
          </a:p>
          <a:p>
            <a:pPr marL="171450" indent="-171450">
              <a:buFontTx/>
              <a:buChar char="-"/>
            </a:pPr>
            <a:endParaRPr lang="en-US" sz="1500" dirty="0"/>
          </a:p>
          <a:p>
            <a:pPr marL="171450" indent="-171450">
              <a:buFontTx/>
              <a:buChar char="-"/>
            </a:pPr>
            <a:r>
              <a:rPr lang="en-US" sz="1500" dirty="0"/>
              <a:t>go study him / studying you</a:t>
            </a:r>
          </a:p>
          <a:p>
            <a:pPr marL="171450" indent="-171450">
              <a:buFontTx/>
              <a:buChar char="-"/>
            </a:pPr>
            <a:endParaRPr lang="en-US" sz="1500" dirty="0"/>
          </a:p>
          <a:p>
            <a:pPr marL="171450" indent="-171450">
              <a:buFontTx/>
              <a:buChar char="-"/>
            </a:pPr>
            <a:r>
              <a:rPr lang="en-US" sz="1500" dirty="0"/>
              <a:t>He’s not trying to impress the world</a:t>
            </a:r>
          </a:p>
          <a:p>
            <a:pPr marL="171450" indent="-171450">
              <a:buFontTx/>
              <a:buChar char="-"/>
            </a:pPr>
            <a:r>
              <a:rPr lang="en-US" sz="1500" dirty="0"/>
              <a:t>He has forty days before his ascension </a:t>
            </a:r>
          </a:p>
          <a:p>
            <a:pPr marL="628650" lvl="1" indent="-171450">
              <a:buFontTx/>
              <a:buChar char="-"/>
            </a:pPr>
            <a:r>
              <a:rPr lang="en-US" sz="1500" dirty="0"/>
              <a:t>show up to the chief priests – can you hear me now?</a:t>
            </a:r>
          </a:p>
          <a:p>
            <a:pPr marL="628650" lvl="1" indent="-171450">
              <a:buFontTx/>
              <a:buChar char="-"/>
            </a:pPr>
            <a:r>
              <a:rPr lang="en-US" sz="1500" dirty="0"/>
              <a:t>show up to </a:t>
            </a:r>
            <a:r>
              <a:rPr lang="en-US" sz="1500" dirty="0" err="1"/>
              <a:t>pilate</a:t>
            </a:r>
            <a:r>
              <a:rPr lang="en-US" sz="1500" dirty="0"/>
              <a:t>, </a:t>
            </a:r>
            <a:r>
              <a:rPr lang="en-US" sz="1500" dirty="0" err="1"/>
              <a:t>herod</a:t>
            </a:r>
            <a:r>
              <a:rPr lang="en-US" sz="1500" dirty="0"/>
              <a:t> – excuse me – who’s the king</a:t>
            </a:r>
          </a:p>
          <a:p>
            <a:pPr marL="628650" lvl="1" indent="-171450">
              <a:buFontTx/>
              <a:buChar char="-"/>
            </a:pPr>
            <a:r>
              <a:rPr lang="en-US" sz="1500" dirty="0"/>
              <a:t>show up to the crowds – crucify who?</a:t>
            </a:r>
          </a:p>
          <a:p>
            <a:pPr marL="2457450" lvl="5" indent="-171450">
              <a:buFontTx/>
              <a:buChar char="-"/>
            </a:pPr>
            <a:endParaRPr lang="en-US" sz="1500" dirty="0"/>
          </a:p>
          <a:p>
            <a:pPr marL="171450" lvl="0" indent="-171450">
              <a:buFontTx/>
              <a:buChar char="-"/>
            </a:pPr>
            <a:r>
              <a:rPr lang="en-US" sz="1500" dirty="0"/>
              <a:t>Jesus isn’t worried about the crowds or the kings or the critics</a:t>
            </a:r>
          </a:p>
          <a:p>
            <a:pPr marL="171450" lvl="0" indent="-171450">
              <a:buFontTx/>
              <a:buChar char="-"/>
            </a:pPr>
            <a:r>
              <a:rPr lang="en-US" sz="1500" dirty="0"/>
              <a:t>He’s interested in two people who are walking away from the place of promise</a:t>
            </a:r>
          </a:p>
          <a:p>
            <a:pPr marL="171450" lvl="0" indent="-171450">
              <a:buFontTx/>
              <a:buChar char="-"/>
            </a:pPr>
            <a:r>
              <a:rPr lang="en-US" sz="1500" dirty="0"/>
              <a:t>He’s interested in two people – nobodies – that are giving up – starting to go the wrong way in life</a:t>
            </a:r>
          </a:p>
          <a:p>
            <a:pPr marL="171450" lvl="0" indent="-171450">
              <a:buFontTx/>
              <a:buChar char="-"/>
            </a:pPr>
            <a:r>
              <a:rPr lang="en-US" sz="1500" dirty="0"/>
              <a:t>It’s the day of his resurrection – he’s finding two sad people instead of crowds to celebrate with </a:t>
            </a:r>
          </a:p>
          <a:p>
            <a:pPr marL="171450" lvl="0" indent="-171450">
              <a:buFontTx/>
              <a:buChar char="-"/>
            </a:pPr>
            <a:endParaRPr lang="en-US" sz="1500" dirty="0"/>
          </a:p>
          <a:p>
            <a:pPr marL="171450" lvl="0" indent="-171450">
              <a:buFontTx/>
              <a:buChar char="-"/>
            </a:pPr>
            <a:r>
              <a:rPr lang="en-US" sz="1500" dirty="0"/>
              <a:t>The risen Christ is right there – and they don’t see him </a:t>
            </a:r>
          </a:p>
          <a:p>
            <a:pPr marL="171450" lvl="0" indent="-171450">
              <a:buFontTx/>
              <a:buChar char="-"/>
            </a:pPr>
            <a:r>
              <a:rPr lang="en-US" sz="1500" dirty="0"/>
              <a:t>[next slide]</a:t>
            </a:r>
          </a:p>
          <a:p>
            <a:pPr marL="171450" lvl="0" indent="-171450">
              <a:buFontTx/>
              <a:buChar char="-"/>
            </a:pPr>
            <a:endParaRPr lang="en-US" sz="1500" dirty="0"/>
          </a:p>
          <a:p>
            <a:pPr marL="171450" lvl="0" indent="-171450">
              <a:buFontTx/>
              <a:buChar char="-"/>
            </a:pPr>
            <a:r>
              <a:rPr lang="en-US" sz="1500" dirty="0"/>
              <a:t>Not that don’t want to - kept</a:t>
            </a:r>
          </a:p>
        </p:txBody>
      </p:sp>
      <p:sp>
        <p:nvSpPr>
          <p:cNvPr id="4" name="Slide Number Placeholder 3"/>
          <p:cNvSpPr>
            <a:spLocks noGrp="1"/>
          </p:cNvSpPr>
          <p:nvPr>
            <p:ph type="sldNum" sz="quarter" idx="10"/>
          </p:nvPr>
        </p:nvSpPr>
        <p:spPr/>
        <p:txBody>
          <a:bodyPr/>
          <a:lstStyle/>
          <a:p>
            <a:fld id="{E66E2491-363B-364C-91E5-8CCC793F5121}" type="slidenum">
              <a:rPr lang="en-US" smtClean="0"/>
              <a:t>9</a:t>
            </a:fld>
            <a:endParaRPr lang="en-US"/>
          </a:p>
        </p:txBody>
      </p:sp>
    </p:spTree>
    <p:extLst>
      <p:ext uri="{BB962C8B-B14F-4D97-AF65-F5344CB8AC3E}">
        <p14:creationId xmlns:p14="http://schemas.microsoft.com/office/powerpoint/2010/main" val="1091496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2060"/>
                </a:solidFill>
              </a:defRPr>
            </a:lvl1pPr>
          </a:lstStyle>
          <a:p>
            <a:r>
              <a:rPr lang="en-US" dirty="0"/>
              <a:t>Edit Master title style</a:t>
            </a:r>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C3F483E-59A3-964F-BF78-E51D8C7F5A70}" type="datetimeFigureOut">
              <a:rPr lang="en-US" smtClean="0"/>
              <a:t>4/23/2017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CA43EEB-7072-6740-B72E-72C8EF839042}"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9100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cap="none" spc="0">
                <a:ln w="0"/>
                <a:solidFill>
                  <a:schemeClr val="bg1"/>
                </a:solidFill>
                <a:effectLst>
                  <a:outerShdw blurRad="38100" dist="19050" dir="2700000" algn="tl" rotWithShape="0">
                    <a:schemeClr val="dk1">
                      <a:alpha val="40000"/>
                    </a:schemeClr>
                  </a:outerShdw>
                </a:effectLst>
              </a:defRPr>
            </a:lvl1pPr>
          </a:lstStyle>
          <a:p>
            <a:r>
              <a:rPr lang="en-US" dirty="0"/>
              <a:t>Edit Master title style</a:t>
            </a:r>
          </a:p>
        </p:txBody>
      </p:sp>
      <p:sp>
        <p:nvSpPr>
          <p:cNvPr id="3" name="Content Placeholder 2"/>
          <p:cNvSpPr>
            <a:spLocks noGrp="1"/>
          </p:cNvSpPr>
          <p:nvPr>
            <p:ph sz="half" idx="1"/>
          </p:nvPr>
        </p:nvSpPr>
        <p:spPr>
          <a:xfrm>
            <a:off x="838200" y="1825625"/>
            <a:ext cx="5181600" cy="4351338"/>
          </a:xfrm>
        </p:spPr>
        <p:txBody>
          <a:bodyPr/>
          <a:lstStyle>
            <a:lvl1pPr>
              <a:defRPr b="0" cap="none" spc="0">
                <a:ln w="0"/>
                <a:solidFill>
                  <a:schemeClr val="bg1"/>
                </a:solidFill>
                <a:effectLst>
                  <a:outerShdw blurRad="38100" dist="19050" dir="2700000" algn="tl" rotWithShape="0">
                    <a:schemeClr val="dk1">
                      <a:alpha val="40000"/>
                    </a:schemeClr>
                  </a:outerShdw>
                </a:effectLst>
              </a:defRPr>
            </a:lvl1pPr>
            <a:lvl2pPr>
              <a:defRPr b="0" cap="none" spc="0">
                <a:ln w="0"/>
                <a:solidFill>
                  <a:schemeClr val="bg1"/>
                </a:solidFill>
                <a:effectLst>
                  <a:outerShdw blurRad="38100" dist="19050" dir="2700000" algn="tl" rotWithShape="0">
                    <a:schemeClr val="dk1">
                      <a:alpha val="40000"/>
                    </a:schemeClr>
                  </a:outerShdw>
                </a:effectLst>
              </a:defRPr>
            </a:lvl2pPr>
            <a:lvl3pPr>
              <a:defRPr b="0" cap="none" spc="0">
                <a:ln w="0"/>
                <a:solidFill>
                  <a:schemeClr val="bg1"/>
                </a:solidFill>
                <a:effectLst>
                  <a:outerShdw blurRad="38100" dist="19050" dir="2700000" algn="tl" rotWithShape="0">
                    <a:schemeClr val="dk1">
                      <a:alpha val="40000"/>
                    </a:schemeClr>
                  </a:outerShdw>
                </a:effectLs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defRPr b="0" cap="none" spc="0">
                <a:ln w="0"/>
                <a:solidFill>
                  <a:schemeClr val="bg1"/>
                </a:solidFill>
                <a:effectLst>
                  <a:outerShdw blurRad="38100" dist="19050" dir="2700000" algn="tl" rotWithShape="0">
                    <a:schemeClr val="dk1">
                      <a:alpha val="40000"/>
                    </a:schemeClr>
                  </a:outerShdw>
                </a:effectLst>
              </a:defRPr>
            </a:lvl1pPr>
            <a:lvl2pPr>
              <a:defRPr b="0" cap="none" spc="0">
                <a:ln w="0"/>
                <a:solidFill>
                  <a:schemeClr val="bg1"/>
                </a:solidFill>
                <a:effectLst>
                  <a:outerShdw blurRad="38100" dist="19050" dir="2700000" algn="tl" rotWithShape="0">
                    <a:schemeClr val="dk1">
                      <a:alpha val="40000"/>
                    </a:schemeClr>
                  </a:outerShdw>
                </a:effectLst>
              </a:defRPr>
            </a:lvl2pPr>
            <a:lvl3pPr>
              <a:defRPr b="0" cap="none" spc="0">
                <a:ln w="0"/>
                <a:solidFill>
                  <a:schemeClr val="bg1"/>
                </a:solidFill>
                <a:effectLst>
                  <a:outerShdw blurRad="38100" dist="19050" dir="2700000" algn="tl" rotWithShape="0">
                    <a:schemeClr val="dk1">
                      <a:alpha val="40000"/>
                    </a:schemeClr>
                  </a:outerShdw>
                </a:effectLst>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85513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Edit Master title style</a:t>
            </a:r>
          </a:p>
        </p:txBody>
      </p:sp>
      <p:sp>
        <p:nvSpPr>
          <p:cNvPr id="3" name="Text Placeholder 2"/>
          <p:cNvSpPr>
            <a:spLocks noGrp="1"/>
          </p:cNvSpPr>
          <p:nvPr>
            <p:ph type="body" idx="1"/>
          </p:nvPr>
        </p:nvSpPr>
        <p:spPr>
          <a:xfrm>
            <a:off x="838200" y="1825625"/>
            <a:ext cx="10515600" cy="37484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90161933"/>
      </p:ext>
    </p:extLst>
  </p:cSld>
  <p:clrMap bg1="lt1" tx1="dk1" bg2="lt2" tx2="dk2" accent1="accent1" accent2="accent2" accent3="accent3" accent4="accent4" accent5="accent5" accent6="accent6" hlink="hlink" folHlink="folHlink"/>
  <p:sldLayoutIdLst>
    <p:sldLayoutId id="2147483650" r:id="rId1"/>
    <p:sldLayoutId id="2147483652" r:id="rId2"/>
  </p:sldLayoutIdLst>
  <p:txStyles>
    <p:titleStyle>
      <a:lvl1pPr algn="l" defTabSz="914400" rtl="0" eaLnBrk="1" latinLnBrk="0" hangingPunct="1">
        <a:lnSpc>
          <a:spcPct val="90000"/>
        </a:lnSpc>
        <a:spcBef>
          <a:spcPct val="0"/>
        </a:spcBef>
        <a:buNone/>
        <a:defRPr sz="7200" b="0" i="0" kern="1200">
          <a:solidFill>
            <a:schemeClr val="bg1"/>
          </a:solidFill>
          <a:latin typeface="Lucida Sans" charset="0"/>
          <a:ea typeface="Lucida Sans" charset="0"/>
          <a:cs typeface="Lucida Sans" charset="0"/>
        </a:defRPr>
      </a:lvl1pPr>
    </p:titleStyle>
    <p:bodyStyle>
      <a:lvl1pPr marL="228600" indent="-228600" algn="l" defTabSz="914400" rtl="0" eaLnBrk="1" latinLnBrk="0" hangingPunct="1">
        <a:lnSpc>
          <a:spcPct val="90000"/>
        </a:lnSpc>
        <a:spcBef>
          <a:spcPts val="1000"/>
        </a:spcBef>
        <a:buFont typeface="Arial"/>
        <a:buChar char="•"/>
        <a:defRPr sz="4400" b="0" i="0" kern="1200">
          <a:solidFill>
            <a:schemeClr val="bg1"/>
          </a:solidFill>
          <a:latin typeface="Lucida Sans" charset="0"/>
          <a:ea typeface="Lucida Sans" charset="0"/>
          <a:cs typeface="Lucida Sans" charset="0"/>
        </a:defRPr>
      </a:lvl1pPr>
      <a:lvl2pPr marL="685800" indent="-228600" algn="l" defTabSz="914400" rtl="0" eaLnBrk="1" latinLnBrk="0" hangingPunct="1">
        <a:lnSpc>
          <a:spcPct val="90000"/>
        </a:lnSpc>
        <a:spcBef>
          <a:spcPts val="500"/>
        </a:spcBef>
        <a:buFont typeface="Arial"/>
        <a:buChar char="•"/>
        <a:defRPr sz="4000" b="0" i="0" kern="1200">
          <a:solidFill>
            <a:schemeClr val="bg1"/>
          </a:solidFill>
          <a:latin typeface="Lucida Sans" charset="0"/>
          <a:ea typeface="Lucida Sans" charset="0"/>
          <a:cs typeface="Lucida Sans" charset="0"/>
        </a:defRPr>
      </a:lvl2pPr>
      <a:lvl3pPr marL="1143000" indent="-228600" algn="l" defTabSz="914400" rtl="0" eaLnBrk="1" latinLnBrk="0" hangingPunct="1">
        <a:lnSpc>
          <a:spcPct val="90000"/>
        </a:lnSpc>
        <a:spcBef>
          <a:spcPts val="500"/>
        </a:spcBef>
        <a:buFont typeface="Arial"/>
        <a:buChar char="•"/>
        <a:defRPr sz="3600" b="0" i="0" kern="1200">
          <a:solidFill>
            <a:schemeClr val="bg1"/>
          </a:solidFill>
          <a:latin typeface="Lucida Sans" charset="0"/>
          <a:ea typeface="Lucida Sans" charset="0"/>
          <a:cs typeface="Lucida Sans"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2866" y="2389596"/>
            <a:ext cx="8481809" cy="1631216"/>
          </a:xfrm>
          <a:prstGeom prst="rect">
            <a:avLst/>
          </a:prstGeom>
          <a:noFill/>
        </p:spPr>
        <p:txBody>
          <a:bodyPr wrap="none" rtlCol="0">
            <a:spAutoFit/>
          </a:bodyPr>
          <a:lstStyle/>
          <a:p>
            <a:r>
              <a:rPr lang="en-US" sz="10000" dirty="0">
                <a:solidFill>
                  <a:schemeClr val="bg1"/>
                </a:solidFill>
                <a:effectLst>
                  <a:outerShdw blurRad="38100" dist="38100" dir="2700000" algn="tl">
                    <a:srgbClr val="000000">
                      <a:alpha val="43137"/>
                    </a:srgbClr>
                  </a:outerShdw>
                </a:effectLst>
                <a:latin typeface="Agency FB" panose="020B0503020202020204" pitchFamily="34" charset="0"/>
              </a:rPr>
              <a:t>FINALLY ABLE TO SEE</a:t>
            </a:r>
          </a:p>
        </p:txBody>
      </p:sp>
      <p:sp>
        <p:nvSpPr>
          <p:cNvPr id="3" name="TextBox 2"/>
          <p:cNvSpPr txBox="1"/>
          <p:nvPr/>
        </p:nvSpPr>
        <p:spPr>
          <a:xfrm>
            <a:off x="2096396" y="4020812"/>
            <a:ext cx="7974747" cy="707886"/>
          </a:xfrm>
          <a:prstGeom prst="rect">
            <a:avLst/>
          </a:prstGeom>
          <a:noFill/>
        </p:spPr>
        <p:txBody>
          <a:bodyPr wrap="none" rtlCol="0">
            <a:spAutoFit/>
          </a:bodyPr>
          <a:lstStyle/>
          <a:p>
            <a:r>
              <a:rPr lang="en-US" sz="4000" dirty="0">
                <a:solidFill>
                  <a:schemeClr val="accent3">
                    <a:lumMod val="60000"/>
                    <a:lumOff val="40000"/>
                  </a:schemeClr>
                </a:solidFill>
              </a:rPr>
              <a:t>Luke 24:13-35 / The Road To Emmaus</a:t>
            </a:r>
          </a:p>
        </p:txBody>
      </p:sp>
    </p:spTree>
    <p:extLst>
      <p:ext uri="{BB962C8B-B14F-4D97-AF65-F5344CB8AC3E}">
        <p14:creationId xmlns:p14="http://schemas.microsoft.com/office/powerpoint/2010/main" val="275201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635000" y="631402"/>
            <a:ext cx="10795000" cy="4669261"/>
          </a:xfrm>
        </p:spPr>
        <p:txBody>
          <a:bodyPr>
            <a:noAutofit/>
          </a:bodyPr>
          <a:lstStyle/>
          <a:p>
            <a:pPr marL="0" indent="0" algn="ctr">
              <a:buNone/>
            </a:pPr>
            <a:r>
              <a:rPr lang="en-US" sz="5000" i="1" dirty="0">
                <a:effectLst/>
              </a:rPr>
              <a:t>“Jesus [the Risen Christ] himself came up and walked along with them;</a:t>
            </a:r>
            <a:r>
              <a:rPr lang="en-US" sz="5000" i="1" baseline="30000" dirty="0">
                <a:effectLst/>
              </a:rPr>
              <a:t> </a:t>
            </a:r>
            <a:r>
              <a:rPr lang="en-US" sz="5000" i="1" dirty="0">
                <a:effectLst/>
              </a:rPr>
              <a:t>but they were</a:t>
            </a:r>
            <a:r>
              <a:rPr lang="en-US" sz="5000" i="1" dirty="0">
                <a:solidFill>
                  <a:srgbClr val="FFFF00"/>
                </a:solidFill>
                <a:effectLst/>
              </a:rPr>
              <a:t> </a:t>
            </a:r>
            <a:r>
              <a:rPr lang="en-US" sz="5000" i="1" dirty="0">
                <a:solidFill>
                  <a:schemeClr val="accent3">
                    <a:lumMod val="60000"/>
                    <a:lumOff val="40000"/>
                  </a:schemeClr>
                </a:solidFill>
                <a:effectLst/>
              </a:rPr>
              <a:t>kept from recognizing Him</a:t>
            </a:r>
            <a:r>
              <a:rPr lang="en-US" sz="5000" i="1" dirty="0">
                <a:effectLst/>
              </a:rPr>
              <a:t>.”  (v15-16)</a:t>
            </a:r>
          </a:p>
        </p:txBody>
      </p:sp>
    </p:spTree>
    <p:extLst>
      <p:ext uri="{BB962C8B-B14F-4D97-AF65-F5344CB8AC3E}">
        <p14:creationId xmlns:p14="http://schemas.microsoft.com/office/powerpoint/2010/main" val="1957110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098800" cy="6858000"/>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3800474" y="631402"/>
            <a:ext cx="7883525" cy="6023397"/>
          </a:xfrm>
        </p:spPr>
        <p:txBody>
          <a:bodyPr>
            <a:noAutofit/>
          </a:bodyPr>
          <a:lstStyle/>
          <a:p>
            <a:pPr marL="0" indent="0">
              <a:buNone/>
            </a:pPr>
            <a:r>
              <a:rPr lang="en-US" sz="6000" b="1" dirty="0">
                <a:effectLst/>
              </a:rPr>
              <a:t>1. LOST HOPE</a:t>
            </a:r>
          </a:p>
          <a:p>
            <a:pPr marL="0" indent="0">
              <a:buNone/>
            </a:pPr>
            <a:endParaRPr lang="en-US" sz="5000" dirty="0">
              <a:effectLst/>
            </a:endParaRPr>
          </a:p>
          <a:p>
            <a:pPr marL="0" indent="0">
              <a:buNone/>
            </a:pPr>
            <a:r>
              <a:rPr lang="en-US" i="1" dirty="0"/>
              <a:t>“But </a:t>
            </a:r>
            <a:r>
              <a:rPr lang="en-US" i="1" dirty="0">
                <a:solidFill>
                  <a:schemeClr val="accent3">
                    <a:lumMod val="60000"/>
                    <a:lumOff val="40000"/>
                  </a:schemeClr>
                </a:solidFill>
              </a:rPr>
              <a:t>we had hoped </a:t>
            </a:r>
            <a:r>
              <a:rPr lang="en-US" i="1" dirty="0"/>
              <a:t>that he was the one to redeem Israel.” </a:t>
            </a:r>
            <a:r>
              <a:rPr lang="en-US" sz="2500" i="1" dirty="0"/>
              <a:t> (v21)</a:t>
            </a:r>
            <a:endParaRPr lang="en-US" sz="2500" i="1" dirty="0">
              <a:effectLst/>
            </a:endParaRPr>
          </a:p>
        </p:txBody>
      </p:sp>
      <p:sp>
        <p:nvSpPr>
          <p:cNvPr id="9" name="Content Placeholder 2"/>
          <p:cNvSpPr>
            <a:spLocks noGrp="1"/>
          </p:cNvSpPr>
          <p:nvPr>
            <p:ph idx="1"/>
          </p:nvPr>
        </p:nvSpPr>
        <p:spPr>
          <a:xfrm>
            <a:off x="0" y="834603"/>
            <a:ext cx="3098800" cy="6023397"/>
          </a:xfrm>
        </p:spPr>
        <p:txBody>
          <a:bodyPr>
            <a:noAutofit/>
          </a:bodyPr>
          <a:lstStyle/>
          <a:p>
            <a:pPr marL="0" indent="0" algn="ctr">
              <a:buNone/>
            </a:pPr>
            <a:r>
              <a:rPr lang="en-US" sz="5000" dirty="0">
                <a:effectLst>
                  <a:outerShdw blurRad="38100" dist="38100" dir="2700000" algn="tl">
                    <a:srgbClr val="000000">
                      <a:alpha val="43137"/>
                    </a:srgbClr>
                  </a:outerShdw>
                </a:effectLst>
                <a:latin typeface="+mn-lt"/>
              </a:rPr>
              <a:t>What keeps</a:t>
            </a:r>
          </a:p>
          <a:p>
            <a:pPr marL="0" indent="0" algn="ctr">
              <a:buNone/>
            </a:pPr>
            <a:r>
              <a:rPr lang="en-US" sz="5000" dirty="0">
                <a:effectLst>
                  <a:outerShdw blurRad="38100" dist="38100" dir="2700000" algn="tl">
                    <a:srgbClr val="000000">
                      <a:alpha val="43137"/>
                    </a:srgbClr>
                  </a:outerShdw>
                </a:effectLst>
                <a:latin typeface="+mn-lt"/>
              </a:rPr>
              <a:t>us from seeing</a:t>
            </a:r>
          </a:p>
          <a:p>
            <a:pPr marL="0" indent="0" algn="ctr">
              <a:buNone/>
            </a:pPr>
            <a:r>
              <a:rPr lang="en-US" sz="5000" dirty="0">
                <a:effectLst>
                  <a:outerShdw blurRad="38100" dist="38100" dir="2700000" algn="tl">
                    <a:srgbClr val="000000">
                      <a:alpha val="43137"/>
                    </a:srgbClr>
                  </a:outerShdw>
                </a:effectLst>
                <a:latin typeface="+mn-lt"/>
              </a:rPr>
              <a:t>the Risen</a:t>
            </a:r>
          </a:p>
          <a:p>
            <a:pPr marL="0" indent="0" algn="ctr">
              <a:buNone/>
            </a:pPr>
            <a:r>
              <a:rPr lang="en-US" sz="5000" dirty="0">
                <a:effectLst>
                  <a:outerShdw blurRad="38100" dist="38100" dir="2700000" algn="tl">
                    <a:srgbClr val="000000">
                      <a:alpha val="43137"/>
                    </a:srgbClr>
                  </a:outerShdw>
                </a:effectLst>
                <a:latin typeface="+mn-lt"/>
              </a:rPr>
              <a:t>Jesus?</a:t>
            </a:r>
          </a:p>
        </p:txBody>
      </p:sp>
    </p:spTree>
    <p:extLst>
      <p:ext uri="{BB962C8B-B14F-4D97-AF65-F5344CB8AC3E}">
        <p14:creationId xmlns:p14="http://schemas.microsoft.com/office/powerpoint/2010/main" val="801285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838200" y="631402"/>
            <a:ext cx="10748963" cy="5896397"/>
          </a:xfrm>
        </p:spPr>
        <p:txBody>
          <a:bodyPr>
            <a:noAutofit/>
          </a:bodyPr>
          <a:lstStyle/>
          <a:p>
            <a:pPr marL="0" indent="0">
              <a:buNone/>
            </a:pPr>
            <a:r>
              <a:rPr lang="en-US" sz="4800" dirty="0">
                <a:effectLst/>
              </a:rPr>
              <a:t>Greatest lie against hope</a:t>
            </a:r>
          </a:p>
          <a:p>
            <a:pPr marL="0" indent="0">
              <a:buNone/>
            </a:pPr>
            <a:endParaRPr lang="en-US" sz="5000" dirty="0">
              <a:effectLst/>
            </a:endParaRPr>
          </a:p>
          <a:p>
            <a:pPr marL="0" indent="0">
              <a:buNone/>
            </a:pPr>
            <a:r>
              <a:rPr lang="en-US" sz="5500" b="1" dirty="0">
                <a:effectLst/>
              </a:rPr>
              <a:t>“We find God”</a:t>
            </a:r>
          </a:p>
        </p:txBody>
      </p:sp>
    </p:spTree>
    <p:extLst>
      <p:ext uri="{BB962C8B-B14F-4D97-AF65-F5344CB8AC3E}">
        <p14:creationId xmlns:p14="http://schemas.microsoft.com/office/powerpoint/2010/main" val="1413899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838200" y="631402"/>
            <a:ext cx="10748963" cy="5896397"/>
          </a:xfrm>
        </p:spPr>
        <p:txBody>
          <a:bodyPr>
            <a:noAutofit/>
          </a:bodyPr>
          <a:lstStyle/>
          <a:p>
            <a:pPr marL="0" indent="0">
              <a:buNone/>
            </a:pPr>
            <a:r>
              <a:rPr lang="en-US" sz="4800" dirty="0">
                <a:effectLst/>
              </a:rPr>
              <a:t>Greatest news for hope</a:t>
            </a:r>
          </a:p>
          <a:p>
            <a:pPr marL="0" indent="0">
              <a:buNone/>
            </a:pPr>
            <a:endParaRPr lang="en-US" sz="5000" dirty="0">
              <a:effectLst/>
            </a:endParaRPr>
          </a:p>
          <a:p>
            <a:pPr marL="0" indent="0">
              <a:buNone/>
            </a:pPr>
            <a:r>
              <a:rPr lang="en-US" sz="5500" b="1" dirty="0">
                <a:effectLst/>
              </a:rPr>
              <a:t>The Risen Christ</a:t>
            </a:r>
          </a:p>
          <a:p>
            <a:pPr marL="0" indent="0">
              <a:buNone/>
            </a:pPr>
            <a:r>
              <a:rPr lang="en-US" sz="5500" b="1" dirty="0">
                <a:effectLst/>
              </a:rPr>
              <a:t>has risen above</a:t>
            </a:r>
          </a:p>
          <a:p>
            <a:pPr marL="0" indent="0">
              <a:buNone/>
            </a:pPr>
            <a:r>
              <a:rPr lang="en-US" sz="5500" b="1" dirty="0">
                <a:effectLst/>
              </a:rPr>
              <a:t>our doubts &amp; decisions</a:t>
            </a:r>
          </a:p>
        </p:txBody>
      </p:sp>
    </p:spTree>
    <p:extLst>
      <p:ext uri="{BB962C8B-B14F-4D97-AF65-F5344CB8AC3E}">
        <p14:creationId xmlns:p14="http://schemas.microsoft.com/office/powerpoint/2010/main" val="596446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27906"/>
            <a:ext cx="10515600" cy="1325563"/>
          </a:xfrm>
        </p:spPr>
        <p:txBody>
          <a:bodyPr/>
          <a:lstStyle/>
          <a:p>
            <a:r>
              <a:rPr lang="en-US" dirty="0"/>
              <a:t>Video of </a:t>
            </a:r>
            <a:r>
              <a:rPr lang="en-US" dirty="0" err="1"/>
              <a:t>paul</a:t>
            </a:r>
            <a:r>
              <a:rPr lang="en-US" dirty="0"/>
              <a:t> baptism here</a:t>
            </a:r>
          </a:p>
        </p:txBody>
      </p:sp>
    </p:spTree>
    <p:extLst>
      <p:ext uri="{BB962C8B-B14F-4D97-AF65-F5344CB8AC3E}">
        <p14:creationId xmlns:p14="http://schemas.microsoft.com/office/powerpoint/2010/main" val="3183063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098800" cy="6858000"/>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3886200" y="631402"/>
            <a:ext cx="7797800" cy="6023397"/>
          </a:xfrm>
        </p:spPr>
        <p:txBody>
          <a:bodyPr>
            <a:noAutofit/>
          </a:bodyPr>
          <a:lstStyle/>
          <a:p>
            <a:pPr marL="0" indent="0">
              <a:buNone/>
            </a:pPr>
            <a:r>
              <a:rPr lang="en-US" sz="6000" b="1" dirty="0">
                <a:effectLst/>
              </a:rPr>
              <a:t>2. OLD DREAMS</a:t>
            </a:r>
          </a:p>
          <a:p>
            <a:pPr marL="0" indent="0">
              <a:buNone/>
            </a:pPr>
            <a:endParaRPr lang="en-US" sz="5000" dirty="0">
              <a:effectLst/>
            </a:endParaRPr>
          </a:p>
          <a:p>
            <a:pPr marL="0" indent="0">
              <a:buNone/>
            </a:pPr>
            <a:r>
              <a:rPr lang="en-US" i="1" dirty="0"/>
              <a:t>“Jesus of Nazareth, a man who </a:t>
            </a:r>
            <a:r>
              <a:rPr lang="en-US" i="1" dirty="0">
                <a:solidFill>
                  <a:schemeClr val="accent3">
                    <a:lumMod val="60000"/>
                    <a:lumOff val="40000"/>
                  </a:schemeClr>
                </a:solidFill>
              </a:rPr>
              <a:t>was</a:t>
            </a:r>
            <a:r>
              <a:rPr lang="en-US" i="1" dirty="0"/>
              <a:t> a prophet”  </a:t>
            </a:r>
            <a:r>
              <a:rPr lang="en-US" sz="2500" i="1" dirty="0"/>
              <a:t>(v19)</a:t>
            </a:r>
            <a:endParaRPr lang="en-US" sz="2500" i="1" dirty="0">
              <a:effectLst/>
            </a:endParaRPr>
          </a:p>
        </p:txBody>
      </p:sp>
      <p:sp>
        <p:nvSpPr>
          <p:cNvPr id="7" name="Content Placeholder 2"/>
          <p:cNvSpPr>
            <a:spLocks noGrp="1"/>
          </p:cNvSpPr>
          <p:nvPr>
            <p:ph idx="1"/>
          </p:nvPr>
        </p:nvSpPr>
        <p:spPr>
          <a:xfrm>
            <a:off x="0" y="834603"/>
            <a:ext cx="3098800" cy="6023397"/>
          </a:xfrm>
        </p:spPr>
        <p:txBody>
          <a:bodyPr>
            <a:noAutofit/>
          </a:bodyPr>
          <a:lstStyle/>
          <a:p>
            <a:pPr marL="0" indent="0" algn="ctr">
              <a:buNone/>
            </a:pPr>
            <a:r>
              <a:rPr lang="en-US" sz="5000" dirty="0">
                <a:effectLst>
                  <a:outerShdw blurRad="38100" dist="38100" dir="2700000" algn="tl">
                    <a:srgbClr val="000000">
                      <a:alpha val="43137"/>
                    </a:srgbClr>
                  </a:outerShdw>
                </a:effectLst>
                <a:latin typeface="+mn-lt"/>
              </a:rPr>
              <a:t>What keeps</a:t>
            </a:r>
          </a:p>
          <a:p>
            <a:pPr marL="0" indent="0" algn="ctr">
              <a:buNone/>
            </a:pPr>
            <a:r>
              <a:rPr lang="en-US" sz="5000" dirty="0">
                <a:effectLst>
                  <a:outerShdw blurRad="38100" dist="38100" dir="2700000" algn="tl">
                    <a:srgbClr val="000000">
                      <a:alpha val="43137"/>
                    </a:srgbClr>
                  </a:outerShdw>
                </a:effectLst>
                <a:latin typeface="+mn-lt"/>
              </a:rPr>
              <a:t>us from seeing</a:t>
            </a:r>
          </a:p>
          <a:p>
            <a:pPr marL="0" indent="0" algn="ctr">
              <a:buNone/>
            </a:pPr>
            <a:r>
              <a:rPr lang="en-US" sz="5000" dirty="0">
                <a:effectLst>
                  <a:outerShdw blurRad="38100" dist="38100" dir="2700000" algn="tl">
                    <a:srgbClr val="000000">
                      <a:alpha val="43137"/>
                    </a:srgbClr>
                  </a:outerShdw>
                </a:effectLst>
                <a:latin typeface="+mn-lt"/>
              </a:rPr>
              <a:t>the Risen</a:t>
            </a:r>
          </a:p>
          <a:p>
            <a:pPr marL="0" indent="0" algn="ctr">
              <a:buNone/>
            </a:pPr>
            <a:r>
              <a:rPr lang="en-US" sz="5000" dirty="0">
                <a:effectLst>
                  <a:outerShdw blurRad="38100" dist="38100" dir="2700000" algn="tl">
                    <a:srgbClr val="000000">
                      <a:alpha val="43137"/>
                    </a:srgbClr>
                  </a:outerShdw>
                </a:effectLst>
                <a:latin typeface="+mn-lt"/>
              </a:rPr>
              <a:t>Jesus?</a:t>
            </a:r>
          </a:p>
        </p:txBody>
      </p:sp>
    </p:spTree>
    <p:extLst>
      <p:ext uri="{BB962C8B-B14F-4D97-AF65-F5344CB8AC3E}">
        <p14:creationId xmlns:p14="http://schemas.microsoft.com/office/powerpoint/2010/main" val="2560156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838200" y="631402"/>
            <a:ext cx="10748963" cy="5896397"/>
          </a:xfrm>
        </p:spPr>
        <p:txBody>
          <a:bodyPr>
            <a:noAutofit/>
          </a:bodyPr>
          <a:lstStyle/>
          <a:p>
            <a:pPr marL="0" indent="0">
              <a:buNone/>
            </a:pPr>
            <a:r>
              <a:rPr lang="en-US" sz="4800" dirty="0">
                <a:effectLst/>
              </a:rPr>
              <a:t>Greatest lie against our dreams</a:t>
            </a:r>
          </a:p>
          <a:p>
            <a:pPr marL="0" indent="0">
              <a:buNone/>
            </a:pPr>
            <a:endParaRPr lang="en-US" sz="5000" dirty="0">
              <a:effectLst/>
            </a:endParaRPr>
          </a:p>
          <a:p>
            <a:pPr marL="0" indent="0">
              <a:buNone/>
            </a:pPr>
            <a:r>
              <a:rPr lang="en-US" sz="5500" b="1" dirty="0">
                <a:effectLst/>
              </a:rPr>
              <a:t>“God wants to give me my old life back” (revive it)</a:t>
            </a:r>
          </a:p>
        </p:txBody>
      </p:sp>
    </p:spTree>
    <p:extLst>
      <p:ext uri="{BB962C8B-B14F-4D97-AF65-F5344CB8AC3E}">
        <p14:creationId xmlns:p14="http://schemas.microsoft.com/office/powerpoint/2010/main" val="210816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838200" y="631402"/>
            <a:ext cx="10748963" cy="5896397"/>
          </a:xfrm>
        </p:spPr>
        <p:txBody>
          <a:bodyPr>
            <a:noAutofit/>
          </a:bodyPr>
          <a:lstStyle/>
          <a:p>
            <a:pPr marL="0" indent="0">
              <a:buNone/>
            </a:pPr>
            <a:r>
              <a:rPr lang="en-US" sz="4800" dirty="0">
                <a:effectLst/>
              </a:rPr>
              <a:t>Greatest news for your dreams</a:t>
            </a:r>
          </a:p>
          <a:p>
            <a:pPr marL="0" indent="0">
              <a:buNone/>
            </a:pPr>
            <a:endParaRPr lang="en-US" sz="5000" dirty="0">
              <a:effectLst/>
            </a:endParaRPr>
          </a:p>
          <a:p>
            <a:pPr marL="0" indent="0">
              <a:buNone/>
            </a:pPr>
            <a:r>
              <a:rPr lang="en-US" sz="5500" b="1" dirty="0">
                <a:effectLst/>
              </a:rPr>
              <a:t>The Risen Christ</a:t>
            </a:r>
          </a:p>
          <a:p>
            <a:pPr marL="0" indent="0">
              <a:buNone/>
            </a:pPr>
            <a:r>
              <a:rPr lang="en-US" sz="5500" b="1" dirty="0">
                <a:effectLst/>
              </a:rPr>
              <a:t>has risen above</a:t>
            </a:r>
          </a:p>
          <a:p>
            <a:pPr marL="0" indent="0">
              <a:buNone/>
            </a:pPr>
            <a:r>
              <a:rPr lang="en-US" sz="5500" b="1" dirty="0">
                <a:effectLst/>
              </a:rPr>
              <a:t>the best of your past</a:t>
            </a:r>
          </a:p>
        </p:txBody>
      </p:sp>
    </p:spTree>
    <p:extLst>
      <p:ext uri="{BB962C8B-B14F-4D97-AF65-F5344CB8AC3E}">
        <p14:creationId xmlns:p14="http://schemas.microsoft.com/office/powerpoint/2010/main" val="3722741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838200" y="631402"/>
            <a:ext cx="10748963" cy="5896397"/>
          </a:xfrm>
        </p:spPr>
        <p:txBody>
          <a:bodyPr>
            <a:noAutofit/>
          </a:bodyPr>
          <a:lstStyle/>
          <a:p>
            <a:pPr marL="0" indent="0">
              <a:buNone/>
            </a:pPr>
            <a:r>
              <a:rPr lang="en-US" sz="17000" b="1" dirty="0">
                <a:effectLst/>
              </a:rPr>
              <a:t>I’M A</a:t>
            </a:r>
          </a:p>
          <a:p>
            <a:pPr marL="0" indent="0">
              <a:buNone/>
            </a:pPr>
            <a:r>
              <a:rPr lang="en-US" sz="17000" b="1" dirty="0">
                <a:solidFill>
                  <a:schemeClr val="accent3">
                    <a:lumMod val="60000"/>
                    <a:lumOff val="40000"/>
                  </a:schemeClr>
                </a:solidFill>
                <a:effectLst/>
              </a:rPr>
              <a:t>OGWAND</a:t>
            </a:r>
          </a:p>
        </p:txBody>
      </p:sp>
    </p:spTree>
    <p:extLst>
      <p:ext uri="{BB962C8B-B14F-4D97-AF65-F5344CB8AC3E}">
        <p14:creationId xmlns:p14="http://schemas.microsoft.com/office/powerpoint/2010/main" val="2931238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098800" cy="6858000"/>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3700462" y="517102"/>
            <a:ext cx="7986713" cy="6023397"/>
          </a:xfrm>
        </p:spPr>
        <p:txBody>
          <a:bodyPr>
            <a:noAutofit/>
          </a:bodyPr>
          <a:lstStyle/>
          <a:p>
            <a:pPr marL="0" indent="0">
              <a:buNone/>
            </a:pPr>
            <a:r>
              <a:rPr lang="en-US" sz="6000" b="1" dirty="0">
                <a:effectLst/>
              </a:rPr>
              <a:t>3. WRONG BELIEF</a:t>
            </a:r>
          </a:p>
          <a:p>
            <a:pPr marL="0" indent="0">
              <a:buNone/>
            </a:pPr>
            <a:endParaRPr lang="en-US" sz="5000" dirty="0">
              <a:effectLst/>
            </a:endParaRPr>
          </a:p>
          <a:p>
            <a:pPr marL="0" indent="0">
              <a:buNone/>
            </a:pPr>
            <a:r>
              <a:rPr lang="en-US" sz="4200" i="1" dirty="0">
                <a:effectLst/>
              </a:rPr>
              <a:t>“O foolish ones, and slow of heart to believe . . . Was it not necessary that the Christ should </a:t>
            </a:r>
            <a:r>
              <a:rPr lang="en-US" sz="4200" i="1" dirty="0">
                <a:solidFill>
                  <a:schemeClr val="accent3">
                    <a:lumMod val="60000"/>
                    <a:lumOff val="40000"/>
                  </a:schemeClr>
                </a:solidFill>
                <a:effectLst/>
              </a:rPr>
              <a:t>suffer</a:t>
            </a:r>
            <a:r>
              <a:rPr lang="en-US" sz="4200" i="1" dirty="0">
                <a:effectLst/>
              </a:rPr>
              <a:t> these things </a:t>
            </a:r>
            <a:r>
              <a:rPr lang="en-US" sz="4200" i="1" dirty="0">
                <a:solidFill>
                  <a:schemeClr val="accent3">
                    <a:lumMod val="60000"/>
                    <a:lumOff val="40000"/>
                  </a:schemeClr>
                </a:solidFill>
                <a:effectLst/>
              </a:rPr>
              <a:t>and then </a:t>
            </a:r>
            <a:r>
              <a:rPr lang="en-US" sz="4200" i="1" dirty="0">
                <a:effectLst/>
              </a:rPr>
              <a:t>enter into his glory?” </a:t>
            </a:r>
            <a:r>
              <a:rPr lang="en-US" sz="2500" i="1" dirty="0">
                <a:effectLst/>
              </a:rPr>
              <a:t>(v25-26)</a:t>
            </a:r>
          </a:p>
        </p:txBody>
      </p:sp>
      <p:sp>
        <p:nvSpPr>
          <p:cNvPr id="6" name="Content Placeholder 2"/>
          <p:cNvSpPr>
            <a:spLocks noGrp="1"/>
          </p:cNvSpPr>
          <p:nvPr>
            <p:ph idx="1"/>
          </p:nvPr>
        </p:nvSpPr>
        <p:spPr>
          <a:xfrm>
            <a:off x="0" y="834603"/>
            <a:ext cx="3098800" cy="6023397"/>
          </a:xfrm>
        </p:spPr>
        <p:txBody>
          <a:bodyPr>
            <a:noAutofit/>
          </a:bodyPr>
          <a:lstStyle/>
          <a:p>
            <a:pPr marL="0" indent="0" algn="ctr">
              <a:buNone/>
            </a:pPr>
            <a:r>
              <a:rPr lang="en-US" sz="5000" dirty="0">
                <a:effectLst>
                  <a:outerShdw blurRad="38100" dist="38100" dir="2700000" algn="tl">
                    <a:srgbClr val="000000">
                      <a:alpha val="43137"/>
                    </a:srgbClr>
                  </a:outerShdw>
                </a:effectLst>
                <a:latin typeface="+mn-lt"/>
              </a:rPr>
              <a:t>What keeps</a:t>
            </a:r>
          </a:p>
          <a:p>
            <a:pPr marL="0" indent="0" algn="ctr">
              <a:buNone/>
            </a:pPr>
            <a:r>
              <a:rPr lang="en-US" sz="5000" dirty="0">
                <a:effectLst>
                  <a:outerShdw blurRad="38100" dist="38100" dir="2700000" algn="tl">
                    <a:srgbClr val="000000">
                      <a:alpha val="43137"/>
                    </a:srgbClr>
                  </a:outerShdw>
                </a:effectLst>
                <a:latin typeface="+mn-lt"/>
              </a:rPr>
              <a:t>us from seeing</a:t>
            </a:r>
          </a:p>
          <a:p>
            <a:pPr marL="0" indent="0" algn="ctr">
              <a:buNone/>
            </a:pPr>
            <a:r>
              <a:rPr lang="en-US" sz="5000" dirty="0">
                <a:effectLst>
                  <a:outerShdw blurRad="38100" dist="38100" dir="2700000" algn="tl">
                    <a:srgbClr val="000000">
                      <a:alpha val="43137"/>
                    </a:srgbClr>
                  </a:outerShdw>
                </a:effectLst>
                <a:latin typeface="+mn-lt"/>
              </a:rPr>
              <a:t>the Risen</a:t>
            </a:r>
          </a:p>
          <a:p>
            <a:pPr marL="0" indent="0" algn="ctr">
              <a:buNone/>
            </a:pPr>
            <a:r>
              <a:rPr lang="en-US" sz="5000" dirty="0">
                <a:effectLst>
                  <a:outerShdw blurRad="38100" dist="38100" dir="2700000" algn="tl">
                    <a:srgbClr val="000000">
                      <a:alpha val="43137"/>
                    </a:srgbClr>
                  </a:outerShdw>
                </a:effectLst>
                <a:latin typeface="+mn-lt"/>
              </a:rPr>
              <a:t>Jesus?</a:t>
            </a:r>
          </a:p>
        </p:txBody>
      </p:sp>
    </p:spTree>
    <p:extLst>
      <p:ext uri="{BB962C8B-B14F-4D97-AF65-F5344CB8AC3E}">
        <p14:creationId xmlns:p14="http://schemas.microsoft.com/office/powerpoint/2010/main" val="2809014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638175" y="936203"/>
            <a:ext cx="11120438" cy="5921797"/>
          </a:xfrm>
        </p:spPr>
        <p:txBody>
          <a:bodyPr>
            <a:noAutofit/>
          </a:bodyPr>
          <a:lstStyle/>
          <a:p>
            <a:pPr marL="0" indent="0">
              <a:buNone/>
            </a:pPr>
            <a:r>
              <a:rPr lang="en-US" sz="4600" dirty="0">
                <a:effectLst/>
              </a:rPr>
              <a:t>There’s a big difference between</a:t>
            </a:r>
          </a:p>
          <a:p>
            <a:pPr marL="0" indent="0">
              <a:buNone/>
            </a:pPr>
            <a:r>
              <a:rPr lang="en-US" sz="4600" dirty="0">
                <a:solidFill>
                  <a:schemeClr val="accent3">
                    <a:lumMod val="60000"/>
                    <a:lumOff val="40000"/>
                  </a:schemeClr>
                </a:solidFill>
                <a:effectLst/>
              </a:rPr>
              <a:t>- knowing Jesus of Nazareth</a:t>
            </a:r>
          </a:p>
          <a:p>
            <a:pPr marL="0" indent="0">
              <a:buNone/>
            </a:pPr>
            <a:r>
              <a:rPr lang="en-US" sz="4200" dirty="0">
                <a:solidFill>
                  <a:schemeClr val="bg1">
                    <a:lumMod val="85000"/>
                  </a:schemeClr>
                </a:solidFill>
                <a:effectLst/>
              </a:rPr>
              <a:t>(the religious teacher of the past)</a:t>
            </a:r>
          </a:p>
          <a:p>
            <a:pPr marL="0" indent="0">
              <a:buNone/>
            </a:pPr>
            <a:r>
              <a:rPr lang="en-US" sz="4600" dirty="0">
                <a:solidFill>
                  <a:schemeClr val="accent3">
                    <a:lumMod val="60000"/>
                    <a:lumOff val="40000"/>
                  </a:schemeClr>
                </a:solidFill>
                <a:effectLst/>
              </a:rPr>
              <a:t>- seeing Jesus, the Risen Christ </a:t>
            </a:r>
          </a:p>
          <a:p>
            <a:pPr marL="0" indent="0">
              <a:buNone/>
            </a:pPr>
            <a:r>
              <a:rPr lang="en-US" sz="4200" dirty="0">
                <a:solidFill>
                  <a:schemeClr val="bg1">
                    <a:lumMod val="85000"/>
                  </a:schemeClr>
                </a:solidFill>
                <a:effectLst/>
              </a:rPr>
              <a:t>(the anointed king living today)</a:t>
            </a:r>
          </a:p>
        </p:txBody>
      </p:sp>
    </p:spTree>
    <p:extLst>
      <p:ext uri="{BB962C8B-B14F-4D97-AF65-F5344CB8AC3E}">
        <p14:creationId xmlns:p14="http://schemas.microsoft.com/office/powerpoint/2010/main" val="2892803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838200" y="631402"/>
            <a:ext cx="10748963" cy="5896397"/>
          </a:xfrm>
        </p:spPr>
        <p:txBody>
          <a:bodyPr>
            <a:noAutofit/>
          </a:bodyPr>
          <a:lstStyle/>
          <a:p>
            <a:pPr marL="0" indent="0">
              <a:buNone/>
            </a:pPr>
            <a:r>
              <a:rPr lang="en-US" sz="4800" dirty="0">
                <a:effectLst/>
              </a:rPr>
              <a:t>Greatest lie against my belief</a:t>
            </a:r>
          </a:p>
          <a:p>
            <a:pPr marL="0" indent="0">
              <a:buNone/>
            </a:pPr>
            <a:endParaRPr lang="en-US" sz="5000" dirty="0">
              <a:effectLst/>
            </a:endParaRPr>
          </a:p>
          <a:p>
            <a:pPr marL="0" indent="0">
              <a:buNone/>
            </a:pPr>
            <a:r>
              <a:rPr lang="en-US" sz="5500" b="1" dirty="0">
                <a:effectLst/>
              </a:rPr>
              <a:t>“Suffering means God doesn’t care about me”</a:t>
            </a:r>
          </a:p>
        </p:txBody>
      </p:sp>
    </p:spTree>
    <p:extLst>
      <p:ext uri="{BB962C8B-B14F-4D97-AF65-F5344CB8AC3E}">
        <p14:creationId xmlns:p14="http://schemas.microsoft.com/office/powerpoint/2010/main" val="3381155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838200" y="631402"/>
            <a:ext cx="10748963" cy="5896397"/>
          </a:xfrm>
        </p:spPr>
        <p:txBody>
          <a:bodyPr>
            <a:noAutofit/>
          </a:bodyPr>
          <a:lstStyle/>
          <a:p>
            <a:pPr marL="0" indent="0">
              <a:buNone/>
            </a:pPr>
            <a:r>
              <a:rPr lang="en-US" sz="4800" dirty="0">
                <a:effectLst/>
              </a:rPr>
              <a:t>Greatest news for your belief</a:t>
            </a:r>
          </a:p>
          <a:p>
            <a:pPr marL="0" indent="0">
              <a:buNone/>
            </a:pPr>
            <a:endParaRPr lang="en-US" sz="5000" dirty="0">
              <a:effectLst/>
            </a:endParaRPr>
          </a:p>
          <a:p>
            <a:pPr marL="0" indent="0">
              <a:buNone/>
            </a:pPr>
            <a:r>
              <a:rPr lang="en-US" sz="5500" b="1" dirty="0">
                <a:effectLst/>
              </a:rPr>
              <a:t>The Risen Christ</a:t>
            </a:r>
          </a:p>
          <a:p>
            <a:pPr marL="0" indent="0">
              <a:buNone/>
            </a:pPr>
            <a:r>
              <a:rPr lang="en-US" sz="5500" b="1" dirty="0">
                <a:effectLst/>
              </a:rPr>
              <a:t>has risen above</a:t>
            </a:r>
          </a:p>
          <a:p>
            <a:pPr marL="0" indent="0">
              <a:buNone/>
            </a:pPr>
            <a:r>
              <a:rPr lang="en-US" sz="5500" b="1" dirty="0">
                <a:effectLst/>
              </a:rPr>
              <a:t>my pain and invites me</a:t>
            </a:r>
          </a:p>
          <a:p>
            <a:pPr marL="0" indent="0">
              <a:buNone/>
            </a:pPr>
            <a:r>
              <a:rPr lang="en-US" sz="5500" b="1" dirty="0">
                <a:effectLst/>
              </a:rPr>
              <a:t>to join Him!!!!</a:t>
            </a:r>
          </a:p>
        </p:txBody>
      </p:sp>
    </p:spTree>
    <p:extLst>
      <p:ext uri="{BB962C8B-B14F-4D97-AF65-F5344CB8AC3E}">
        <p14:creationId xmlns:p14="http://schemas.microsoft.com/office/powerpoint/2010/main" val="3796127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635000" y="631402"/>
            <a:ext cx="10795000" cy="4669261"/>
          </a:xfrm>
        </p:spPr>
        <p:txBody>
          <a:bodyPr>
            <a:noAutofit/>
          </a:bodyPr>
          <a:lstStyle/>
          <a:p>
            <a:pPr marL="0" indent="0" algn="ctr">
              <a:buNone/>
            </a:pPr>
            <a:r>
              <a:rPr lang="en-US" sz="6000" i="1" dirty="0">
                <a:effectLst/>
              </a:rPr>
              <a:t>“</a:t>
            </a:r>
            <a:r>
              <a:rPr lang="en-US" sz="6000" dirty="0"/>
              <a:t>I consider that our present </a:t>
            </a:r>
            <a:r>
              <a:rPr lang="en-US" sz="6000" dirty="0">
                <a:solidFill>
                  <a:schemeClr val="accent3">
                    <a:lumMod val="60000"/>
                    <a:lumOff val="40000"/>
                  </a:schemeClr>
                </a:solidFill>
              </a:rPr>
              <a:t>sufferings</a:t>
            </a:r>
            <a:r>
              <a:rPr lang="en-US" sz="6000" dirty="0"/>
              <a:t> are not worth comparing with the </a:t>
            </a:r>
            <a:r>
              <a:rPr lang="en-US" sz="6000" dirty="0">
                <a:solidFill>
                  <a:schemeClr val="accent3">
                    <a:lumMod val="60000"/>
                    <a:lumOff val="40000"/>
                  </a:schemeClr>
                </a:solidFill>
              </a:rPr>
              <a:t>glory</a:t>
            </a:r>
            <a:r>
              <a:rPr lang="en-US" sz="6000" dirty="0"/>
              <a:t> that will be revealed in us.”</a:t>
            </a:r>
          </a:p>
          <a:p>
            <a:pPr marL="0" indent="0" algn="ctr">
              <a:buNone/>
            </a:pPr>
            <a:r>
              <a:rPr lang="en-US" sz="6000" i="1" dirty="0">
                <a:effectLst/>
              </a:rPr>
              <a:t>Romans 8:18</a:t>
            </a:r>
          </a:p>
        </p:txBody>
      </p:sp>
    </p:spTree>
    <p:extLst>
      <p:ext uri="{BB962C8B-B14F-4D97-AF65-F5344CB8AC3E}">
        <p14:creationId xmlns:p14="http://schemas.microsoft.com/office/powerpoint/2010/main" val="100196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635000" y="631402"/>
            <a:ext cx="10795000" cy="4669261"/>
          </a:xfrm>
        </p:spPr>
        <p:txBody>
          <a:bodyPr>
            <a:noAutofit/>
          </a:bodyPr>
          <a:lstStyle/>
          <a:p>
            <a:pPr marL="0" indent="0" algn="ctr">
              <a:buNone/>
            </a:pPr>
            <a:r>
              <a:rPr lang="en-US" sz="5000" dirty="0">
                <a:effectLst/>
              </a:rPr>
              <a:t>For our light and momentary </a:t>
            </a:r>
            <a:r>
              <a:rPr lang="en-US" sz="5000" dirty="0">
                <a:solidFill>
                  <a:schemeClr val="accent3">
                    <a:lumMod val="60000"/>
                    <a:lumOff val="40000"/>
                  </a:schemeClr>
                </a:solidFill>
                <a:effectLst/>
              </a:rPr>
              <a:t>troubles</a:t>
            </a:r>
            <a:r>
              <a:rPr lang="en-US" sz="5000" dirty="0">
                <a:effectLst/>
              </a:rPr>
              <a:t> are achieving for us an eternal </a:t>
            </a:r>
            <a:r>
              <a:rPr lang="en-US" sz="5000" dirty="0">
                <a:solidFill>
                  <a:schemeClr val="accent3">
                    <a:lumMod val="60000"/>
                    <a:lumOff val="40000"/>
                  </a:schemeClr>
                </a:solidFill>
                <a:effectLst/>
              </a:rPr>
              <a:t>glory</a:t>
            </a:r>
            <a:r>
              <a:rPr lang="en-US" sz="5000" dirty="0">
                <a:effectLst/>
              </a:rPr>
              <a:t> that far outweighs them all. 18 So we fix our eyes not on what is seen, but on what is unseen. For what is seen is temporary, but what is unseen is eternal. </a:t>
            </a:r>
            <a:r>
              <a:rPr lang="en-US" sz="5000" i="1" dirty="0">
                <a:effectLst/>
              </a:rPr>
              <a:t>– 2 Cor 4:17</a:t>
            </a:r>
          </a:p>
        </p:txBody>
      </p:sp>
    </p:spTree>
    <p:extLst>
      <p:ext uri="{BB962C8B-B14F-4D97-AF65-F5344CB8AC3E}">
        <p14:creationId xmlns:p14="http://schemas.microsoft.com/office/powerpoint/2010/main" val="2644882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635000" y="631402"/>
            <a:ext cx="10795000" cy="4669261"/>
          </a:xfrm>
        </p:spPr>
        <p:txBody>
          <a:bodyPr>
            <a:noAutofit/>
          </a:bodyPr>
          <a:lstStyle/>
          <a:p>
            <a:pPr marL="0" indent="0" algn="ctr">
              <a:buNone/>
            </a:pPr>
            <a:r>
              <a:rPr lang="en-US" sz="5500" dirty="0"/>
              <a:t>“And the God of all grace, who called you to his eternal </a:t>
            </a:r>
            <a:r>
              <a:rPr lang="en-US" sz="5500" dirty="0">
                <a:solidFill>
                  <a:schemeClr val="accent3">
                    <a:lumMod val="60000"/>
                    <a:lumOff val="40000"/>
                  </a:schemeClr>
                </a:solidFill>
              </a:rPr>
              <a:t>glory</a:t>
            </a:r>
            <a:r>
              <a:rPr lang="en-US" sz="5500" dirty="0"/>
              <a:t> in Christ, after you have </a:t>
            </a:r>
            <a:r>
              <a:rPr lang="en-US" sz="5500" dirty="0">
                <a:solidFill>
                  <a:schemeClr val="accent3">
                    <a:lumMod val="60000"/>
                    <a:lumOff val="40000"/>
                  </a:schemeClr>
                </a:solidFill>
              </a:rPr>
              <a:t>suffered</a:t>
            </a:r>
            <a:r>
              <a:rPr lang="en-US" sz="5500" dirty="0"/>
              <a:t> a little while, will himself restore you and make you strong, firm and steadfast.” </a:t>
            </a:r>
            <a:r>
              <a:rPr lang="en-US" sz="5500" i="1" dirty="0">
                <a:effectLst/>
              </a:rPr>
              <a:t>1 Peter 5:10</a:t>
            </a:r>
          </a:p>
        </p:txBody>
      </p:sp>
    </p:spTree>
    <p:extLst>
      <p:ext uri="{BB962C8B-B14F-4D97-AF65-F5344CB8AC3E}">
        <p14:creationId xmlns:p14="http://schemas.microsoft.com/office/powerpoint/2010/main" val="2441933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838200" y="631402"/>
            <a:ext cx="10748963" cy="5896397"/>
          </a:xfrm>
        </p:spPr>
        <p:txBody>
          <a:bodyPr>
            <a:noAutofit/>
          </a:bodyPr>
          <a:lstStyle/>
          <a:p>
            <a:pPr marL="0" indent="0">
              <a:buNone/>
            </a:pPr>
            <a:r>
              <a:rPr lang="en-US" sz="9600" dirty="0">
                <a:effectLst>
                  <a:outerShdw blurRad="38100" dist="38100" dir="2700000" algn="tl">
                    <a:srgbClr val="000000">
                      <a:alpha val="43137"/>
                    </a:srgbClr>
                  </a:outerShdw>
                </a:effectLst>
                <a:latin typeface="Agency FB" panose="020B0503020202020204" pitchFamily="34" charset="0"/>
              </a:rPr>
              <a:t>“FINALLY ABLE TO SEE”</a:t>
            </a:r>
          </a:p>
          <a:p>
            <a:pPr marL="0" indent="0">
              <a:buNone/>
            </a:pPr>
            <a:endParaRPr lang="en-US" sz="5000" dirty="0">
              <a:effectLst/>
            </a:endParaRPr>
          </a:p>
          <a:p>
            <a:pPr marL="0" indent="0">
              <a:buNone/>
            </a:pPr>
            <a:r>
              <a:rPr lang="en-US" sz="5500" b="1" dirty="0">
                <a:effectLst/>
              </a:rPr>
              <a:t>Together they:</a:t>
            </a:r>
          </a:p>
          <a:p>
            <a:pPr marL="0" indent="0">
              <a:buNone/>
            </a:pPr>
            <a:r>
              <a:rPr lang="en-US" sz="4000" b="1" dirty="0">
                <a:effectLst/>
              </a:rPr>
              <a:t>(v29) </a:t>
            </a:r>
            <a:r>
              <a:rPr lang="en-US" sz="5500" b="1" dirty="0">
                <a:effectLst/>
              </a:rPr>
              <a:t>Stop!		</a:t>
            </a:r>
            <a:r>
              <a:rPr lang="en-US" i="1" dirty="0"/>
              <a:t>‘</a:t>
            </a:r>
            <a:r>
              <a:rPr lang="en-US" i="1" dirty="0">
                <a:solidFill>
                  <a:schemeClr val="accent3">
                    <a:lumMod val="60000"/>
                    <a:lumOff val="40000"/>
                  </a:schemeClr>
                </a:solidFill>
              </a:rPr>
              <a:t>Stay with us</a:t>
            </a:r>
            <a:r>
              <a:rPr lang="en-US" i="1" dirty="0"/>
              <a:t>’</a:t>
            </a:r>
            <a:endParaRPr lang="en-US" sz="3000" i="1" dirty="0">
              <a:effectLst/>
            </a:endParaRPr>
          </a:p>
        </p:txBody>
      </p:sp>
    </p:spTree>
    <p:extLst>
      <p:ext uri="{BB962C8B-B14F-4D97-AF65-F5344CB8AC3E}">
        <p14:creationId xmlns:p14="http://schemas.microsoft.com/office/powerpoint/2010/main" val="426079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838200" y="631402"/>
            <a:ext cx="10963940" cy="5896397"/>
          </a:xfrm>
        </p:spPr>
        <p:txBody>
          <a:bodyPr>
            <a:noAutofit/>
          </a:bodyPr>
          <a:lstStyle/>
          <a:p>
            <a:pPr marL="0" indent="0">
              <a:buNone/>
            </a:pPr>
            <a:r>
              <a:rPr lang="en-US" sz="9600" dirty="0">
                <a:effectLst>
                  <a:outerShdw blurRad="38100" dist="38100" dir="2700000" algn="tl">
                    <a:srgbClr val="000000">
                      <a:alpha val="43137"/>
                    </a:srgbClr>
                  </a:outerShdw>
                </a:effectLst>
                <a:latin typeface="Agency FB" panose="020B0503020202020204" pitchFamily="34" charset="0"/>
              </a:rPr>
              <a:t>“FINALLY ABLE TO SEE”</a:t>
            </a:r>
          </a:p>
          <a:p>
            <a:pPr marL="0" indent="0">
              <a:buNone/>
            </a:pPr>
            <a:endParaRPr lang="en-US" sz="5000" dirty="0">
              <a:effectLst/>
            </a:endParaRPr>
          </a:p>
          <a:p>
            <a:pPr marL="0" indent="0">
              <a:buNone/>
            </a:pPr>
            <a:r>
              <a:rPr lang="en-US" sz="5500" b="1" dirty="0">
                <a:effectLst/>
              </a:rPr>
              <a:t>Together they</a:t>
            </a:r>
          </a:p>
          <a:p>
            <a:pPr marL="0" indent="0">
              <a:buNone/>
            </a:pPr>
            <a:r>
              <a:rPr lang="en-US" sz="4000" b="1" dirty="0">
                <a:effectLst/>
              </a:rPr>
              <a:t>(v29) </a:t>
            </a:r>
            <a:r>
              <a:rPr lang="en-US" sz="5500" b="1" dirty="0">
                <a:effectLst/>
              </a:rPr>
              <a:t>Stop!	  </a:t>
            </a:r>
            <a:r>
              <a:rPr lang="en-US" i="1" dirty="0"/>
              <a:t>‘</a:t>
            </a:r>
            <a:r>
              <a:rPr lang="en-US" i="1" dirty="0">
                <a:solidFill>
                  <a:schemeClr val="accent3">
                    <a:lumMod val="60000"/>
                    <a:lumOff val="40000"/>
                  </a:schemeClr>
                </a:solidFill>
              </a:rPr>
              <a:t>Stay with us</a:t>
            </a:r>
            <a:r>
              <a:rPr lang="en-US" i="1" dirty="0"/>
              <a:t>’”</a:t>
            </a:r>
            <a:endParaRPr lang="en-US" sz="3000" i="1" dirty="0"/>
          </a:p>
          <a:p>
            <a:pPr marL="0" indent="0">
              <a:buNone/>
            </a:pPr>
            <a:r>
              <a:rPr lang="en-US" sz="4000" b="1" dirty="0">
                <a:effectLst/>
              </a:rPr>
              <a:t>(v30) </a:t>
            </a:r>
            <a:r>
              <a:rPr lang="en-US" sz="5500" b="1" dirty="0">
                <a:effectLst/>
              </a:rPr>
              <a:t>Share!</a:t>
            </a:r>
            <a:r>
              <a:rPr lang="en-US" b="1" dirty="0">
                <a:effectLst/>
              </a:rPr>
              <a:t>	   '</a:t>
            </a:r>
            <a:r>
              <a:rPr lang="en-US" i="1" dirty="0">
                <a:solidFill>
                  <a:schemeClr val="accent3">
                    <a:lumMod val="60000"/>
                    <a:lumOff val="40000"/>
                  </a:schemeClr>
                </a:solidFill>
              </a:rPr>
              <a:t>at the table with them</a:t>
            </a:r>
            <a:r>
              <a:rPr lang="en-US" i="1" dirty="0"/>
              <a:t>’</a:t>
            </a:r>
          </a:p>
          <a:p>
            <a:pPr marL="0" indent="0">
              <a:buNone/>
            </a:pPr>
            <a:endParaRPr lang="en-US" i="1" dirty="0">
              <a:effectLst/>
            </a:endParaRPr>
          </a:p>
          <a:p>
            <a:pPr marL="0" indent="0">
              <a:buNone/>
            </a:pPr>
            <a:endParaRPr lang="en-US" i="1" dirty="0">
              <a:effectLst/>
            </a:endParaRPr>
          </a:p>
          <a:p>
            <a:pPr marL="0" indent="0">
              <a:buNone/>
            </a:pPr>
            <a:endParaRPr lang="en-US" sz="3000" i="1" dirty="0">
              <a:effectLst/>
            </a:endParaRPr>
          </a:p>
        </p:txBody>
      </p:sp>
    </p:spTree>
    <p:extLst>
      <p:ext uri="{BB962C8B-B14F-4D97-AF65-F5344CB8AC3E}">
        <p14:creationId xmlns:p14="http://schemas.microsoft.com/office/powerpoint/2010/main" val="2161145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5" y="-21265"/>
            <a:ext cx="12192000" cy="6858000"/>
          </a:xfrm>
          <a:prstGeom prst="rect">
            <a:avLst/>
          </a:prstGeom>
        </p:spPr>
      </p:pic>
      <p:sp>
        <p:nvSpPr>
          <p:cNvPr id="6" name="Content Placeholder 2"/>
          <p:cNvSpPr>
            <a:spLocks noGrp="1"/>
          </p:cNvSpPr>
          <p:nvPr>
            <p:ph idx="1"/>
          </p:nvPr>
        </p:nvSpPr>
        <p:spPr>
          <a:xfrm>
            <a:off x="838200" y="631402"/>
            <a:ext cx="10963940" cy="5896397"/>
          </a:xfrm>
        </p:spPr>
        <p:txBody>
          <a:bodyPr>
            <a:noAutofit/>
          </a:bodyPr>
          <a:lstStyle/>
          <a:p>
            <a:pPr marL="0" indent="0">
              <a:buNone/>
            </a:pPr>
            <a:r>
              <a:rPr lang="en-US" sz="9600" dirty="0">
                <a:effectLst>
                  <a:outerShdw blurRad="38100" dist="38100" dir="2700000" algn="tl">
                    <a:srgbClr val="000000">
                      <a:alpha val="43137"/>
                    </a:srgbClr>
                  </a:outerShdw>
                </a:effectLst>
                <a:latin typeface="Agency FB" panose="020B0503020202020204" pitchFamily="34" charset="0"/>
              </a:rPr>
              <a:t>“FINALLY ABLE TO SEE”</a:t>
            </a:r>
          </a:p>
          <a:p>
            <a:pPr marL="0" indent="0">
              <a:buNone/>
            </a:pPr>
            <a:endParaRPr lang="en-US" sz="5000" dirty="0">
              <a:effectLst/>
            </a:endParaRPr>
          </a:p>
          <a:p>
            <a:pPr marL="0" indent="0">
              <a:buNone/>
            </a:pPr>
            <a:r>
              <a:rPr lang="en-US" sz="5500" b="1" dirty="0">
                <a:effectLst/>
              </a:rPr>
              <a:t>Together they</a:t>
            </a:r>
          </a:p>
          <a:p>
            <a:pPr marL="0" indent="0">
              <a:buNone/>
            </a:pPr>
            <a:r>
              <a:rPr lang="en-US" sz="4000" b="1" dirty="0">
                <a:effectLst/>
              </a:rPr>
              <a:t>(v29) </a:t>
            </a:r>
            <a:r>
              <a:rPr lang="en-US" sz="5500" b="1" dirty="0">
                <a:effectLst/>
              </a:rPr>
              <a:t>Stop!	  </a:t>
            </a:r>
            <a:r>
              <a:rPr lang="en-US" i="1" dirty="0"/>
              <a:t>‘</a:t>
            </a:r>
            <a:r>
              <a:rPr lang="en-US" i="1" dirty="0">
                <a:solidFill>
                  <a:schemeClr val="accent3">
                    <a:lumMod val="60000"/>
                    <a:lumOff val="40000"/>
                  </a:schemeClr>
                </a:solidFill>
              </a:rPr>
              <a:t>Stay with us</a:t>
            </a:r>
            <a:r>
              <a:rPr lang="en-US" i="1" dirty="0"/>
              <a:t>’”</a:t>
            </a:r>
            <a:endParaRPr lang="en-US" sz="3000" i="1" dirty="0"/>
          </a:p>
          <a:p>
            <a:pPr marL="0" indent="0">
              <a:buNone/>
            </a:pPr>
            <a:r>
              <a:rPr lang="en-US" sz="4000" b="1" dirty="0">
                <a:effectLst/>
              </a:rPr>
              <a:t>(v30) </a:t>
            </a:r>
            <a:r>
              <a:rPr lang="en-US" sz="5500" b="1" dirty="0">
                <a:effectLst/>
              </a:rPr>
              <a:t>Share!</a:t>
            </a:r>
            <a:r>
              <a:rPr lang="en-US" b="1" dirty="0">
                <a:effectLst/>
              </a:rPr>
              <a:t>	   '</a:t>
            </a:r>
            <a:r>
              <a:rPr lang="en-US" i="1" dirty="0">
                <a:solidFill>
                  <a:schemeClr val="accent3">
                    <a:lumMod val="60000"/>
                    <a:lumOff val="40000"/>
                  </a:schemeClr>
                </a:solidFill>
              </a:rPr>
              <a:t>at the table with them</a:t>
            </a:r>
            <a:r>
              <a:rPr lang="en-US" i="1" dirty="0"/>
              <a:t>’</a:t>
            </a:r>
          </a:p>
          <a:p>
            <a:pPr marL="0" indent="0">
              <a:buNone/>
            </a:pPr>
            <a:r>
              <a:rPr lang="en-US" sz="4000" b="1" dirty="0">
                <a:effectLst/>
              </a:rPr>
              <a:t>(v31) </a:t>
            </a:r>
            <a:r>
              <a:rPr lang="en-US" sz="5500" b="1" dirty="0">
                <a:effectLst/>
              </a:rPr>
              <a:t>See!</a:t>
            </a:r>
            <a:r>
              <a:rPr lang="en-US" b="1" dirty="0">
                <a:effectLst/>
              </a:rPr>
              <a:t>        </a:t>
            </a:r>
            <a:r>
              <a:rPr lang="en-US" dirty="0">
                <a:effectLst/>
              </a:rPr>
              <a:t>‘</a:t>
            </a:r>
            <a:r>
              <a:rPr lang="en-US" i="1" dirty="0">
                <a:solidFill>
                  <a:schemeClr val="accent3">
                    <a:lumMod val="60000"/>
                    <a:lumOff val="40000"/>
                  </a:schemeClr>
                </a:solidFill>
                <a:effectLst/>
              </a:rPr>
              <a:t>He took the bread”</a:t>
            </a:r>
            <a:endParaRPr lang="en-US" i="1" dirty="0"/>
          </a:p>
          <a:p>
            <a:pPr marL="0" indent="0">
              <a:buNone/>
            </a:pPr>
            <a:endParaRPr lang="en-US" i="1" dirty="0">
              <a:effectLst/>
            </a:endParaRPr>
          </a:p>
          <a:p>
            <a:pPr marL="0" indent="0">
              <a:buNone/>
            </a:pPr>
            <a:endParaRPr lang="en-US" i="1" dirty="0">
              <a:effectLst/>
            </a:endParaRPr>
          </a:p>
          <a:p>
            <a:pPr marL="0" indent="0">
              <a:buNone/>
            </a:pPr>
            <a:endParaRPr lang="en-US" sz="3000" i="1" dirty="0">
              <a:effectLst/>
            </a:endParaRPr>
          </a:p>
        </p:txBody>
      </p:sp>
    </p:spTree>
    <p:extLst>
      <p:ext uri="{BB962C8B-B14F-4D97-AF65-F5344CB8AC3E}">
        <p14:creationId xmlns:p14="http://schemas.microsoft.com/office/powerpoint/2010/main" val="3518058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5" y="-21265"/>
            <a:ext cx="12192000" cy="6858000"/>
          </a:xfrm>
          <a:prstGeom prst="rect">
            <a:avLst/>
          </a:prstGeom>
        </p:spPr>
      </p:pic>
      <p:sp>
        <p:nvSpPr>
          <p:cNvPr id="6" name="Content Placeholder 2"/>
          <p:cNvSpPr>
            <a:spLocks noGrp="1"/>
          </p:cNvSpPr>
          <p:nvPr>
            <p:ph idx="1"/>
          </p:nvPr>
        </p:nvSpPr>
        <p:spPr>
          <a:xfrm>
            <a:off x="838200" y="631402"/>
            <a:ext cx="10963940" cy="5896397"/>
          </a:xfrm>
        </p:spPr>
        <p:txBody>
          <a:bodyPr>
            <a:noAutofit/>
          </a:bodyPr>
          <a:lstStyle/>
          <a:p>
            <a:pPr marL="0" indent="0">
              <a:buNone/>
            </a:pPr>
            <a:r>
              <a:rPr lang="en-US" sz="9600" dirty="0">
                <a:effectLst>
                  <a:outerShdw blurRad="38100" dist="38100" dir="2700000" algn="tl">
                    <a:srgbClr val="000000">
                      <a:alpha val="43137"/>
                    </a:srgbClr>
                  </a:outerShdw>
                </a:effectLst>
                <a:latin typeface="Agency FB" panose="020B0503020202020204" pitchFamily="34" charset="0"/>
              </a:rPr>
              <a:t>“FINALLY ABLE TO SEE”</a:t>
            </a:r>
          </a:p>
          <a:p>
            <a:pPr marL="0" indent="0">
              <a:buNone/>
            </a:pPr>
            <a:endParaRPr lang="en-US" sz="5000" dirty="0">
              <a:effectLst/>
            </a:endParaRPr>
          </a:p>
          <a:p>
            <a:pPr marL="0" indent="0">
              <a:buNone/>
            </a:pPr>
            <a:r>
              <a:rPr lang="en-US" sz="5500" b="1" dirty="0">
                <a:effectLst/>
              </a:rPr>
              <a:t>Together they</a:t>
            </a:r>
          </a:p>
          <a:p>
            <a:pPr marL="0" indent="0">
              <a:buNone/>
            </a:pPr>
            <a:r>
              <a:rPr lang="en-US" sz="4000" b="1" dirty="0">
                <a:effectLst/>
              </a:rPr>
              <a:t>(v29) </a:t>
            </a:r>
            <a:r>
              <a:rPr lang="en-US" sz="5500" b="1" dirty="0">
                <a:effectLst/>
              </a:rPr>
              <a:t>Stop!	  </a:t>
            </a:r>
            <a:r>
              <a:rPr lang="en-US" i="1" dirty="0"/>
              <a:t>‘</a:t>
            </a:r>
            <a:r>
              <a:rPr lang="en-US" i="1" dirty="0">
                <a:solidFill>
                  <a:schemeClr val="accent3">
                    <a:lumMod val="60000"/>
                    <a:lumOff val="40000"/>
                  </a:schemeClr>
                </a:solidFill>
              </a:rPr>
              <a:t>Stay with us</a:t>
            </a:r>
            <a:r>
              <a:rPr lang="en-US" i="1" dirty="0"/>
              <a:t>’”</a:t>
            </a:r>
            <a:endParaRPr lang="en-US" sz="3000" i="1" dirty="0"/>
          </a:p>
          <a:p>
            <a:pPr marL="0" indent="0">
              <a:buNone/>
            </a:pPr>
            <a:r>
              <a:rPr lang="en-US" sz="4000" b="1" dirty="0">
                <a:effectLst/>
              </a:rPr>
              <a:t>(v30) </a:t>
            </a:r>
            <a:r>
              <a:rPr lang="en-US" sz="5500" b="1" dirty="0">
                <a:effectLst/>
              </a:rPr>
              <a:t>Share!</a:t>
            </a:r>
            <a:r>
              <a:rPr lang="en-US" b="1" dirty="0">
                <a:effectLst/>
              </a:rPr>
              <a:t>	   '</a:t>
            </a:r>
            <a:r>
              <a:rPr lang="en-US" i="1" dirty="0">
                <a:solidFill>
                  <a:schemeClr val="accent3">
                    <a:lumMod val="60000"/>
                    <a:lumOff val="40000"/>
                  </a:schemeClr>
                </a:solidFill>
              </a:rPr>
              <a:t>at the table with them</a:t>
            </a:r>
            <a:r>
              <a:rPr lang="en-US" i="1" dirty="0"/>
              <a:t>’</a:t>
            </a:r>
          </a:p>
          <a:p>
            <a:pPr marL="0" indent="0">
              <a:buNone/>
            </a:pPr>
            <a:r>
              <a:rPr lang="en-US" sz="4000" b="1" dirty="0">
                <a:effectLst/>
              </a:rPr>
              <a:t>(v31) </a:t>
            </a:r>
            <a:r>
              <a:rPr lang="en-US" sz="5500" b="1" dirty="0">
                <a:effectLst/>
              </a:rPr>
              <a:t>See!</a:t>
            </a:r>
            <a:r>
              <a:rPr lang="en-US" b="1" dirty="0">
                <a:effectLst/>
              </a:rPr>
              <a:t>        </a:t>
            </a:r>
            <a:r>
              <a:rPr lang="en-US" dirty="0">
                <a:effectLst/>
              </a:rPr>
              <a:t>‘</a:t>
            </a:r>
            <a:r>
              <a:rPr lang="en-US" i="1" dirty="0">
                <a:solidFill>
                  <a:schemeClr val="accent3">
                    <a:lumMod val="60000"/>
                    <a:lumOff val="40000"/>
                  </a:schemeClr>
                </a:solidFill>
                <a:effectLst/>
              </a:rPr>
              <a:t>He took the bread”</a:t>
            </a:r>
            <a:endParaRPr lang="en-US" i="1" dirty="0"/>
          </a:p>
          <a:p>
            <a:pPr marL="0" indent="0">
              <a:buNone/>
            </a:pPr>
            <a:endParaRPr lang="en-US" i="1" dirty="0">
              <a:effectLst/>
            </a:endParaRPr>
          </a:p>
          <a:p>
            <a:pPr marL="0" indent="0">
              <a:buNone/>
            </a:pPr>
            <a:endParaRPr lang="en-US" i="1" dirty="0">
              <a:effectLst/>
            </a:endParaRPr>
          </a:p>
          <a:p>
            <a:pPr marL="0" indent="0">
              <a:buNone/>
            </a:pPr>
            <a:endParaRPr lang="en-US" sz="3000" i="1" dirty="0">
              <a:effectLst/>
            </a:endParaRPr>
          </a:p>
        </p:txBody>
      </p:sp>
    </p:spTree>
    <p:extLst>
      <p:ext uri="{BB962C8B-B14F-4D97-AF65-F5344CB8AC3E}">
        <p14:creationId xmlns:p14="http://schemas.microsoft.com/office/powerpoint/2010/main" val="763428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838200" y="2154531"/>
            <a:ext cx="10515600" cy="4807404"/>
          </a:xfrm>
        </p:spPr>
        <p:txBody>
          <a:bodyPr>
            <a:noAutofit/>
          </a:bodyPr>
          <a:lstStyle/>
          <a:p>
            <a:pPr marL="0" lvl="0" indent="0">
              <a:buNone/>
            </a:pPr>
            <a:r>
              <a:rPr lang="en-US" sz="5400" b="1" dirty="0"/>
              <a:t>I can’t ever know who the Risen Christ is to me, without being with you!</a:t>
            </a:r>
            <a:endParaRPr lang="en-US" sz="5400" dirty="0"/>
          </a:p>
        </p:txBody>
      </p:sp>
    </p:spTree>
    <p:extLst>
      <p:ext uri="{BB962C8B-B14F-4D97-AF65-F5344CB8AC3E}">
        <p14:creationId xmlns:p14="http://schemas.microsoft.com/office/powerpoint/2010/main" val="221894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65150" y="1749003"/>
            <a:ext cx="11061700" cy="4397798"/>
          </a:xfrm>
        </p:spPr>
        <p:txBody>
          <a:bodyPr>
            <a:noAutofit/>
          </a:bodyPr>
          <a:lstStyle/>
          <a:p>
            <a:pPr>
              <a:buFontTx/>
              <a:buChar char="-"/>
            </a:pPr>
            <a:endParaRPr lang="en-US" sz="4500" dirty="0">
              <a:effectLst/>
            </a:endParaRPr>
          </a:p>
        </p:txBody>
      </p:sp>
      <p:sp>
        <p:nvSpPr>
          <p:cNvPr id="5" name="Title 1"/>
          <p:cNvSpPr>
            <a:spLocks noGrp="1"/>
          </p:cNvSpPr>
          <p:nvPr>
            <p:ph type="title"/>
          </p:nvPr>
        </p:nvSpPr>
        <p:spPr>
          <a:xfrm>
            <a:off x="838200" y="365125"/>
            <a:ext cx="10515600" cy="1325563"/>
          </a:xfrm>
        </p:spPr>
        <p:txBody>
          <a:bodyPr/>
          <a:lstStyle/>
          <a:p>
            <a:r>
              <a:rPr lang="en-US" sz="6000" b="0" u="sng" dirty="0">
                <a:latin typeface="Agency FB" panose="020B0503020202020204" pitchFamily="34" charset="0"/>
              </a:rPr>
              <a:t>of Nazareth	</a:t>
            </a:r>
            <a:r>
              <a:rPr lang="en-US" sz="6000" b="0" dirty="0">
                <a:latin typeface="Agency FB" panose="020B0503020202020204" pitchFamily="34" charset="0"/>
              </a:rPr>
              <a:t> 		</a:t>
            </a:r>
            <a:r>
              <a:rPr lang="en-US" sz="6000" b="0" u="sng" dirty="0">
                <a:latin typeface="Agency FB" panose="020B0503020202020204" pitchFamily="34" charset="0"/>
              </a:rPr>
              <a:t>the Risen Christ</a:t>
            </a:r>
          </a:p>
        </p:txBody>
      </p:sp>
    </p:spTree>
    <p:extLst>
      <p:ext uri="{BB962C8B-B14F-4D97-AF65-F5344CB8AC3E}">
        <p14:creationId xmlns:p14="http://schemas.microsoft.com/office/powerpoint/2010/main" val="73376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65150" y="1749003"/>
            <a:ext cx="11061700" cy="4397798"/>
          </a:xfrm>
        </p:spPr>
        <p:txBody>
          <a:bodyPr>
            <a:noAutofit/>
          </a:bodyPr>
          <a:lstStyle/>
          <a:p>
            <a:pPr>
              <a:buFontTx/>
              <a:buChar char="-"/>
            </a:pPr>
            <a:r>
              <a:rPr lang="en-US" sz="4500" dirty="0">
                <a:effectLst/>
              </a:rPr>
              <a:t>Teacher of God		- Son of God</a:t>
            </a:r>
          </a:p>
          <a:p>
            <a:pPr>
              <a:buFontTx/>
              <a:buChar char="-"/>
            </a:pPr>
            <a:endParaRPr lang="en-US" sz="4500" dirty="0">
              <a:effectLst/>
            </a:endParaRPr>
          </a:p>
        </p:txBody>
      </p:sp>
      <p:sp>
        <p:nvSpPr>
          <p:cNvPr id="5" name="Title 1"/>
          <p:cNvSpPr>
            <a:spLocks noGrp="1"/>
          </p:cNvSpPr>
          <p:nvPr>
            <p:ph type="title"/>
          </p:nvPr>
        </p:nvSpPr>
        <p:spPr>
          <a:xfrm>
            <a:off x="838200" y="365125"/>
            <a:ext cx="10515600" cy="1325563"/>
          </a:xfrm>
        </p:spPr>
        <p:txBody>
          <a:bodyPr/>
          <a:lstStyle/>
          <a:p>
            <a:r>
              <a:rPr lang="en-US" sz="6000" b="0" u="sng" dirty="0">
                <a:latin typeface="Agency FB" panose="020B0503020202020204" pitchFamily="34" charset="0"/>
              </a:rPr>
              <a:t>of Nazareth	</a:t>
            </a:r>
            <a:r>
              <a:rPr lang="en-US" sz="6000" b="0" dirty="0">
                <a:latin typeface="Agency FB" panose="020B0503020202020204" pitchFamily="34" charset="0"/>
              </a:rPr>
              <a:t> 		</a:t>
            </a:r>
            <a:r>
              <a:rPr lang="en-US" sz="6000" b="0" u="sng" dirty="0">
                <a:latin typeface="Agency FB" panose="020B0503020202020204" pitchFamily="34" charset="0"/>
              </a:rPr>
              <a:t>the Risen Christ</a:t>
            </a:r>
          </a:p>
        </p:txBody>
      </p:sp>
    </p:spTree>
    <p:extLst>
      <p:ext uri="{BB962C8B-B14F-4D97-AF65-F5344CB8AC3E}">
        <p14:creationId xmlns:p14="http://schemas.microsoft.com/office/powerpoint/2010/main" val="99688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65150" y="1749003"/>
            <a:ext cx="11061700" cy="4397798"/>
          </a:xfrm>
        </p:spPr>
        <p:txBody>
          <a:bodyPr>
            <a:noAutofit/>
          </a:bodyPr>
          <a:lstStyle/>
          <a:p>
            <a:pPr>
              <a:buFontTx/>
              <a:buChar char="-"/>
            </a:pPr>
            <a:r>
              <a:rPr lang="en-US" sz="4500" dirty="0">
                <a:effectLst/>
              </a:rPr>
              <a:t>Teacher of God		- Son of God</a:t>
            </a:r>
          </a:p>
          <a:p>
            <a:pPr>
              <a:buFontTx/>
              <a:buChar char="-"/>
            </a:pPr>
            <a:r>
              <a:rPr lang="en-US" sz="4500" dirty="0">
                <a:effectLst/>
              </a:rPr>
              <a:t> In the past			- in my present</a:t>
            </a:r>
          </a:p>
          <a:p>
            <a:pPr marL="0" indent="0">
              <a:buNone/>
            </a:pPr>
            <a:endParaRPr lang="en-US" sz="4500" dirty="0">
              <a:effectLst/>
            </a:endParaRPr>
          </a:p>
          <a:p>
            <a:pPr>
              <a:buFontTx/>
              <a:buChar char="-"/>
            </a:pPr>
            <a:endParaRPr lang="en-US" sz="4500" dirty="0">
              <a:effectLst/>
            </a:endParaRPr>
          </a:p>
        </p:txBody>
      </p:sp>
      <p:sp>
        <p:nvSpPr>
          <p:cNvPr id="5" name="Title 1"/>
          <p:cNvSpPr>
            <a:spLocks noGrp="1"/>
          </p:cNvSpPr>
          <p:nvPr>
            <p:ph type="title"/>
          </p:nvPr>
        </p:nvSpPr>
        <p:spPr>
          <a:xfrm>
            <a:off x="838200" y="365125"/>
            <a:ext cx="10515600" cy="1325563"/>
          </a:xfrm>
        </p:spPr>
        <p:txBody>
          <a:bodyPr/>
          <a:lstStyle/>
          <a:p>
            <a:r>
              <a:rPr lang="en-US" sz="6000" b="0" u="sng" dirty="0">
                <a:latin typeface="Agency FB" panose="020B0503020202020204" pitchFamily="34" charset="0"/>
              </a:rPr>
              <a:t>of Nazareth	</a:t>
            </a:r>
            <a:r>
              <a:rPr lang="en-US" sz="6000" b="0" dirty="0">
                <a:latin typeface="Agency FB" panose="020B0503020202020204" pitchFamily="34" charset="0"/>
              </a:rPr>
              <a:t> 		</a:t>
            </a:r>
            <a:r>
              <a:rPr lang="en-US" sz="6000" b="0" u="sng" dirty="0">
                <a:latin typeface="Agency FB" panose="020B0503020202020204" pitchFamily="34" charset="0"/>
              </a:rPr>
              <a:t>the Risen Christ</a:t>
            </a:r>
          </a:p>
        </p:txBody>
      </p:sp>
    </p:spTree>
    <p:extLst>
      <p:ext uri="{BB962C8B-B14F-4D97-AF65-F5344CB8AC3E}">
        <p14:creationId xmlns:p14="http://schemas.microsoft.com/office/powerpoint/2010/main" val="248267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65150" y="1749003"/>
            <a:ext cx="11061700" cy="4397798"/>
          </a:xfrm>
        </p:spPr>
        <p:txBody>
          <a:bodyPr>
            <a:noAutofit/>
          </a:bodyPr>
          <a:lstStyle/>
          <a:p>
            <a:pPr>
              <a:buFontTx/>
              <a:buChar char="-"/>
            </a:pPr>
            <a:r>
              <a:rPr lang="en-US" sz="4500" dirty="0">
                <a:effectLst/>
              </a:rPr>
              <a:t>Teacher of God		- Son of God</a:t>
            </a:r>
          </a:p>
          <a:p>
            <a:pPr>
              <a:buFontTx/>
              <a:buChar char="-"/>
            </a:pPr>
            <a:r>
              <a:rPr lang="en-US" sz="4500" dirty="0">
                <a:effectLst/>
              </a:rPr>
              <a:t> In the past			- in my present</a:t>
            </a:r>
          </a:p>
          <a:p>
            <a:pPr>
              <a:buFontTx/>
              <a:buChar char="-"/>
            </a:pPr>
            <a:r>
              <a:rPr lang="en-US" sz="4500" dirty="0">
                <a:effectLst/>
              </a:rPr>
              <a:t> What He said		- What He is saying</a:t>
            </a:r>
          </a:p>
          <a:p>
            <a:pPr>
              <a:buFontTx/>
              <a:buChar char="-"/>
            </a:pPr>
            <a:endParaRPr lang="en-US" sz="4500" dirty="0">
              <a:effectLst/>
            </a:endParaRPr>
          </a:p>
          <a:p>
            <a:pPr>
              <a:buFontTx/>
              <a:buChar char="-"/>
            </a:pPr>
            <a:endParaRPr lang="en-US" sz="4500" dirty="0">
              <a:effectLst/>
            </a:endParaRPr>
          </a:p>
        </p:txBody>
      </p:sp>
      <p:sp>
        <p:nvSpPr>
          <p:cNvPr id="5" name="Title 1"/>
          <p:cNvSpPr>
            <a:spLocks noGrp="1"/>
          </p:cNvSpPr>
          <p:nvPr>
            <p:ph type="title"/>
          </p:nvPr>
        </p:nvSpPr>
        <p:spPr>
          <a:xfrm>
            <a:off x="838200" y="365125"/>
            <a:ext cx="10515600" cy="1325563"/>
          </a:xfrm>
        </p:spPr>
        <p:txBody>
          <a:bodyPr/>
          <a:lstStyle/>
          <a:p>
            <a:r>
              <a:rPr lang="en-US" sz="6000" b="0" u="sng" dirty="0">
                <a:latin typeface="Agency FB" panose="020B0503020202020204" pitchFamily="34" charset="0"/>
              </a:rPr>
              <a:t>of Nazareth	</a:t>
            </a:r>
            <a:r>
              <a:rPr lang="en-US" sz="6000" b="0" dirty="0">
                <a:latin typeface="Agency FB" panose="020B0503020202020204" pitchFamily="34" charset="0"/>
              </a:rPr>
              <a:t> 		</a:t>
            </a:r>
            <a:r>
              <a:rPr lang="en-US" sz="6000" b="0" u="sng" dirty="0">
                <a:latin typeface="Agency FB" panose="020B0503020202020204" pitchFamily="34" charset="0"/>
              </a:rPr>
              <a:t>the Risen Christ</a:t>
            </a:r>
          </a:p>
        </p:txBody>
      </p:sp>
    </p:spTree>
    <p:extLst>
      <p:ext uri="{BB962C8B-B14F-4D97-AF65-F5344CB8AC3E}">
        <p14:creationId xmlns:p14="http://schemas.microsoft.com/office/powerpoint/2010/main" val="122112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65150" y="1749003"/>
            <a:ext cx="11061700" cy="4397798"/>
          </a:xfrm>
        </p:spPr>
        <p:txBody>
          <a:bodyPr>
            <a:noAutofit/>
          </a:bodyPr>
          <a:lstStyle/>
          <a:p>
            <a:pPr>
              <a:buFontTx/>
              <a:buChar char="-"/>
            </a:pPr>
            <a:r>
              <a:rPr lang="en-US" sz="4500" dirty="0">
                <a:effectLst/>
              </a:rPr>
              <a:t>Teacher of God		- Son of God</a:t>
            </a:r>
          </a:p>
          <a:p>
            <a:pPr>
              <a:buFontTx/>
              <a:buChar char="-"/>
            </a:pPr>
            <a:r>
              <a:rPr lang="en-US" sz="4500" dirty="0">
                <a:effectLst/>
              </a:rPr>
              <a:t> In the past			- in my present</a:t>
            </a:r>
          </a:p>
          <a:p>
            <a:pPr>
              <a:buFontTx/>
              <a:buChar char="-"/>
            </a:pPr>
            <a:r>
              <a:rPr lang="en-US" sz="4500" dirty="0">
                <a:effectLst/>
              </a:rPr>
              <a:t> What He said		- What He is saying</a:t>
            </a:r>
          </a:p>
          <a:p>
            <a:pPr>
              <a:buFontTx/>
              <a:buChar char="-"/>
            </a:pPr>
            <a:r>
              <a:rPr lang="en-US" sz="4500" dirty="0">
                <a:effectLst/>
              </a:rPr>
              <a:t> practical			- impossible</a:t>
            </a:r>
          </a:p>
          <a:p>
            <a:pPr>
              <a:buFontTx/>
              <a:buChar char="-"/>
            </a:pPr>
            <a:endParaRPr lang="en-US" sz="4500" dirty="0">
              <a:effectLst/>
            </a:endParaRPr>
          </a:p>
        </p:txBody>
      </p:sp>
      <p:sp>
        <p:nvSpPr>
          <p:cNvPr id="5" name="Title 1"/>
          <p:cNvSpPr>
            <a:spLocks noGrp="1"/>
          </p:cNvSpPr>
          <p:nvPr>
            <p:ph type="title"/>
          </p:nvPr>
        </p:nvSpPr>
        <p:spPr>
          <a:xfrm>
            <a:off x="838200" y="365125"/>
            <a:ext cx="10515600" cy="1325563"/>
          </a:xfrm>
        </p:spPr>
        <p:txBody>
          <a:bodyPr/>
          <a:lstStyle/>
          <a:p>
            <a:r>
              <a:rPr lang="en-US" sz="6000" b="0" u="sng" dirty="0">
                <a:latin typeface="Agency FB" panose="020B0503020202020204" pitchFamily="34" charset="0"/>
              </a:rPr>
              <a:t>of Nazareth	</a:t>
            </a:r>
            <a:r>
              <a:rPr lang="en-US" sz="6000" b="0" dirty="0">
                <a:latin typeface="Agency FB" panose="020B0503020202020204" pitchFamily="34" charset="0"/>
              </a:rPr>
              <a:t> 		</a:t>
            </a:r>
            <a:r>
              <a:rPr lang="en-US" sz="6000" b="0" u="sng" dirty="0">
                <a:latin typeface="Agency FB" panose="020B0503020202020204" pitchFamily="34" charset="0"/>
              </a:rPr>
              <a:t>the Risen Christ</a:t>
            </a:r>
          </a:p>
        </p:txBody>
      </p:sp>
    </p:spTree>
    <p:extLst>
      <p:ext uri="{BB962C8B-B14F-4D97-AF65-F5344CB8AC3E}">
        <p14:creationId xmlns:p14="http://schemas.microsoft.com/office/powerpoint/2010/main" val="285350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65150" y="1749003"/>
            <a:ext cx="11061700" cy="4397798"/>
          </a:xfrm>
        </p:spPr>
        <p:txBody>
          <a:bodyPr>
            <a:noAutofit/>
          </a:bodyPr>
          <a:lstStyle/>
          <a:p>
            <a:pPr>
              <a:buFontTx/>
              <a:buChar char="-"/>
            </a:pPr>
            <a:r>
              <a:rPr lang="en-US" sz="4500" dirty="0">
                <a:effectLst/>
              </a:rPr>
              <a:t>Teacher of God		- Son of God</a:t>
            </a:r>
          </a:p>
          <a:p>
            <a:pPr>
              <a:buFontTx/>
              <a:buChar char="-"/>
            </a:pPr>
            <a:r>
              <a:rPr lang="en-US" sz="4500" dirty="0">
                <a:effectLst/>
              </a:rPr>
              <a:t> In the past			- in my present</a:t>
            </a:r>
          </a:p>
          <a:p>
            <a:pPr>
              <a:buFontTx/>
              <a:buChar char="-"/>
            </a:pPr>
            <a:r>
              <a:rPr lang="en-US" sz="4500" dirty="0">
                <a:effectLst/>
              </a:rPr>
              <a:t> What He said		- What He is saying</a:t>
            </a:r>
          </a:p>
          <a:p>
            <a:pPr>
              <a:buFontTx/>
              <a:buChar char="-"/>
            </a:pPr>
            <a:r>
              <a:rPr lang="en-US" sz="4500" dirty="0">
                <a:effectLst/>
              </a:rPr>
              <a:t> practical			- impossible</a:t>
            </a:r>
          </a:p>
          <a:p>
            <a:pPr>
              <a:buFontTx/>
              <a:buChar char="-"/>
            </a:pPr>
            <a:r>
              <a:rPr lang="en-US" sz="4500" dirty="0">
                <a:effectLst/>
              </a:rPr>
              <a:t> boring religion		- amazing reality</a:t>
            </a:r>
          </a:p>
        </p:txBody>
      </p:sp>
      <p:sp>
        <p:nvSpPr>
          <p:cNvPr id="5" name="Title 1"/>
          <p:cNvSpPr>
            <a:spLocks noGrp="1"/>
          </p:cNvSpPr>
          <p:nvPr>
            <p:ph type="title"/>
          </p:nvPr>
        </p:nvSpPr>
        <p:spPr>
          <a:xfrm>
            <a:off x="838200" y="365125"/>
            <a:ext cx="10515600" cy="1325563"/>
          </a:xfrm>
        </p:spPr>
        <p:txBody>
          <a:bodyPr/>
          <a:lstStyle/>
          <a:p>
            <a:r>
              <a:rPr lang="en-US" sz="6000" b="0" u="sng" dirty="0">
                <a:latin typeface="Agency FB" panose="020B0503020202020204" pitchFamily="34" charset="0"/>
              </a:rPr>
              <a:t>of Nazareth	</a:t>
            </a:r>
            <a:r>
              <a:rPr lang="en-US" sz="6000" b="0" dirty="0">
                <a:latin typeface="Agency FB" panose="020B0503020202020204" pitchFamily="34" charset="0"/>
              </a:rPr>
              <a:t> 		</a:t>
            </a:r>
            <a:r>
              <a:rPr lang="en-US" sz="6000" b="0" u="sng" dirty="0">
                <a:latin typeface="Agency FB" panose="020B0503020202020204" pitchFamily="34" charset="0"/>
              </a:rPr>
              <a:t>the Risen Christ</a:t>
            </a:r>
          </a:p>
        </p:txBody>
      </p:sp>
    </p:spTree>
    <p:extLst>
      <p:ext uri="{BB962C8B-B14F-4D97-AF65-F5344CB8AC3E}">
        <p14:creationId xmlns:p14="http://schemas.microsoft.com/office/powerpoint/2010/main" val="32798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65150" y="1749003"/>
            <a:ext cx="11061700" cy="4397798"/>
          </a:xfrm>
        </p:spPr>
        <p:txBody>
          <a:bodyPr>
            <a:noAutofit/>
          </a:bodyPr>
          <a:lstStyle/>
          <a:p>
            <a:pPr>
              <a:buFontTx/>
              <a:buChar char="-"/>
            </a:pPr>
            <a:r>
              <a:rPr lang="en-US" sz="4500" dirty="0">
                <a:effectLst/>
              </a:rPr>
              <a:t>Teacher of God		- Son of God</a:t>
            </a:r>
          </a:p>
          <a:p>
            <a:pPr>
              <a:buFontTx/>
              <a:buChar char="-"/>
            </a:pPr>
            <a:r>
              <a:rPr lang="en-US" sz="4500" dirty="0">
                <a:effectLst/>
              </a:rPr>
              <a:t> In the past			- in my present</a:t>
            </a:r>
          </a:p>
          <a:p>
            <a:pPr>
              <a:buFontTx/>
              <a:buChar char="-"/>
            </a:pPr>
            <a:r>
              <a:rPr lang="en-US" sz="4500" dirty="0">
                <a:effectLst/>
              </a:rPr>
              <a:t> What He said		- What He is saying</a:t>
            </a:r>
          </a:p>
          <a:p>
            <a:pPr>
              <a:buFontTx/>
              <a:buChar char="-"/>
            </a:pPr>
            <a:r>
              <a:rPr lang="en-US" sz="4500" dirty="0">
                <a:effectLst/>
              </a:rPr>
              <a:t> practical			- impossible</a:t>
            </a:r>
          </a:p>
          <a:p>
            <a:pPr>
              <a:buFontTx/>
              <a:buChar char="-"/>
            </a:pPr>
            <a:r>
              <a:rPr lang="en-US" sz="4500" dirty="0">
                <a:effectLst/>
              </a:rPr>
              <a:t> boring religion		- amazing reality</a:t>
            </a:r>
          </a:p>
          <a:p>
            <a:pPr>
              <a:buFontTx/>
              <a:buChar char="-"/>
            </a:pPr>
            <a:r>
              <a:rPr lang="en-US" sz="4500" dirty="0">
                <a:effectLst/>
              </a:rPr>
              <a:t> the world knows	- world can’t know</a:t>
            </a:r>
          </a:p>
        </p:txBody>
      </p:sp>
      <p:sp>
        <p:nvSpPr>
          <p:cNvPr id="5" name="Title 1"/>
          <p:cNvSpPr>
            <a:spLocks noGrp="1"/>
          </p:cNvSpPr>
          <p:nvPr>
            <p:ph type="title"/>
          </p:nvPr>
        </p:nvSpPr>
        <p:spPr>
          <a:xfrm>
            <a:off x="838200" y="365125"/>
            <a:ext cx="10515600" cy="1325563"/>
          </a:xfrm>
        </p:spPr>
        <p:txBody>
          <a:bodyPr/>
          <a:lstStyle/>
          <a:p>
            <a:r>
              <a:rPr lang="en-US" sz="6000" b="0" u="sng" dirty="0">
                <a:latin typeface="Agency FB" panose="020B0503020202020204" pitchFamily="34" charset="0"/>
              </a:rPr>
              <a:t>of Nazareth	</a:t>
            </a:r>
            <a:r>
              <a:rPr lang="en-US" sz="6000" b="0" dirty="0">
                <a:latin typeface="Agency FB" panose="020B0503020202020204" pitchFamily="34" charset="0"/>
              </a:rPr>
              <a:t> 		</a:t>
            </a:r>
            <a:r>
              <a:rPr lang="en-US" sz="6000" b="0" u="sng" dirty="0">
                <a:latin typeface="Agency FB" panose="020B0503020202020204" pitchFamily="34" charset="0"/>
              </a:rPr>
              <a:t>the Risen Christ</a:t>
            </a:r>
          </a:p>
        </p:txBody>
      </p:sp>
    </p:spTree>
    <p:extLst>
      <p:ext uri="{BB962C8B-B14F-4D97-AF65-F5344CB8AC3E}">
        <p14:creationId xmlns:p14="http://schemas.microsoft.com/office/powerpoint/2010/main" val="339454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8787</TotalTime>
  <Words>3032</Words>
  <Application>Microsoft Office PowerPoint</Application>
  <PresentationFormat>Widescreen</PresentationFormat>
  <Paragraphs>505</Paragraphs>
  <Slides>29</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Agency FB</vt:lpstr>
      <vt:lpstr>Arial</vt:lpstr>
      <vt:lpstr>Calibri</vt:lpstr>
      <vt:lpstr>Lucida Sans</vt:lpstr>
      <vt:lpstr>Myriad Pro</vt:lpstr>
      <vt:lpstr>Office Theme</vt:lpstr>
      <vt:lpstr>PowerPoint Presentation</vt:lpstr>
      <vt:lpstr>PowerPoint Presentation</vt:lpstr>
      <vt:lpstr>of Nazareth    the Risen Christ</vt:lpstr>
      <vt:lpstr>of Nazareth    the Risen Christ</vt:lpstr>
      <vt:lpstr>of Nazareth    the Risen Christ</vt:lpstr>
      <vt:lpstr>of Nazareth    the Risen Christ</vt:lpstr>
      <vt:lpstr>of Nazareth    the Risen Christ</vt:lpstr>
      <vt:lpstr>of Nazareth    the Risen Christ</vt:lpstr>
      <vt:lpstr>of Nazareth    the Risen Christ</vt:lpstr>
      <vt:lpstr>PowerPoint Presentation</vt:lpstr>
      <vt:lpstr>PowerPoint Presentation</vt:lpstr>
      <vt:lpstr>PowerPoint Presentation</vt:lpstr>
      <vt:lpstr>PowerPoint Presentation</vt:lpstr>
      <vt:lpstr>Video of paul baptism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BlueUser</cp:lastModifiedBy>
  <cp:revision>91</cp:revision>
  <cp:lastPrinted>2017-04-20T14:21:48Z</cp:lastPrinted>
  <dcterms:created xsi:type="dcterms:W3CDTF">2016-05-25T19:25:35Z</dcterms:created>
  <dcterms:modified xsi:type="dcterms:W3CDTF">2017-04-23T11:38:21Z</dcterms:modified>
</cp:coreProperties>
</file>