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0" r:id="rId9"/>
    <p:sldId id="269" r:id="rId10"/>
    <p:sldId id="267" r:id="rId11"/>
    <p:sldId id="278" r:id="rId12"/>
    <p:sldId id="273" r:id="rId13"/>
    <p:sldId id="276" r:id="rId14"/>
    <p:sldId id="280" r:id="rId15"/>
    <p:sldId id="277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7330" autoAdjust="0"/>
  </p:normalViewPr>
  <p:slideViewPr>
    <p:cSldViewPr snapToGrid="0">
      <p:cViewPr varScale="1">
        <p:scale>
          <a:sx n="39" d="100"/>
          <a:sy n="39" d="100"/>
        </p:scale>
        <p:origin x="-18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49757-B0C8-4FFD-9028-2A57BFEC52C2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B147C-67F7-44B1-90D5-85C0BFE42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God is calling us to </a:t>
            </a:r>
            <a:r>
              <a:rPr lang="en-US" baseline="0" dirty="0" err="1"/>
              <a:t>PRAYFirst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He is doing so in the midst of society that is growing farther and farther from God</a:t>
            </a:r>
          </a:p>
          <a:p>
            <a:endParaRPr lang="en-US" baseline="0" dirty="0"/>
          </a:p>
          <a:p>
            <a:r>
              <a:rPr lang="en-US" dirty="0"/>
              <a:t>Book of Daniel – shows us what it is to live a godly life</a:t>
            </a:r>
            <a:r>
              <a:rPr lang="en-US" baseline="0" dirty="0"/>
              <a:t> in ungodly times</a:t>
            </a:r>
          </a:p>
          <a:p>
            <a:endParaRPr lang="en-US" baseline="0" dirty="0"/>
          </a:p>
          <a:p>
            <a:r>
              <a:rPr lang="en-US" baseline="0" dirty="0"/>
              <a:t>Chapter 1 – shows how to overcome a culture that is trying to change us</a:t>
            </a:r>
          </a:p>
          <a:p>
            <a:endParaRPr lang="en-US" baseline="0" dirty="0"/>
          </a:p>
          <a:p>
            <a:r>
              <a:rPr lang="en-US" baseline="0" dirty="0"/>
              <a:t>Read Chapter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36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 often offers us more / chasing after more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Does God prosper – yes but not at the cost of our foundation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If you can only get more by giving up your daily Jesus centered priorities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65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baseline="0" dirty="0"/>
              <a:t> we are focusing on prayer – tracking it</a:t>
            </a:r>
          </a:p>
          <a:p>
            <a:endParaRPr lang="en-US" baseline="0" dirty="0"/>
          </a:p>
          <a:p>
            <a:r>
              <a:rPr lang="en-US" baseline="0" dirty="0"/>
              <a:t>Have our journals / join in prayer night</a:t>
            </a:r>
          </a:p>
          <a:p>
            <a:endParaRPr lang="en-US" baseline="0" dirty="0"/>
          </a:p>
          <a:p>
            <a:r>
              <a:rPr lang="en-US" baseline="0" dirty="0"/>
              <a:t>The small things you do daily (habits) determine your godliness and greatness</a:t>
            </a:r>
          </a:p>
          <a:p>
            <a:endParaRPr lang="en-US" baseline="0" dirty="0"/>
          </a:p>
          <a:p>
            <a:r>
              <a:rPr lang="en-US" baseline="0" dirty="0"/>
              <a:t>Your life’s legacy</a:t>
            </a:r>
          </a:p>
          <a:p>
            <a:r>
              <a:rPr lang="en-US" baseline="0" dirty="0"/>
              <a:t>Family’s victory</a:t>
            </a:r>
          </a:p>
          <a:p>
            <a:r>
              <a:rPr lang="en-US" baseline="0" dirty="0"/>
              <a:t>Community’s destiny</a:t>
            </a:r>
          </a:p>
          <a:p>
            <a:endParaRPr lang="en-US" baseline="0" dirty="0"/>
          </a:p>
          <a:p>
            <a:r>
              <a:rPr lang="en-US" baseline="0" dirty="0"/>
              <a:t>Look at what </a:t>
            </a:r>
            <a:r>
              <a:rPr lang="en-US" baseline="0" dirty="0" err="1"/>
              <a:t>jesus</a:t>
            </a:r>
            <a:r>
              <a:rPr lang="en-US" baseline="0" dirty="0"/>
              <a:t> said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4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Prayer – every day – connecting to life</a:t>
            </a:r>
          </a:p>
          <a:p>
            <a:endParaRPr lang="en-US" dirty="0"/>
          </a:p>
          <a:p>
            <a:r>
              <a:rPr lang="en-US" dirty="0"/>
              <a:t>Daniel does it 3 times a day</a:t>
            </a:r>
          </a:p>
          <a:p>
            <a:endParaRPr lang="en-US" dirty="0"/>
          </a:p>
          <a:p>
            <a:r>
              <a:rPr lang="en-US" dirty="0"/>
              <a:t>How we overcome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8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all die if we don’t do it the world’s way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the world’s way is true and bring success and brings love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dirty="0"/>
              <a:t>10 days</a:t>
            </a:r>
          </a:p>
          <a:p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is number for testing in the bible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-10 commandments – our love for God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tithe is 10 percent of money – our trust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- 10 days before Pentecost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revelations – 10 days of testing as a church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8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tithe, dating relationships – no more sex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days of purity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days no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no social media – world won’t fall apart without you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Water baptism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6:3 / Rachel story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day but right now I still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want to do things my own way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Step of faith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Baptism – whose I am / what I believe/ what reality is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71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the 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18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the 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7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like Daniel – our culture</a:t>
            </a:r>
            <a:r>
              <a:rPr lang="en-US" baseline="0" dirty="0"/>
              <a:t> is trying to rename us</a:t>
            </a:r>
          </a:p>
          <a:p>
            <a:endParaRPr lang="en-US" baseline="0" dirty="0"/>
          </a:p>
          <a:p>
            <a:r>
              <a:rPr lang="en-US" baseline="0" dirty="0"/>
              <a:t>Names are amazing accurate to how our culture is trying to change us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This is one of the saddest and destructive attacks</a:t>
            </a:r>
            <a:r>
              <a:rPr lang="en-US" sz="1400" baseline="0" dirty="0"/>
              <a:t> of the world</a:t>
            </a:r>
          </a:p>
          <a:p>
            <a:endParaRPr lang="en-US" sz="1400" baseline="0" dirty="0"/>
          </a:p>
          <a:p>
            <a:r>
              <a:rPr lang="en-US" sz="1400" baseline="0" dirty="0"/>
              <a:t>Romans 1 – says it will happen</a:t>
            </a:r>
          </a:p>
          <a:p>
            <a:endParaRPr lang="en-US" sz="1400" baseline="0" dirty="0"/>
          </a:p>
          <a:p>
            <a:r>
              <a:rPr lang="en-US" sz="1400" baseline="0" dirty="0"/>
              <a:t>Need to realize why</a:t>
            </a:r>
          </a:p>
          <a:p>
            <a:endParaRPr lang="en-US" sz="1400" baseline="0" dirty="0"/>
          </a:p>
          <a:p>
            <a:r>
              <a:rPr lang="en-US" sz="1400" baseline="0" dirty="0"/>
              <a:t>When we reject the creator / we reject his created plan and design</a:t>
            </a:r>
          </a:p>
          <a:p>
            <a:endParaRPr lang="en-US" sz="1400" baseline="0" dirty="0"/>
          </a:p>
          <a:p>
            <a:r>
              <a:rPr lang="en-US" sz="1400" baseline="0" dirty="0"/>
              <a:t>The greatest goal is grace to find Jesus / who restores order in our lives</a:t>
            </a:r>
          </a:p>
          <a:p>
            <a:endParaRPr lang="en-US" sz="1400" baseline="0" dirty="0"/>
          </a:p>
          <a:p>
            <a:r>
              <a:rPr lang="en-US" sz="1400" dirty="0"/>
              <a:t>Realize what is healthy that </a:t>
            </a:r>
            <a:r>
              <a:rPr lang="en-US" sz="1400" dirty="0" err="1"/>
              <a:t>satan</a:t>
            </a:r>
            <a:r>
              <a:rPr lang="en-US" sz="1400" baseline="0" dirty="0"/>
              <a:t> is twisting</a:t>
            </a:r>
          </a:p>
          <a:p>
            <a:endParaRPr lang="en-US" sz="1400" baseline="0" dirty="0"/>
          </a:p>
          <a:p>
            <a:pPr marL="171450" indent="-171450">
              <a:buFontTx/>
              <a:buChar char="-"/>
            </a:pPr>
            <a:r>
              <a:rPr lang="en-US" sz="1400" baseline="0" dirty="0"/>
              <a:t>When </a:t>
            </a:r>
            <a:r>
              <a:rPr lang="en-US" sz="1400" baseline="0" dirty="0" err="1"/>
              <a:t>satan</a:t>
            </a:r>
            <a:r>
              <a:rPr lang="en-US" sz="1400" baseline="0" dirty="0"/>
              <a:t> gets this – destroyed your relationships, future and impact</a:t>
            </a:r>
          </a:p>
          <a:p>
            <a:pPr marL="171450" indent="-171450">
              <a:buFontTx/>
              <a:buChar char="-"/>
            </a:pPr>
            <a:endParaRPr lang="en-US" sz="1400" baseline="0" dirty="0"/>
          </a:p>
          <a:p>
            <a:pPr marL="171450" indent="-171450">
              <a:buFontTx/>
              <a:buChar char="-"/>
            </a:pPr>
            <a:r>
              <a:rPr lang="en-US" sz="1400" baseline="0" dirty="0"/>
              <a:t>Text notes</a:t>
            </a:r>
          </a:p>
          <a:p>
            <a:endParaRPr lang="en-US" sz="1400" baseline="0" dirty="0"/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adolescence natural moment of gender identity</a:t>
            </a: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you come to terms with who you are</a:t>
            </a: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 – is working to make sure that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momemt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questioning steals your identity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God exists</a:t>
            </a:r>
            <a:r>
              <a:rPr lang="en-US" baseline="0" dirty="0"/>
              <a:t> and is good – why do these bad things happen</a:t>
            </a:r>
          </a:p>
          <a:p>
            <a:endParaRPr lang="en-US" baseline="0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don’t want to serve God – he’s not gracious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is against you – be afraid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God says not to do – is for your good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 the 10 commandments:  “Don’t destroy yourself”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sex before marriage – don’t hurt yourself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Sabbath – rest – don’t hurt yourself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do not lie/steal – don’t destroy yourself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world wants to say – God is being bad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a moment of any day – he is not good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 covet – destroyed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joy, my peace, my relationships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4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Christians should be afraid and ashamed of their</a:t>
            </a:r>
            <a:r>
              <a:rPr lang="en-US" baseline="0" dirty="0"/>
              <a:t> intolerance</a:t>
            </a:r>
          </a:p>
          <a:p>
            <a:r>
              <a:rPr lang="en-US" baseline="0" dirty="0"/>
              <a:t>Christians shouldn’t try to push their values on everyone else (not ours – God’s)</a:t>
            </a:r>
          </a:p>
          <a:p>
            <a:endParaRPr lang="en-US" baseline="0" dirty="0"/>
          </a:p>
          <a:p>
            <a:r>
              <a:rPr lang="en-US" baseline="0" dirty="0"/>
              <a:t>You don’t agree – we’ll sue you, take your government support, your scholarships,</a:t>
            </a:r>
          </a:p>
          <a:p>
            <a:r>
              <a:rPr lang="en-US" baseline="0" dirty="0"/>
              <a:t>Even your freedom</a:t>
            </a:r>
          </a:p>
          <a:p>
            <a:endParaRPr lang="en-US" baseline="0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“I’m part of we the people too”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Separation of church and state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 – not that I would interfere with gov’t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that government wouldn’t interfere with us</a:t>
            </a:r>
          </a:p>
          <a:p>
            <a:endParaRPr lang="en-US" dirty="0"/>
          </a:p>
          <a:p>
            <a:r>
              <a:rPr lang="en-US" dirty="0"/>
              <a:t>Satan wants to steal our calling to be salt and light</a:t>
            </a:r>
          </a:p>
          <a:p>
            <a:endParaRPr lang="en-US" dirty="0"/>
          </a:p>
          <a:p>
            <a:r>
              <a:rPr lang="en-US" dirty="0"/>
              <a:t>STORY OF FAILING AT FUNERAL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3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Serve the world’s priorities instead of God</a:t>
            </a:r>
          </a:p>
          <a:p>
            <a:endParaRPr lang="en-US" dirty="0"/>
          </a:p>
          <a:p>
            <a:r>
              <a:rPr lang="en-US" dirty="0"/>
              <a:t>Salt &amp; light – rescue and bless, serve and heal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98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Group at church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who I am and who I belong to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are you and what do you believe.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We’ll become members of Costco, Netflix,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American Fam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– because we know its important to who we are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what the Bible says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55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identity is part of His body – about doing good works</a:t>
            </a:r>
          </a:p>
          <a:p>
            <a:endParaRPr lang="en-US" dirty="0"/>
          </a:p>
          <a:p>
            <a:r>
              <a:rPr lang="en-US" dirty="0"/>
              <a:t>Church – teaches</a:t>
            </a:r>
            <a:r>
              <a:rPr lang="en-US" baseline="0" dirty="0"/>
              <a:t> us the truth / grace to live it out</a:t>
            </a:r>
          </a:p>
          <a:p>
            <a:endParaRPr lang="en-US" baseline="0" dirty="0"/>
          </a:p>
          <a:p>
            <a:r>
              <a:rPr lang="en-US" baseline="0" dirty="0"/>
              <a:t>Marriage of DJ &amp; Tiffany – body of Christ / changed their lives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73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Eat what we eat, think</a:t>
            </a:r>
            <a:r>
              <a:rPr lang="en-US" baseline="0" dirty="0"/>
              <a:t> like we think, do what we do</a:t>
            </a:r>
          </a:p>
          <a:p>
            <a:endParaRPr lang="en-US" baseline="0" dirty="0"/>
          </a:p>
          <a:p>
            <a:r>
              <a:rPr lang="en-US" baseline="0" dirty="0"/>
              <a:t>Pop culture, Social Media</a:t>
            </a:r>
          </a:p>
          <a:p>
            <a:endParaRPr lang="en-US" baseline="0" dirty="0"/>
          </a:p>
          <a:p>
            <a:r>
              <a:rPr lang="en-US" baseline="0" dirty="0"/>
              <a:t>Seems so harmless – some can be part of the joy of culture’s creativity</a:t>
            </a:r>
          </a:p>
          <a:p>
            <a:endParaRPr lang="en-US" baseline="0" dirty="0"/>
          </a:p>
          <a:p>
            <a:r>
              <a:rPr lang="en-US" baseline="0" dirty="0"/>
              <a:t>But look at Daniel and His resolve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B147C-67F7-44B1-90D5-85C0BFE42A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5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0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7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4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6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1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0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6CFF-61C3-4394-9ACE-A5949E7BAE54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59F-3724-45AE-8683-CD6BE54E7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80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27917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7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BOOK OF DANIEL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Godly living in ungodly times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/>
              <a:t>Part 1 / Daniel 1 </a:t>
            </a:r>
            <a:br>
              <a:rPr lang="en-US" sz="6700" dirty="0"/>
            </a:br>
            <a:r>
              <a:rPr lang="en-US" sz="6700" b="1" dirty="0"/>
              <a:t>Overcoming Our Culture</a:t>
            </a:r>
          </a:p>
        </p:txBody>
      </p:sp>
    </p:spTree>
    <p:extLst>
      <p:ext uri="{BB962C8B-B14F-4D97-AF65-F5344CB8AC3E}">
        <p14:creationId xmlns:p14="http://schemas.microsoft.com/office/powerpoint/2010/main" val="41907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95022" y="1034000"/>
            <a:ext cx="11237844" cy="4863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500" dirty="0"/>
              <a:t>Daniel wouldn’t change </a:t>
            </a:r>
          </a:p>
          <a:p>
            <a:pPr marL="0" indent="0" algn="ctr">
              <a:buNone/>
            </a:pPr>
            <a:r>
              <a:rPr lang="en-US" sz="5500" dirty="0"/>
              <a:t>God’s </a:t>
            </a: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DAILY</a:t>
            </a:r>
            <a:r>
              <a:rPr lang="en-US" sz="5500" dirty="0"/>
              <a:t> priorities </a:t>
            </a:r>
          </a:p>
          <a:p>
            <a:pPr marL="0" indent="0" algn="ctr">
              <a:buNone/>
            </a:pPr>
            <a:r>
              <a:rPr lang="en-US" sz="5500" dirty="0"/>
              <a:t>for the world’s </a:t>
            </a:r>
          </a:p>
          <a:p>
            <a:pPr marL="0" indent="0" algn="ctr">
              <a:buNone/>
            </a:pP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PROMISES</a:t>
            </a:r>
            <a:r>
              <a:rPr lang="en-US" sz="5500" dirty="0"/>
              <a:t> of “</a:t>
            </a: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MORE</a:t>
            </a:r>
            <a:r>
              <a:rPr lang="en-US" sz="5500" dirty="0"/>
              <a:t>” &amp; “better”.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3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87016" y="709819"/>
            <a:ext cx="11237844" cy="3427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WHEN CULTURE TRIES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TO CHANGE YOUR </a:t>
            </a:r>
            <a:r>
              <a:rPr lang="en-US" sz="6000" u="sng" dirty="0"/>
              <a:t>LIFESTYLE</a:t>
            </a:r>
            <a:r>
              <a:rPr lang="en-US" sz="6000" dirty="0"/>
              <a:t>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 IN TO YOUR DAILY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JESUS-CENTERED PRIORITIES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7219" y="4877461"/>
            <a:ext cx="10977439" cy="1157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aseline="30000" dirty="0"/>
              <a:t>﻿</a:t>
            </a:r>
            <a:r>
              <a:rPr lang="en-US" sz="8000" dirty="0"/>
              <a:t>PRAYFIRST</a:t>
            </a:r>
          </a:p>
        </p:txBody>
      </p:sp>
    </p:spTree>
    <p:extLst>
      <p:ext uri="{BB962C8B-B14F-4D97-AF65-F5344CB8AC3E}">
        <p14:creationId xmlns:p14="http://schemas.microsoft.com/office/powerpoint/2010/main" val="363848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2" y="477077"/>
            <a:ext cx="11237844" cy="3111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“I am the vine, and you are the branches. If any remain in me and I remain in them, they produce much fruit. But without me you can do nothing.”</a:t>
            </a:r>
            <a:r>
              <a:rPr lang="en-US" sz="6000" baseline="30000" dirty="0"/>
              <a:t> </a:t>
            </a:r>
            <a:r>
              <a:rPr lang="en-US" sz="6000" dirty="0" err="1"/>
              <a:t>Jn</a:t>
            </a:r>
            <a:r>
              <a:rPr lang="en-US" sz="6000" dirty="0"/>
              <a:t> 15:5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26442" y="777240"/>
            <a:ext cx="11237844" cy="2400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000" dirty="0"/>
              <a:t>3. CULTURE TRIES TO CHANGE YOUR </a:t>
            </a:r>
            <a:r>
              <a:rPr lang="en-US" sz="7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REALITY</a:t>
            </a:r>
            <a:r>
              <a:rPr lang="en-US" sz="7000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6442" y="3586037"/>
            <a:ext cx="11237844" cy="3111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aseline="30000" dirty="0"/>
              <a:t>﻿</a:t>
            </a:r>
            <a:r>
              <a:rPr lang="en-US" sz="4800" baseline="30000" dirty="0">
                <a:solidFill>
                  <a:srgbClr val="FFC000"/>
                </a:solidFill>
              </a:rPr>
              <a:t>10</a:t>
            </a:r>
            <a:r>
              <a:rPr lang="en-US" sz="4800" baseline="30000" dirty="0"/>
              <a:t> </a:t>
            </a:r>
            <a:r>
              <a:rPr lang="en-US" sz="4800" dirty="0"/>
              <a:t>but the official told Daniel, “I am afraid of my lord the king, who has assigned your﻿﻿ food and drink. . . . The king would then have my head because of you.”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0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87016" y="709819"/>
            <a:ext cx="11237844" cy="3930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WHEN CULTURE TRIES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TO CHANGE YOUR </a:t>
            </a:r>
            <a:r>
              <a:rPr lang="en-US" sz="6000" u="sng" dirty="0"/>
              <a:t>REALITY</a:t>
            </a:r>
            <a:r>
              <a:rPr lang="en-US" sz="6000" dirty="0"/>
              <a:t>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 IN TO A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DISTINCT STEP OF FAITH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7219" y="4877461"/>
            <a:ext cx="10977439" cy="1157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aseline="30000" dirty="0"/>
              <a:t>﻿</a:t>
            </a:r>
            <a:r>
              <a:rPr lang="en-US" sz="8000" dirty="0"/>
              <a:t>WATER BAPTISM</a:t>
            </a:r>
          </a:p>
        </p:txBody>
      </p:sp>
    </p:spTree>
    <p:extLst>
      <p:ext uri="{BB962C8B-B14F-4D97-AF65-F5344CB8AC3E}">
        <p14:creationId xmlns:p14="http://schemas.microsoft.com/office/powerpoint/2010/main" val="21767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2" y="888557"/>
            <a:ext cx="11237844" cy="5512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“For we died [to this world] and were buried with Christ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by baptism</a:t>
            </a:r>
            <a:r>
              <a:rPr lang="en-US" sz="6000" dirty="0"/>
              <a:t>. And just as Christ was raised from the dead by the glorious power of the Father, now we also may live new lives.” (Ro 6:3–4)</a:t>
            </a:r>
          </a:p>
        </p:txBody>
      </p:sp>
    </p:spTree>
    <p:extLst>
      <p:ext uri="{BB962C8B-B14F-4D97-AF65-F5344CB8AC3E}">
        <p14:creationId xmlns:p14="http://schemas.microsoft.com/office/powerpoint/2010/main" val="2899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2" y="477077"/>
            <a:ext cx="11237844" cy="3111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“In every matter of wisdom and understanding about which the king questioned them, he found them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ten times better</a:t>
            </a:r>
            <a:r>
              <a:rPr lang="en-US" sz="6000" dirty="0"/>
              <a:t> than all the magicians and enchanters in his whole kingdom.”  (1:20)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2" y="477077"/>
            <a:ext cx="11237844" cy="60622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 in to . . 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Learning more of who you are in Christ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(church membership)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Your daily Jesus-centered priorities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(daily prayer commitment)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dirty="0"/>
              <a:t>A distinct step of faith in what you believe </a:t>
            </a:r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(water baptism)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555" y="3287532"/>
            <a:ext cx="11237844" cy="29552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aseline="30000" dirty="0"/>
              <a:t>﻿</a:t>
            </a:r>
            <a:r>
              <a:rPr lang="en-US" sz="4800" baseline="30000" dirty="0">
                <a:solidFill>
                  <a:srgbClr val="FFC000"/>
                </a:solidFill>
              </a:rPr>
              <a:t>7</a:t>
            </a:r>
            <a:r>
              <a:rPr lang="en-US" sz="4800" baseline="30000" dirty="0"/>
              <a:t>﻿ </a:t>
            </a:r>
            <a:r>
              <a:rPr lang="en-US" sz="4800" dirty="0"/>
              <a:t> </a:t>
            </a:r>
            <a:r>
              <a:rPr lang="en-US" sz="4800" i="1" dirty="0"/>
              <a:t>The chief official </a:t>
            </a:r>
            <a:r>
              <a:rPr lang="en-US" sz="48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gave them new names</a:t>
            </a:r>
            <a:r>
              <a:rPr lang="en-US" sz="4800" i="1" dirty="0"/>
              <a:t>: to Daniel, the name </a:t>
            </a:r>
            <a:r>
              <a:rPr lang="en-US" sz="4800" i="1" dirty="0" err="1"/>
              <a:t>Belteshazzar</a:t>
            </a:r>
            <a:r>
              <a:rPr lang="en-US" sz="4800" i="1" dirty="0"/>
              <a:t>; to </a:t>
            </a:r>
            <a:r>
              <a:rPr lang="en-US" sz="4800" i="1" dirty="0" err="1"/>
              <a:t>Hananiah</a:t>
            </a:r>
            <a:r>
              <a:rPr lang="en-US" sz="4800" i="1" dirty="0"/>
              <a:t>, Shadrach; to </a:t>
            </a:r>
            <a:r>
              <a:rPr lang="en-US" sz="4800" i="1" dirty="0" err="1"/>
              <a:t>Mishael</a:t>
            </a:r>
            <a:r>
              <a:rPr lang="en-US" sz="4800" i="1" dirty="0"/>
              <a:t>, Meshach; and to </a:t>
            </a:r>
            <a:r>
              <a:rPr lang="en-US" sz="4800" i="1" dirty="0" err="1"/>
              <a:t>Azariah</a:t>
            </a:r>
            <a:r>
              <a:rPr lang="en-US" sz="4800" i="1" dirty="0"/>
              <a:t>, Abednego. </a:t>
            </a:r>
          </a:p>
          <a:p>
            <a:pPr marL="0" indent="0"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6761" y="618212"/>
            <a:ext cx="11237844" cy="1046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000" dirty="0"/>
              <a:t>1. CULTURE TRIES TO CHANGE YOUR </a:t>
            </a:r>
            <a:r>
              <a:rPr lang="en-US" sz="7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IDENTITY</a:t>
            </a:r>
            <a:r>
              <a:rPr lang="en-US" sz="7000" dirty="0"/>
              <a:t>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205947"/>
            <a:ext cx="11237844" cy="9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Daniel: “God is my judge”</a:t>
            </a:r>
          </a:p>
          <a:p>
            <a:pPr marL="0" indent="0"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592" y="3882886"/>
            <a:ext cx="11046350" cy="2129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500" dirty="0"/>
              <a:t>Culture tries to cause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GENDER </a:t>
            </a:r>
            <a:r>
              <a:rPr lang="en-US" sz="5500" dirty="0"/>
              <a:t>confusion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592" y="2544416"/>
            <a:ext cx="11237844" cy="96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err="1"/>
              <a:t>Belteshazzar</a:t>
            </a:r>
            <a:r>
              <a:rPr lang="en-US" sz="4800" dirty="0"/>
              <a:t>: “Lady, protect the king”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1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205947"/>
            <a:ext cx="11237844" cy="9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Hananiah</a:t>
            </a:r>
            <a:r>
              <a:rPr lang="en-US" sz="4800" dirty="0"/>
              <a:t>: “Yahweh has been gracious”</a:t>
            </a:r>
          </a:p>
          <a:p>
            <a:pPr marL="0" indent="0"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592" y="2544416"/>
            <a:ext cx="11237844" cy="96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err="1"/>
              <a:t>Shadrack</a:t>
            </a:r>
            <a:r>
              <a:rPr lang="en-US" sz="4800" dirty="0"/>
              <a:t>: “I am fearful of God”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592" y="3882886"/>
            <a:ext cx="11046350" cy="2129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500" dirty="0"/>
              <a:t>Culture tries to change</a:t>
            </a:r>
          </a:p>
          <a:p>
            <a:pPr marL="0" indent="0">
              <a:buNone/>
            </a:pPr>
            <a:r>
              <a:rPr lang="en-US" sz="5500" dirty="0"/>
              <a:t>your </a:t>
            </a: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SPIRITUAL </a:t>
            </a:r>
            <a:r>
              <a:rPr lang="en-US" sz="5500" dirty="0"/>
              <a:t>attitude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205947"/>
            <a:ext cx="11237844" cy="9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Mishael</a:t>
            </a:r>
            <a:r>
              <a:rPr lang="en-US" sz="4800" dirty="0"/>
              <a:t>: “Who is what God is?”</a:t>
            </a:r>
          </a:p>
          <a:p>
            <a:pPr marL="0" indent="0"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592" y="2544416"/>
            <a:ext cx="11237844" cy="96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Meshach: “I am despised, contemptible and humiliated”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592" y="4270813"/>
            <a:ext cx="11046350" cy="2129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500" dirty="0"/>
              <a:t>Culture tries to change</a:t>
            </a:r>
          </a:p>
          <a:p>
            <a:pPr marL="0" indent="0">
              <a:buNone/>
            </a:pPr>
            <a:r>
              <a:rPr lang="en-US" sz="5500" dirty="0"/>
              <a:t>your </a:t>
            </a: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COURAGE TO SERVE &amp; LEAD </a:t>
            </a:r>
            <a:endParaRPr lang="en-US" sz="55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2" y="1205947"/>
            <a:ext cx="11237844" cy="967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/>
              <a:t>Azariah</a:t>
            </a:r>
            <a:r>
              <a:rPr lang="en-US" sz="4800" dirty="0"/>
              <a:t>: “Yahweh has helped”</a:t>
            </a:r>
          </a:p>
          <a:p>
            <a:pPr marL="0" indent="0"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592" y="2544416"/>
            <a:ext cx="11237844" cy="96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Abednego: “Servant of Nebo”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592" y="3882885"/>
            <a:ext cx="11046350" cy="2129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500" dirty="0"/>
              <a:t>Culture tries to change</a:t>
            </a:r>
          </a:p>
          <a:p>
            <a:pPr marL="0" indent="0">
              <a:buNone/>
            </a:pPr>
            <a:r>
              <a:rPr lang="en-US" sz="5500" dirty="0"/>
              <a:t>your God-given </a:t>
            </a:r>
            <a:r>
              <a:rPr lang="en-US" sz="55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PURPOSE</a:t>
            </a:r>
            <a:endParaRPr lang="en-US" sz="55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87016" y="709819"/>
            <a:ext cx="11237844" cy="3427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WHEN CULTURE TRIES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/>
              <a:t>TO CHANGE YOUR </a:t>
            </a:r>
            <a:r>
              <a:rPr lang="en-US" sz="6000" u="sng" dirty="0"/>
              <a:t>IDENTITY</a:t>
            </a:r>
            <a:r>
              <a:rPr lang="en-US" sz="6000" dirty="0"/>
              <a:t>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 IN TO LEARN MORE ABOUT WHO YOU ARE IN CHRIST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7219" y="4877461"/>
            <a:ext cx="10977439" cy="1157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aseline="30000" dirty="0"/>
              <a:t>﻿</a:t>
            </a:r>
            <a:r>
              <a:rPr lang="en-US" sz="8000" dirty="0"/>
              <a:t>CHURCH MEMBERSHIP</a:t>
            </a:r>
          </a:p>
        </p:txBody>
      </p:sp>
    </p:spTree>
    <p:extLst>
      <p:ext uri="{BB962C8B-B14F-4D97-AF65-F5344CB8AC3E}">
        <p14:creationId xmlns:p14="http://schemas.microsoft.com/office/powerpoint/2010/main" val="24289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2" y="888557"/>
            <a:ext cx="11237844" cy="5512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/>
              <a:t>“Together you are the body of Christ, and each one of you is a member of that body.”   </a:t>
            </a:r>
          </a:p>
          <a:p>
            <a:pPr marL="0" indent="0">
              <a:buNone/>
            </a:pPr>
            <a:r>
              <a:rPr lang="en-US" sz="6000" dirty="0"/>
              <a:t>(1 Co 12:27)</a:t>
            </a:r>
            <a:endParaRPr lang="en-US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17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42" y="3746057"/>
            <a:ext cx="11237844" cy="31119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aseline="30000" dirty="0"/>
              <a:t>﻿</a:t>
            </a:r>
            <a:r>
              <a:rPr lang="en-US" sz="4800" baseline="30000" dirty="0">
                <a:solidFill>
                  <a:srgbClr val="FFC000"/>
                </a:solidFill>
              </a:rPr>
              <a:t>8</a:t>
            </a:r>
            <a:r>
              <a:rPr lang="en-US" sz="4800" baseline="30000" dirty="0"/>
              <a:t> </a:t>
            </a:r>
            <a:r>
              <a:rPr lang="en-US" sz="4800" dirty="0"/>
              <a:t>But Daniel 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resolved</a:t>
            </a:r>
            <a:r>
              <a:rPr lang="en-US" sz="4800" dirty="0"/>
              <a:t> not to defile himself with the royal food and wine, and 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 asked </a:t>
            </a:r>
            <a:r>
              <a:rPr lang="en-US" sz="4800" dirty="0"/>
              <a:t>the chief official </a:t>
            </a:r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permission </a:t>
            </a:r>
            <a:r>
              <a:rPr lang="en-US" sz="4800" dirty="0"/>
              <a:t>not to defile himself this way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442" y="777240"/>
            <a:ext cx="11237844" cy="611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000" dirty="0"/>
              <a:t>2. CULTURE TRIES TO CHANGE YOUR </a:t>
            </a:r>
            <a:r>
              <a:rPr lang="en-US" sz="70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LIFESTYLE</a:t>
            </a:r>
            <a:endParaRPr lang="en-US" sz="7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938</Words>
  <Application>Microsoft Office PowerPoint</Application>
  <PresentationFormat>Custom</PresentationFormat>
  <Paragraphs>218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BOOK OF DANIEL Godly living in ungodly times  Part 1 / Daniel 1  Overcoming Our 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Franco</dc:creator>
  <cp:lastModifiedBy>BlueUser</cp:lastModifiedBy>
  <cp:revision>32</cp:revision>
  <dcterms:created xsi:type="dcterms:W3CDTF">2016-10-06T20:12:50Z</dcterms:created>
  <dcterms:modified xsi:type="dcterms:W3CDTF">2016-10-09T14:57:05Z</dcterms:modified>
</cp:coreProperties>
</file>