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79" r:id="rId2"/>
    <p:sldId id="275" r:id="rId3"/>
    <p:sldId id="276" r:id="rId4"/>
    <p:sldId id="277" r:id="rId5"/>
    <p:sldId id="278" r:id="rId6"/>
    <p:sldId id="256" r:id="rId7"/>
    <p:sldId id="260" r:id="rId8"/>
    <p:sldId id="273" r:id="rId9"/>
    <p:sldId id="261" r:id="rId10"/>
    <p:sldId id="280" r:id="rId11"/>
    <p:sldId id="264" r:id="rId12"/>
    <p:sldId id="274" r:id="rId13"/>
    <p:sldId id="267" r:id="rId14"/>
    <p:sldId id="266" r:id="rId15"/>
    <p:sldId id="268" r:id="rId16"/>
    <p:sldId id="269" r:id="rId17"/>
    <p:sldId id="272" r:id="rId18"/>
    <p:sldId id="281" r:id="rId19"/>
    <p:sldId id="270" r:id="rId20"/>
    <p:sldId id="258" r:id="rId21"/>
    <p:sldId id="259" r:id="rId22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66052" autoAdjust="0"/>
  </p:normalViewPr>
  <p:slideViewPr>
    <p:cSldViewPr snapToGrid="0" snapToObjects="1">
      <p:cViewPr varScale="1">
        <p:scale>
          <a:sx n="76" d="100"/>
          <a:sy n="76" d="100"/>
        </p:scale>
        <p:origin x="-1668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254B4E0E-C5D2-41F7-A7CF-7AEB39DFF1CF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82DA5388-8E7F-472B-BB92-888590E5C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0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Luke 18:1-8 -  Jesus call not to give up on prayer</a:t>
            </a:r>
          </a:p>
          <a:p>
            <a:endParaRPr lang="en-US" dirty="0"/>
          </a:p>
          <a:p>
            <a:r>
              <a:rPr lang="en-US" dirty="0"/>
              <a:t>[READ]</a:t>
            </a:r>
          </a:p>
          <a:p>
            <a:endParaRPr lang="en-US" dirty="0"/>
          </a:p>
          <a:p>
            <a:r>
              <a:rPr lang="en-US" dirty="0"/>
              <a:t>In</a:t>
            </a:r>
            <a:r>
              <a:rPr lang="en-US" baseline="0" dirty="0"/>
              <a:t> this parable – Jesus recognizes its common to give up in prayer</a:t>
            </a:r>
          </a:p>
          <a:p>
            <a:endParaRPr lang="en-US" baseline="0" dirty="0"/>
          </a:p>
          <a:p>
            <a:r>
              <a:rPr lang="en-US" baseline="0" dirty="0"/>
              <a:t>And that’s why we are </a:t>
            </a:r>
            <a:r>
              <a:rPr lang="en-US" baseline="0" dirty="0" err="1"/>
              <a:t>commiting</a:t>
            </a:r>
            <a:r>
              <a:rPr lang="en-US" baseline="0" dirty="0"/>
              <a:t> this year to </a:t>
            </a:r>
            <a:r>
              <a:rPr lang="en-US" baseline="0" dirty="0" err="1"/>
              <a:t>PRAYfirst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Before I start my day I will . . .. </a:t>
            </a:r>
            <a:r>
              <a:rPr lang="en-US" baseline="0" dirty="0" err="1"/>
              <a:t>PRAYfirst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Before I send the text out of frustration, I will . . . </a:t>
            </a:r>
            <a:r>
              <a:rPr lang="en-US" baseline="0" dirty="0" err="1"/>
              <a:t>PRAYfirst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Before I go into that work meeting or classroom, I will . . . </a:t>
            </a:r>
            <a:r>
              <a:rPr lang="en-US" baseline="0" dirty="0" err="1"/>
              <a:t>PRAYfirst</a:t>
            </a:r>
            <a:endParaRPr lang="en-US" baseline="0" dirty="0"/>
          </a:p>
          <a:p>
            <a:endParaRPr lang="en-US" baseline="0" dirty="0"/>
          </a:p>
          <a:p>
            <a:r>
              <a:rPr lang="en-US" dirty="0"/>
              <a:t>We made</a:t>
            </a:r>
            <a:r>
              <a:rPr lang="en-US" baseline="0" dirty="0"/>
              <a:t> this call, last Sunday . . 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Going from an idea to a lifestyle can take work</a:t>
            </a:r>
          </a:p>
          <a:p>
            <a:endParaRPr lang="en-US" dirty="0"/>
          </a:p>
          <a:p>
            <a:r>
              <a:rPr lang="en-US" dirty="0"/>
              <a:t>Great</a:t>
            </a:r>
            <a:r>
              <a:rPr lang="en-US" baseline="0" dirty="0"/>
              <a:t> kick off (continues today)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 you get to it?</a:t>
            </a:r>
          </a:p>
          <a:p>
            <a:endParaRPr lang="en-US" dirty="0"/>
          </a:p>
          <a:p>
            <a:r>
              <a:rPr lang="en-US" dirty="0"/>
              <a:t>Did you track it and</a:t>
            </a:r>
            <a:r>
              <a:rPr lang="en-US" baseline="0" dirty="0"/>
              <a:t> plan it so you made sure you got to it?</a:t>
            </a:r>
          </a:p>
          <a:p>
            <a:r>
              <a:rPr lang="en-US" baseline="0" dirty="0"/>
              <a:t>Or was it an idea you hoped you would remember and do?</a:t>
            </a:r>
          </a:p>
          <a:p>
            <a:endParaRPr lang="en-US" baseline="0" dirty="0"/>
          </a:p>
          <a:p>
            <a:r>
              <a:rPr lang="en-US" baseline="0" dirty="0"/>
              <a:t>Did you have a pattern in your days and weeks that gave you more prayer?</a:t>
            </a:r>
          </a:p>
          <a:p>
            <a:endParaRPr lang="en-US" baseline="0" dirty="0"/>
          </a:p>
          <a:p>
            <a:r>
              <a:rPr lang="en-US" baseline="0" dirty="0"/>
              <a:t>And how much better was your day and your attitude when you did it?</a:t>
            </a:r>
          </a:p>
          <a:p>
            <a:endParaRPr lang="en-US" baseline="0" dirty="0"/>
          </a:p>
          <a:p>
            <a:r>
              <a:rPr lang="en-US" baseline="0" dirty="0"/>
              <a:t>Did you </a:t>
            </a:r>
            <a:r>
              <a:rPr lang="en-US" baseline="0" dirty="0" err="1"/>
              <a:t>PRAYfirst</a:t>
            </a:r>
            <a:r>
              <a:rPr lang="en-US" baseline="0" dirty="0"/>
              <a:t>?</a:t>
            </a:r>
          </a:p>
          <a:p>
            <a:endParaRPr lang="en-US" baseline="0" dirty="0"/>
          </a:p>
          <a:p>
            <a:r>
              <a:rPr lang="en-US" baseline="0" dirty="0"/>
              <a:t>If you didn’t there are probably one of three reasons why</a:t>
            </a:r>
          </a:p>
          <a:p>
            <a:endParaRPr lang="en-US" baseline="0" dirty="0"/>
          </a:p>
          <a:p>
            <a:r>
              <a:rPr lang="en-US" baseline="0" dirty="0"/>
              <a:t>[text – so angry at people]</a:t>
            </a:r>
          </a:p>
          <a:p>
            <a:r>
              <a:rPr lang="en-US" baseline="0" dirty="0"/>
              <a:t>When start off your day talking to people AND THEN talking to God, you end up frustrated and far from both</a:t>
            </a:r>
          </a:p>
          <a:p>
            <a:endParaRPr lang="en-US" baseline="0" dirty="0"/>
          </a:p>
          <a:p>
            <a:r>
              <a:rPr lang="en-US" baseline="0" dirty="0"/>
              <a:t>When you start off your day talking to God AND THEN people, you keep a good attitude and can make a difference</a:t>
            </a:r>
          </a:p>
          <a:p>
            <a:endParaRPr lang="en-US" baseline="0" dirty="0"/>
          </a:p>
          <a:p>
            <a:r>
              <a:rPr lang="en-US" baseline="0" dirty="0"/>
              <a:t>When the idea of </a:t>
            </a:r>
            <a:r>
              <a:rPr lang="en-US" baseline="0" dirty="0" err="1"/>
              <a:t>PRAYfirst</a:t>
            </a:r>
            <a:r>
              <a:rPr lang="en-US" baseline="0" dirty="0"/>
              <a:t> becomes a lifestyle</a:t>
            </a:r>
          </a:p>
          <a:p>
            <a:r>
              <a:rPr lang="en-US" baseline="0" dirty="0"/>
              <a:t>Powerful things happen</a:t>
            </a:r>
          </a:p>
          <a:p>
            <a:endParaRPr lang="en-US" baseline="0" dirty="0"/>
          </a:p>
          <a:p>
            <a:r>
              <a:rPr lang="en-US" baseline="0" dirty="0"/>
              <a:t>But when the idea of </a:t>
            </a:r>
            <a:r>
              <a:rPr lang="en-US" baseline="0" dirty="0" err="1"/>
              <a:t>PRAYfirst</a:t>
            </a:r>
            <a:r>
              <a:rPr lang="en-US" baseline="0" dirty="0"/>
              <a:t> just stays an idea</a:t>
            </a:r>
          </a:p>
          <a:p>
            <a:r>
              <a:rPr lang="en-US" baseline="0" dirty="0"/>
              <a:t>Discouragement and defeat set in</a:t>
            </a:r>
          </a:p>
          <a:p>
            <a:endParaRPr lang="en-US" baseline="0" dirty="0"/>
          </a:p>
          <a:p>
            <a:r>
              <a:rPr lang="en-US" dirty="0"/>
              <a:t>So</a:t>
            </a:r>
            <a:r>
              <a:rPr lang="en-US" baseline="0" dirty="0"/>
              <a:t> how do make prayer a lifestyle instead of just an idea?</a:t>
            </a:r>
          </a:p>
          <a:p>
            <a:endParaRPr lang="en-US" baseline="0" dirty="0"/>
          </a:p>
          <a:p>
            <a:r>
              <a:rPr lang="en-US" baseline="0" dirty="0"/>
              <a:t>Well first let’s make sure we know what prayer is . . .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2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three sting us and keep us away from prayer</a:t>
            </a:r>
          </a:p>
          <a:p>
            <a:endParaRPr lang="en-US" dirty="0"/>
          </a:p>
          <a:p>
            <a:r>
              <a:rPr lang="en-US" dirty="0"/>
              <a:t>1. When you think praying is going to make you look bad to others</a:t>
            </a:r>
          </a:p>
          <a:p>
            <a:endParaRPr lang="en-US" dirty="0"/>
          </a:p>
          <a:p>
            <a:r>
              <a:rPr lang="en-US" dirty="0"/>
              <a:t>Sermon</a:t>
            </a:r>
            <a:r>
              <a:rPr lang="en-US" baseline="0" dirty="0"/>
              <a:t> – over 40 </a:t>
            </a:r>
            <a:r>
              <a:rPr lang="en-US" baseline="0" dirty="0" err="1"/>
              <a:t>abt</a:t>
            </a:r>
            <a:r>
              <a:rPr lang="en-US" baseline="0" dirty="0"/>
              <a:t> to play – </a:t>
            </a:r>
            <a:r>
              <a:rPr lang="en-US" baseline="0" dirty="0" err="1"/>
              <a:t>PRAYfirst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Going to play </a:t>
            </a:r>
            <a:r>
              <a:rPr lang="en-US" baseline="0" dirty="0" err="1"/>
              <a:t>bball</a:t>
            </a:r>
            <a:r>
              <a:rPr lang="en-US" baseline="0" dirty="0"/>
              <a:t> – thought – pray with the guys</a:t>
            </a:r>
          </a:p>
          <a:p>
            <a:r>
              <a:rPr lang="en-US" baseline="0" dirty="0"/>
              <a:t>(might be weird – if I get mad)</a:t>
            </a:r>
          </a:p>
          <a:p>
            <a:endParaRPr lang="en-US" baseline="0" dirty="0"/>
          </a:p>
          <a:p>
            <a:r>
              <a:rPr lang="en-US" baseline="0" dirty="0"/>
              <a:t>Sure enough – black eye</a:t>
            </a:r>
          </a:p>
          <a:p>
            <a:r>
              <a:rPr lang="en-US" baseline="0" dirty="0"/>
              <a:t>Why didn’t I – worried about a different black eye (hypocrite)</a:t>
            </a:r>
          </a:p>
          <a:p>
            <a:endParaRPr lang="en-US" baseline="0" dirty="0"/>
          </a:p>
          <a:p>
            <a:r>
              <a:rPr lang="en-US" baseline="0" dirty="0"/>
              <a:t>Why so many – home, work, school – hypocrite</a:t>
            </a:r>
          </a:p>
          <a:p>
            <a:endParaRPr lang="en-US" baseline="0" dirty="0"/>
          </a:p>
          <a:p>
            <a:r>
              <a:rPr lang="en-US" baseline="0" dirty="0"/>
              <a:t>Prayed – rest of the week on point</a:t>
            </a:r>
          </a:p>
          <a:p>
            <a:endParaRPr lang="en-US" baseline="0" dirty="0"/>
          </a:p>
          <a:p>
            <a:endParaRPr lang="en-US" baseline="0" dirty="0"/>
          </a:p>
          <a:p>
            <a:pPr marL="232326" indent="-232326">
              <a:buAutoNum type="arabicPeriod" startAt="2"/>
            </a:pPr>
            <a:r>
              <a:rPr lang="en-US" baseline="0" dirty="0"/>
              <a:t>Busyness – burdened  (just get this done)- never ends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	- you’re too busy not to pray</a:t>
            </a:r>
          </a:p>
          <a:p>
            <a:pPr marL="0" indent="0">
              <a:buNone/>
            </a:pPr>
            <a:r>
              <a:rPr lang="en-US" baseline="0" dirty="0"/>
              <a:t>	- not that complicated</a:t>
            </a:r>
          </a:p>
          <a:p>
            <a:pPr marL="0" indent="0">
              <a:buNone/>
            </a:pPr>
            <a:r>
              <a:rPr lang="en-US" baseline="0" dirty="0"/>
              <a:t>	- meeting on Thursday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endParaRPr lang="en-US" baseline="0" dirty="0"/>
          </a:p>
          <a:p>
            <a:pPr marL="232326" indent="-232326">
              <a:buAutoNum type="arabicPeriod" startAt="2"/>
            </a:pPr>
            <a:r>
              <a:rPr lang="en-US" baseline="0" dirty="0"/>
              <a:t>Bitterness – God hasn’t answered when or how we wanted and we are hurt, afraid, trusting</a:t>
            </a:r>
          </a:p>
          <a:p>
            <a:endParaRPr lang="en-US" baseline="0" dirty="0"/>
          </a:p>
          <a:p>
            <a:r>
              <a:rPr lang="en-US" baseline="0" dirty="0"/>
              <a:t>	WE’VE BEEN STUNG BY DISAPPOINTMENT</a:t>
            </a:r>
          </a:p>
          <a:p>
            <a:endParaRPr lang="en-US" baseline="0" dirty="0"/>
          </a:p>
          <a:p>
            <a:r>
              <a:rPr lang="en-US" baseline="0" dirty="0"/>
              <a:t>	That’s what Jesus is addressing in Luke 18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Hear the words of Luke 18:1-8</a:t>
            </a:r>
          </a:p>
          <a:p>
            <a:r>
              <a:rPr lang="en-US" baseline="0" dirty="0"/>
              <a:t>Even those these bees are around trying to keep us from prayer – Jesus says these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82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tells us don’t give up</a:t>
            </a:r>
          </a:p>
          <a:p>
            <a:r>
              <a:rPr lang="en-US" dirty="0"/>
              <a:t>Make</a:t>
            </a:r>
            <a:r>
              <a:rPr lang="en-US" baseline="0" dirty="0"/>
              <a:t> prayer a lifestyle  (like me – Luke devotionals)</a:t>
            </a:r>
          </a:p>
          <a:p>
            <a:endParaRPr lang="en-US" baseline="0" dirty="0"/>
          </a:p>
          <a:p>
            <a:r>
              <a:rPr lang="en-US" baseline="0" dirty="0"/>
              <a:t>Don’t give up</a:t>
            </a:r>
          </a:p>
          <a:p>
            <a:r>
              <a:rPr lang="en-US" baseline="0" dirty="0"/>
              <a:t>It can be more than an idea – it can be your life</a:t>
            </a:r>
          </a:p>
          <a:p>
            <a:endParaRPr lang="en-US" baseline="0" dirty="0"/>
          </a:p>
          <a:p>
            <a:r>
              <a:rPr lang="en-US" baseline="0" dirty="0"/>
              <a:t>Here is why we don’t give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66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Scroll is about God’s will</a:t>
            </a:r>
          </a:p>
          <a:p>
            <a:r>
              <a:rPr lang="en-US" dirty="0"/>
              <a:t>John</a:t>
            </a:r>
            <a:r>
              <a:rPr lang="en-US" baseline="0" dirty="0"/>
              <a:t> in revelations – will needs to be done</a:t>
            </a:r>
          </a:p>
          <a:p>
            <a:r>
              <a:rPr lang="en-US" baseline="0" dirty="0"/>
              <a:t>There is the Lamb, prayers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2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 scroll is opened and heaven poured on earth</a:t>
            </a:r>
          </a:p>
          <a:p>
            <a:r>
              <a:rPr lang="en-US" dirty="0"/>
              <a:t>Where</a:t>
            </a:r>
            <a:r>
              <a:rPr lang="en-US" baseline="0" dirty="0"/>
              <a:t> does the scripture focus on – prayers</a:t>
            </a:r>
          </a:p>
          <a:p>
            <a:r>
              <a:rPr lang="en-US" baseline="0" dirty="0"/>
              <a:t>What does god do with prayers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57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Pours the prayers to</a:t>
            </a:r>
            <a:r>
              <a:rPr lang="en-US" baseline="0" dirty="0"/>
              <a:t> heaven back on earth</a:t>
            </a:r>
          </a:p>
          <a:p>
            <a:endParaRPr lang="en-US" baseline="0" dirty="0"/>
          </a:p>
          <a:p>
            <a:r>
              <a:rPr lang="en-US" baseline="0" dirty="0"/>
              <a:t>And earth quakes and rumbles and changes</a:t>
            </a:r>
          </a:p>
          <a:p>
            <a:endParaRPr lang="en-US" baseline="0" dirty="0"/>
          </a:p>
          <a:p>
            <a:r>
              <a:rPr lang="en-US" baseline="0" dirty="0"/>
              <a:t>Why expectant about prayer</a:t>
            </a:r>
          </a:p>
          <a:p>
            <a:r>
              <a:rPr lang="en-US" baseline="0" dirty="0"/>
              <a:t>Why turn it into a lifestyle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98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God chooses</a:t>
            </a:r>
            <a:r>
              <a:rPr lang="en-US" baseline="0" dirty="0"/>
              <a:t> to use our prayers to pour out His power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15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PRAYfirst</a:t>
            </a:r>
            <a:r>
              <a:rPr lang="en-US" dirty="0"/>
              <a:t> expectantly?</a:t>
            </a:r>
          </a:p>
          <a:p>
            <a:endParaRPr lang="en-US" dirty="0"/>
          </a:p>
          <a:p>
            <a:r>
              <a:rPr lang="en-US" dirty="0"/>
              <a:t>For our life’s legacy (especially in relationship)</a:t>
            </a:r>
          </a:p>
          <a:p>
            <a:r>
              <a:rPr lang="en-US" dirty="0"/>
              <a:t>Family’s victory – let’s stop</a:t>
            </a:r>
            <a:r>
              <a:rPr lang="en-US" baseline="0" dirty="0"/>
              <a:t> worrying and start worshiping</a:t>
            </a:r>
          </a:p>
          <a:p>
            <a:r>
              <a:rPr lang="en-US" baseline="0" dirty="0"/>
              <a:t>Community’s destiny – complain or pray</a:t>
            </a:r>
          </a:p>
          <a:p>
            <a:endParaRPr lang="en-US" baseline="0" dirty="0"/>
          </a:p>
          <a:p>
            <a:r>
              <a:rPr lang="en-US" baseline="0" dirty="0"/>
              <a:t>Has to start with us as a church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00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determines all of these and prayer is how I depend </a:t>
            </a:r>
            <a:r>
              <a:rPr lang="en-US"/>
              <a:t>on Jesus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03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encourage</a:t>
            </a:r>
            <a:r>
              <a:rPr lang="en-US" baseline="0" dirty="0"/>
              <a:t> each other not to give up?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7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church family &amp; Friends God</a:t>
            </a:r>
            <a:r>
              <a:rPr lang="en-US" baseline="0" dirty="0"/>
              <a:t> spoke to so many of us that  - </a:t>
            </a:r>
            <a:r>
              <a:rPr lang="en-US" dirty="0"/>
              <a:t>we’re going to pray first</a:t>
            </a:r>
          </a:p>
          <a:p>
            <a:endParaRPr lang="en-US" dirty="0"/>
          </a:p>
          <a:p>
            <a:r>
              <a:rPr lang="en-US" dirty="0"/>
              <a:t>We got some </a:t>
            </a:r>
            <a:r>
              <a:rPr lang="en-US" dirty="0" err="1"/>
              <a:t>tshirts</a:t>
            </a:r>
            <a:r>
              <a:rPr lang="en-US" dirty="0"/>
              <a:t>, bands –took some pictures</a:t>
            </a:r>
          </a:p>
          <a:p>
            <a:endParaRPr lang="en-US" dirty="0"/>
          </a:p>
          <a:p>
            <a:r>
              <a:rPr lang="en-US" dirty="0"/>
              <a:t>If you didn’t do it – right</a:t>
            </a:r>
            <a:r>
              <a:rPr lang="en-US" baseline="0" dirty="0"/>
              <a:t> after service today</a:t>
            </a:r>
          </a:p>
          <a:p>
            <a:endParaRPr lang="en-US" baseline="0" dirty="0"/>
          </a:p>
          <a:p>
            <a:r>
              <a:rPr lang="en-US" baseline="0" dirty="0"/>
              <a:t>So many are saying how much they need to hear this – that we need to </a:t>
            </a:r>
            <a:r>
              <a:rPr lang="en-US" baseline="0" dirty="0" err="1"/>
              <a:t>PRAYfirst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We need to </a:t>
            </a:r>
            <a:r>
              <a:rPr lang="en-US" baseline="0" dirty="0" err="1"/>
              <a:t>PRAYfirst</a:t>
            </a:r>
            <a:r>
              <a:rPr lang="en-US" baseline="0" dirty="0"/>
              <a:t> as a family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50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track what God treasures</a:t>
            </a:r>
          </a:p>
          <a:p>
            <a:endParaRPr lang="en-US" dirty="0"/>
          </a:p>
          <a:p>
            <a:r>
              <a:rPr lang="en-US" dirty="0"/>
              <a:t>We want to dedicate </a:t>
            </a:r>
            <a:r>
              <a:rPr lang="en-US" dirty="0" err="1"/>
              <a:t>ouorselves</a:t>
            </a:r>
            <a:r>
              <a:rPr lang="en-US" dirty="0"/>
              <a:t> to what God</a:t>
            </a:r>
            <a:r>
              <a:rPr lang="en-US" baseline="0" dirty="0"/>
              <a:t> wants us to depend on</a:t>
            </a:r>
          </a:p>
          <a:p>
            <a:endParaRPr lang="en-US" baseline="0" dirty="0"/>
          </a:p>
          <a:p>
            <a:r>
              <a:rPr lang="en-US" baseline="0" dirty="0"/>
              <a:t>We want more of what means the most</a:t>
            </a:r>
          </a:p>
          <a:p>
            <a:endParaRPr lang="en-US" baseline="0" dirty="0"/>
          </a:p>
          <a:p>
            <a:pPr marL="174245" indent="-174245">
              <a:buFontTx/>
              <a:buChar char="-"/>
            </a:pPr>
            <a:r>
              <a:rPr lang="en-US" baseline="0" dirty="0"/>
              <a:t>Track it / become a lifestyle</a:t>
            </a:r>
          </a:p>
          <a:p>
            <a:pPr marL="174245" indent="-174245">
              <a:buFontTx/>
              <a:buChar char="-"/>
            </a:pPr>
            <a:endParaRPr lang="en-US" baseline="0" dirty="0"/>
          </a:p>
          <a:p>
            <a:pPr marL="174245" indent="-174245">
              <a:buFontTx/>
              <a:buChar char="-"/>
            </a:pPr>
            <a:r>
              <a:rPr lang="en-US" baseline="0" dirty="0"/>
              <a:t>Believing God as a church privately and together</a:t>
            </a:r>
          </a:p>
          <a:p>
            <a:pPr marL="174245" indent="-174245">
              <a:buFontTx/>
              <a:buChar char="-"/>
            </a:pPr>
            <a:r>
              <a:rPr lang="en-US" baseline="0" dirty="0"/>
              <a:t>We will pray 1,000,000,000 this school year</a:t>
            </a:r>
          </a:p>
          <a:p>
            <a:pPr marL="174245" indent="-174245">
              <a:buFontTx/>
              <a:buChar char="-"/>
            </a:pPr>
            <a:endParaRPr lang="en-US" baseline="0" dirty="0"/>
          </a:p>
          <a:p>
            <a:pPr marL="174245" indent="-174245">
              <a:buFontTx/>
              <a:buChar char="-"/>
            </a:pPr>
            <a:r>
              <a:rPr lang="en-US" baseline="0" dirty="0" err="1"/>
              <a:t>PRAYfirst</a:t>
            </a:r>
            <a:r>
              <a:rPr lang="en-US" baseline="0" dirty="0"/>
              <a:t> Wednesdays – prayer groups</a:t>
            </a:r>
          </a:p>
          <a:p>
            <a:pPr marL="174245" indent="-174245">
              <a:buFontTx/>
              <a:buChar char="-"/>
            </a:pPr>
            <a:endParaRPr lang="en-US" baseline="0" dirty="0"/>
          </a:p>
          <a:p>
            <a:r>
              <a:rPr lang="en-US" baseline="0" dirty="0"/>
              <a:t>But really – each of us</a:t>
            </a:r>
          </a:p>
          <a:p>
            <a:pPr marL="174245" indent="-174245">
              <a:buFontTx/>
              <a:buChar char="-"/>
            </a:pPr>
            <a:endParaRPr lang="en-US" baseline="0" dirty="0"/>
          </a:p>
          <a:p>
            <a:pPr marL="174245" indent="-174245">
              <a:buFontTx/>
              <a:buChar char="-"/>
            </a:pPr>
            <a:r>
              <a:rPr lang="en-US" baseline="0" dirty="0"/>
              <a:t>Praying in unity – doesn’t mean we have to be in the same place all the time</a:t>
            </a:r>
          </a:p>
          <a:p>
            <a:pPr marL="174245" indent="-174245">
              <a:buFontTx/>
              <a:buChar char="-"/>
            </a:pPr>
            <a:endParaRPr lang="en-US" baseline="0" dirty="0"/>
          </a:p>
          <a:p>
            <a:pPr marL="174245" indent="-174245">
              <a:buFontTx/>
              <a:buChar char="-"/>
            </a:pPr>
            <a:r>
              <a:rPr lang="en-US" baseline="0" dirty="0"/>
              <a:t>We have the same heart and passion</a:t>
            </a:r>
          </a:p>
          <a:p>
            <a:pPr marL="174245" indent="-174245">
              <a:buFontTx/>
              <a:buChar char="-"/>
            </a:pPr>
            <a:r>
              <a:rPr lang="en-US" baseline="0" dirty="0"/>
              <a:t>We are filling up the bowls of heaven in prayer</a:t>
            </a:r>
          </a:p>
          <a:p>
            <a:pPr marL="174245" indent="-174245">
              <a:buFontTx/>
              <a:buChar char="-"/>
            </a:pPr>
            <a:endParaRPr lang="en-US" baseline="0" dirty="0"/>
          </a:p>
          <a:p>
            <a:pPr marL="174245" indent="-174245">
              <a:buFontTx/>
              <a:buChar char="-"/>
            </a:pPr>
            <a:r>
              <a:rPr lang="en-US" baseline="0" dirty="0"/>
              <a:t>Starts with each of us getting into a daily commitment</a:t>
            </a:r>
          </a:p>
          <a:p>
            <a:pPr marL="174245" indent="-174245">
              <a:buFontTx/>
              <a:buChar char="-"/>
            </a:pPr>
            <a:endParaRPr lang="en-US" baseline="0" dirty="0"/>
          </a:p>
          <a:p>
            <a:pPr marL="174245" indent="-174245">
              <a:buFontTx/>
              <a:buChar char="-"/>
            </a:pPr>
            <a:r>
              <a:rPr lang="en-US" baseline="0" dirty="0"/>
              <a:t>Here is the commitment on your notes and for your connection card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21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Going into communion</a:t>
            </a:r>
          </a:p>
          <a:p>
            <a:r>
              <a:rPr lang="en-US" dirty="0"/>
              <a:t>Remember what Christ has done for us</a:t>
            </a:r>
          </a:p>
          <a:p>
            <a:endParaRPr lang="en-US" dirty="0"/>
          </a:p>
          <a:p>
            <a:r>
              <a:rPr lang="en-US" dirty="0"/>
              <a:t>Do</a:t>
            </a:r>
            <a:r>
              <a:rPr lang="en-US" baseline="0" dirty="0"/>
              <a:t> that – than make a commitment to prayer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Before he gave his life – he prayed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He had the pattern ready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0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as a </a:t>
            </a:r>
            <a:r>
              <a:rPr lang="en-US" dirty="0" err="1"/>
              <a:t>familia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17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</a:t>
            </a:r>
            <a:r>
              <a:rPr lang="en-US" baseline="0" dirty="0"/>
              <a:t> to pray first as parents and children </a:t>
            </a:r>
            <a:r>
              <a:rPr lang="en-US" dirty="0"/>
              <a:t>/ youth and adults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BUT . . 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06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be</a:t>
            </a:r>
            <a:r>
              <a:rPr lang="en-US" baseline="0" dirty="0"/>
              <a:t> careful as parents – we don’t try to get our kids to </a:t>
            </a:r>
            <a:r>
              <a:rPr lang="en-US" baseline="0" dirty="0" err="1"/>
              <a:t>prayfirst</a:t>
            </a:r>
            <a:r>
              <a:rPr lang="en-US" baseline="0" dirty="0"/>
              <a:t> the wrong way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This is probably not how we are going to get our kids to take the idea of </a:t>
            </a:r>
            <a:r>
              <a:rPr lang="en-US" baseline="0" dirty="0" err="1"/>
              <a:t>prayfirst</a:t>
            </a:r>
            <a:r>
              <a:rPr lang="en-US" baseline="0" dirty="0"/>
              <a:t> and turn it into a lifestyle</a:t>
            </a:r>
          </a:p>
          <a:p>
            <a:endParaRPr lang="en-US" baseline="0" dirty="0"/>
          </a:p>
          <a:p>
            <a:r>
              <a:rPr lang="en-US" baseline="0" dirty="0"/>
              <a:t>So how do we do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22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How do we go </a:t>
            </a:r>
            <a:r>
              <a:rPr lang="en-US" dirty="0"/>
              <a:t>from an idea to a lifestyle</a:t>
            </a:r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answer is – we start thinking practically about and with an open heart to God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When</a:t>
            </a:r>
            <a:r>
              <a:rPr lang="en-US" baseline="0" dirty="0"/>
              <a:t> most of us want to bring something into our lives, we tend to track it</a:t>
            </a:r>
          </a:p>
          <a:p>
            <a:endParaRPr lang="en-US" baseline="0" dirty="0"/>
          </a:p>
          <a:p>
            <a:r>
              <a:rPr lang="en-US" dirty="0"/>
              <a:t>For example (raise your hand if):</a:t>
            </a:r>
          </a:p>
          <a:p>
            <a:endParaRPr lang="en-US" dirty="0"/>
          </a:p>
          <a:p>
            <a:pPr marL="232326" indent="-232326">
              <a:buAutoNum type="arabicPeriod"/>
            </a:pPr>
            <a:r>
              <a:rPr lang="en-US" dirty="0"/>
              <a:t>You’ve got a fantasy football team – I bet you’re tracking it</a:t>
            </a:r>
          </a:p>
          <a:p>
            <a:pPr marL="232326" indent="-232326">
              <a:buAutoNum type="arabicPeriod"/>
            </a:pPr>
            <a:r>
              <a:rPr lang="en-US" dirty="0"/>
              <a:t>Fitbit or phone app for exercise</a:t>
            </a:r>
          </a:p>
          <a:p>
            <a:pPr marL="232326" indent="-232326">
              <a:buAutoNum type="arabicPeriod"/>
            </a:pPr>
            <a:r>
              <a:rPr lang="en-US" dirty="0"/>
              <a:t>Phone app tracks</a:t>
            </a:r>
            <a:r>
              <a:rPr lang="en-US" baseline="0" dirty="0"/>
              <a:t> your bank acct</a:t>
            </a:r>
          </a:p>
          <a:p>
            <a:pPr marL="232326" indent="-232326">
              <a:buAutoNum type="arabicPeriod"/>
            </a:pPr>
            <a:r>
              <a:rPr lang="en-US" baseline="0" dirty="0"/>
              <a:t>Get an email or catalog for your favorite store – track sales and new </a:t>
            </a:r>
            <a:r>
              <a:rPr lang="en-US" baseline="0" dirty="0" err="1"/>
              <a:t>mrechandise</a:t>
            </a:r>
            <a:endParaRPr lang="en-US" baseline="0" dirty="0"/>
          </a:p>
          <a:p>
            <a:pPr marL="232326" indent="-232326">
              <a:buAutoNum type="arabicPeriod"/>
            </a:pPr>
            <a:r>
              <a:rPr lang="en-US" baseline="0" dirty="0"/>
              <a:t>Have ever tracked your calories</a:t>
            </a:r>
          </a:p>
          <a:p>
            <a:pPr marL="232326" indent="-232326">
              <a:buAutoNum type="arabicPeriod"/>
            </a:pPr>
            <a:endParaRPr lang="en-US" baseline="0" dirty="0"/>
          </a:p>
          <a:p>
            <a:r>
              <a:rPr lang="en-US" dirty="0"/>
              <a:t>Think about all the things we track:</a:t>
            </a:r>
          </a:p>
          <a:p>
            <a:pPr marL="232326" indent="-232326">
              <a:buAutoNum type="arabicPeriod"/>
            </a:pPr>
            <a:r>
              <a:rPr lang="en-US" baseline="0" dirty="0"/>
              <a:t>Our calories, blood sugar, cholesterol</a:t>
            </a:r>
          </a:p>
          <a:p>
            <a:pPr marL="232326" indent="-232326">
              <a:buAutoNum type="arabicPeriod"/>
            </a:pPr>
            <a:r>
              <a:rPr lang="en-US" baseline="0" dirty="0"/>
              <a:t>Our favorite artist on twitter or </a:t>
            </a:r>
            <a:r>
              <a:rPr lang="en-US" baseline="0" dirty="0" err="1"/>
              <a:t>spotfy</a:t>
            </a:r>
            <a:endParaRPr lang="en-US" baseline="0" dirty="0"/>
          </a:p>
          <a:p>
            <a:pPr marL="232326" indent="-232326">
              <a:buAutoNum type="arabicPeriod"/>
            </a:pPr>
            <a:r>
              <a:rPr lang="en-US" baseline="0" dirty="0"/>
              <a:t>Your favorite team or political candidate</a:t>
            </a:r>
          </a:p>
          <a:p>
            <a:pPr marL="232326" indent="-232326">
              <a:buAutoNum type="arabicPeriod"/>
            </a:pPr>
            <a:endParaRPr lang="en-US" baseline="0" dirty="0"/>
          </a:p>
          <a:p>
            <a:r>
              <a:rPr lang="en-US" baseline="0" dirty="0"/>
              <a:t>Why we do this?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52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an idea to become</a:t>
            </a:r>
            <a:r>
              <a:rPr lang="en-US" baseline="0" dirty="0"/>
              <a:t> a lifestyle</a:t>
            </a:r>
          </a:p>
          <a:p>
            <a:r>
              <a:rPr lang="en-US" baseline="0" dirty="0"/>
              <a:t>We track it and build tangible ways to increase it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Not true – I don’t get to do what I want – doing things for everyone else</a:t>
            </a:r>
          </a:p>
          <a:p>
            <a:endParaRPr lang="en-US" baseline="0" dirty="0"/>
          </a:p>
          <a:p>
            <a:r>
              <a:rPr lang="en-US" baseline="0" dirty="0"/>
              <a:t>Why is that your pattern – because you want to please everyone else above 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20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world may have hurt and deceived you into some destructive pattern</a:t>
            </a:r>
          </a:p>
          <a:p>
            <a:endParaRPr lang="en-US" baseline="0" dirty="0"/>
          </a:p>
          <a:p>
            <a:r>
              <a:rPr lang="en-US" baseline="0" dirty="0"/>
              <a:t>But in Christ – you aren’t powerless.</a:t>
            </a:r>
          </a:p>
          <a:p>
            <a:endParaRPr lang="en-US" baseline="0" dirty="0"/>
          </a:p>
          <a:p>
            <a:r>
              <a:rPr lang="en-US" baseline="0" dirty="0"/>
              <a:t>If want something better in your life – create a life that will get it.</a:t>
            </a:r>
          </a:p>
          <a:p>
            <a:endParaRPr lang="en-US" baseline="0" dirty="0"/>
          </a:p>
          <a:p>
            <a:r>
              <a:rPr lang="en-US" baseline="0" dirty="0"/>
              <a:t>Jesus said this in Matthew 7:17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76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treasure we track.</a:t>
            </a:r>
          </a:p>
          <a:p>
            <a:endParaRPr lang="en-US" dirty="0"/>
          </a:p>
          <a:p>
            <a:r>
              <a:rPr lang="en-US" dirty="0"/>
              <a:t>We build pattern </a:t>
            </a:r>
            <a:r>
              <a:rPr lang="en-US" baseline="0" dirty="0"/>
              <a:t>(lifestyle) that gives us more of what we think we need and want</a:t>
            </a:r>
          </a:p>
          <a:p>
            <a:endParaRPr lang="en-US" dirty="0"/>
          </a:p>
          <a:p>
            <a:r>
              <a:rPr lang="en-US" dirty="0"/>
              <a:t>Where our heart is – that’s what we treasure</a:t>
            </a:r>
          </a:p>
          <a:p>
            <a:endParaRPr lang="en-US" dirty="0"/>
          </a:p>
          <a:p>
            <a:r>
              <a:rPr lang="en-US" dirty="0"/>
              <a:t>So, when we talk about </a:t>
            </a:r>
            <a:r>
              <a:rPr lang="en-US" dirty="0" err="1"/>
              <a:t>PRAYfirst</a:t>
            </a:r>
            <a:r>
              <a:rPr lang="en-US" dirty="0"/>
              <a:t> – sounds like a great idea / an important idea</a:t>
            </a:r>
          </a:p>
          <a:p>
            <a:r>
              <a:rPr lang="en-US" dirty="0"/>
              <a:t>That prayer is how we depend on God and treasure God</a:t>
            </a:r>
          </a:p>
          <a:p>
            <a:endParaRPr lang="en-US" dirty="0"/>
          </a:p>
          <a:p>
            <a:r>
              <a:rPr lang="en-US" dirty="0"/>
              <a:t>The question is –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5388-8E7F-472B-BB92-888590E5C2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88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1476"/>
            <a:ext cx="12192000" cy="7740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2" y="2218265"/>
            <a:ext cx="11772055" cy="26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6432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91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F483E-59A3-964F-BF78-E51D8C7F5A70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A43EEB-7072-6740-B72E-72C8EF839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0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0312"/>
            <a:ext cx="10515600" cy="962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215025"/>
            <a:ext cx="10515600" cy="433400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F483E-59A3-964F-BF78-E51D8C7F5A70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A43EEB-7072-6740-B72E-72C8EF839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4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F483E-59A3-964F-BF78-E51D8C7F5A70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A43EEB-7072-6740-B72E-72C8EF839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F483E-59A3-964F-BF78-E51D8C7F5A70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A43EEB-7072-6740-B72E-72C8EF839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0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F483E-59A3-964F-BF78-E51D8C7F5A70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A43EEB-7072-6740-B72E-72C8EF839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2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F483E-59A3-964F-BF78-E51D8C7F5A70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A43EEB-7072-6740-B72E-72C8EF839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3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F483E-59A3-964F-BF78-E51D8C7F5A70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A43EEB-7072-6740-B72E-72C8EF839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9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F483E-59A3-964F-BF78-E51D8C7F5A70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A43EEB-7072-6740-B72E-72C8EF839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3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5906"/>
            <a:ext cx="12192000" cy="942109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48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9016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b="1" i="0" kern="1200">
          <a:solidFill>
            <a:schemeClr val="bg1"/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400" b="0" i="0" kern="1200">
          <a:solidFill>
            <a:schemeClr val="bg1"/>
          </a:solidFill>
          <a:latin typeface="Myriad Pro" charset="0"/>
          <a:ea typeface="Myriad Pro" charset="0"/>
          <a:cs typeface="Myriad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000" b="0" i="0" kern="1200">
          <a:solidFill>
            <a:schemeClr val="bg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600" b="0" i="0" kern="1200">
          <a:solidFill>
            <a:schemeClr val="bg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8309" y="4301837"/>
            <a:ext cx="10346377" cy="5640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Going from an idea to a lifestyle</a:t>
            </a:r>
          </a:p>
        </p:txBody>
      </p:sp>
    </p:spTree>
    <p:extLst>
      <p:ext uri="{BB962C8B-B14F-4D97-AF65-F5344CB8AC3E}">
        <p14:creationId xmlns:p14="http://schemas.microsoft.com/office/powerpoint/2010/main" val="951542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267"/>
            <a:ext cx="10515600" cy="4500790"/>
          </a:xfrm>
        </p:spPr>
        <p:txBody>
          <a:bodyPr/>
          <a:lstStyle/>
          <a:p>
            <a:r>
              <a:rPr lang="en-US" dirty="0"/>
              <a:t>How did you do in actually making time to </a:t>
            </a:r>
            <a:r>
              <a:rPr lang="en-US" dirty="0" err="1"/>
              <a:t>PRAYfirst</a:t>
            </a:r>
            <a:r>
              <a:rPr lang="en-US" dirty="0"/>
              <a:t> this past week?</a:t>
            </a:r>
          </a:p>
        </p:txBody>
      </p:sp>
    </p:spTree>
    <p:extLst>
      <p:ext uri="{BB962C8B-B14F-4D97-AF65-F5344CB8AC3E}">
        <p14:creationId xmlns:p14="http://schemas.microsoft.com/office/powerpoint/2010/main" val="5756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43" y="365125"/>
            <a:ext cx="10929257" cy="1325563"/>
          </a:xfrm>
        </p:spPr>
        <p:txBody>
          <a:bodyPr/>
          <a:lstStyle/>
          <a:p>
            <a:r>
              <a:rPr lang="en-US" dirty="0"/>
              <a:t>Killer “B”s of Prayer. . 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4183"/>
            <a:ext cx="10515600" cy="1015546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6000" dirty="0"/>
              <a:t>1.“Black eye”</a:t>
            </a:r>
          </a:p>
          <a:p>
            <a:pPr marL="0" indent="0">
              <a:buNone/>
            </a:pPr>
            <a:endParaRPr lang="en-US" sz="6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2973750"/>
            <a:ext cx="10515600" cy="1015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400" b="0" i="0" kern="120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4000" b="0" i="0" kern="120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600" b="0" i="0" kern="120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6000" dirty="0"/>
              <a:t>2</a:t>
            </a:r>
            <a:r>
              <a:rPr lang="en-US" sz="6000" dirty="0" smtClean="0"/>
              <a:t>. </a:t>
            </a:r>
            <a:r>
              <a:rPr lang="en-US" sz="6000" smtClean="0"/>
              <a:t>Burdened</a:t>
            </a:r>
            <a:endParaRPr lang="en-US" sz="6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3888150"/>
            <a:ext cx="10515600" cy="1015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400" b="0" i="0" kern="120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4000" b="0" i="0" kern="120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600" b="0" i="0" kern="120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6000" dirty="0"/>
              <a:t>3. Bitterness</a:t>
            </a:r>
          </a:p>
          <a:p>
            <a:pPr marL="0" indent="0">
              <a:buFont typeface="Arial"/>
              <a:buNone/>
            </a:pPr>
            <a:endParaRPr 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395" y="-455250"/>
            <a:ext cx="6455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2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267"/>
            <a:ext cx="10515600" cy="4500790"/>
          </a:xfrm>
        </p:spPr>
        <p:txBody>
          <a:bodyPr/>
          <a:lstStyle/>
          <a:p>
            <a:r>
              <a:rPr lang="en-US" sz="5000" b="0" i="1" dirty="0"/>
              <a:t>“Then Jesus told his disciples a parable to show them that they should </a:t>
            </a:r>
            <a:r>
              <a:rPr lang="en-US" sz="5000" b="0" i="1" u="sng" dirty="0"/>
              <a:t>always pray</a:t>
            </a:r>
            <a:r>
              <a:rPr lang="en-US" sz="5000" b="0" i="1" dirty="0"/>
              <a:t> and </a:t>
            </a:r>
            <a:r>
              <a:rPr lang="en-US" sz="5000" b="0" i="1" u="sng" dirty="0"/>
              <a:t>not give up</a:t>
            </a:r>
            <a:r>
              <a:rPr lang="en-US" sz="5000" b="0" i="1" dirty="0"/>
              <a:t> . . . will not God bring about justice for his chosen ones, who cry out to him day and night? Will He keep putting them off?  ﻿I tell you, He will see that they get justice”  (Luke 18:1, 17-18)</a:t>
            </a:r>
            <a:endParaRPr lang="en-US" sz="5000" b="0" dirty="0"/>
          </a:p>
        </p:txBody>
      </p:sp>
    </p:spTree>
    <p:extLst>
      <p:ext uri="{BB962C8B-B14F-4D97-AF65-F5344CB8AC3E}">
        <p14:creationId xmlns:p14="http://schemas.microsoft.com/office/powerpoint/2010/main" val="28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-25052"/>
            <a:ext cx="10515600" cy="962950"/>
          </a:xfrm>
        </p:spPr>
        <p:txBody>
          <a:bodyPr/>
          <a:lstStyle/>
          <a:p>
            <a:r>
              <a:rPr lang="en-US" dirty="0" smtClean="0"/>
              <a:t>Revelation </a:t>
            </a:r>
            <a:r>
              <a:rPr lang="en-US" dirty="0"/>
              <a:t>5:8-9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514" y="953768"/>
            <a:ext cx="11201400" cy="4334005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four living creatures and the 24 elders fell down before the Lamb. Each one had a harp and they were holding GOLDEN BOWLS full of incense, 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are the prayers of the saints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And they sang a new song:  “You are worthy to take the scroll and to open its seals [and fulfill God’s will on earth]” </a:t>
            </a:r>
          </a:p>
          <a:p>
            <a:endParaRPr 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8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2092"/>
            <a:ext cx="10515600" cy="962950"/>
          </a:xfrm>
        </p:spPr>
        <p:txBody>
          <a:bodyPr/>
          <a:lstStyle/>
          <a:p>
            <a:r>
              <a:rPr lang="en-US" dirty="0" smtClean="0"/>
              <a:t>Revelation </a:t>
            </a:r>
            <a:r>
              <a:rPr lang="en-US" dirty="0"/>
              <a:t>8:3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514" y="953768"/>
            <a:ext cx="11201400" cy="4334005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“Another angel, who had a golden censer, came and stood at the altar. He was given much incense to offer, with 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prayers of all the saints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on the golden altar before the throne. </a:t>
            </a:r>
          </a:p>
          <a:p>
            <a:endParaRPr 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00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2838"/>
            <a:ext cx="10515600" cy="962950"/>
          </a:xfrm>
        </p:spPr>
        <p:txBody>
          <a:bodyPr/>
          <a:lstStyle/>
          <a:p>
            <a:r>
              <a:rPr lang="en-US" dirty="0" smtClean="0"/>
              <a:t>Revelation </a:t>
            </a:r>
            <a:r>
              <a:rPr lang="en-US" dirty="0"/>
              <a:t>8:4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514" y="1216815"/>
            <a:ext cx="11201400" cy="4334005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smoke of the incense, together 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the prayers of the saints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5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went up before God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the angel’s hand.  Then the angel took the censer, filled it with fire from the altar, and 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hurled it on the earth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and there came peals of thunder, rumblings, flashes of lightning and an earthquake.”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267"/>
            <a:ext cx="10515600" cy="4500790"/>
          </a:xfrm>
        </p:spPr>
        <p:txBody>
          <a:bodyPr/>
          <a:lstStyle/>
          <a:p>
            <a:r>
              <a:rPr lang="en-US" sz="6500" dirty="0"/>
              <a:t>God tracks what He treasures. He calls us to a pattern of prayer because it means the most to Him. (2 Chron. 7:14)</a:t>
            </a:r>
          </a:p>
        </p:txBody>
      </p:sp>
    </p:spTree>
    <p:extLst>
      <p:ext uri="{BB962C8B-B14F-4D97-AF65-F5344CB8AC3E}">
        <p14:creationId xmlns:p14="http://schemas.microsoft.com/office/powerpoint/2010/main" val="105637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267"/>
            <a:ext cx="10515600" cy="4500790"/>
          </a:xfrm>
        </p:spPr>
        <p:txBody>
          <a:bodyPr/>
          <a:lstStyle/>
          <a:p>
            <a:r>
              <a:rPr lang="en-US" sz="6500" dirty="0"/>
              <a:t>Every possible </a:t>
            </a:r>
            <a:r>
              <a:rPr lang="en-US" sz="6500" u="sng" dirty="0"/>
              <a:t>prayer</a:t>
            </a:r>
            <a:r>
              <a:rPr lang="en-US" sz="6500" dirty="0"/>
              <a:t> we </a:t>
            </a:r>
            <a:r>
              <a:rPr lang="en-US" sz="6500" u="sng" dirty="0"/>
              <a:t>pray</a:t>
            </a:r>
            <a:r>
              <a:rPr lang="en-US" sz="6500" dirty="0"/>
              <a:t> brings us closer to God’s impossible </a:t>
            </a:r>
            <a:r>
              <a:rPr lang="en-US" sz="6500" u="sng" dirty="0"/>
              <a:t>power</a:t>
            </a:r>
            <a:r>
              <a:rPr lang="en-US" sz="6500" dirty="0"/>
              <a:t> being </a:t>
            </a:r>
            <a:r>
              <a:rPr lang="en-US" sz="6500" u="sng" dirty="0"/>
              <a:t>poured</a:t>
            </a:r>
            <a:r>
              <a:rPr lang="en-US" sz="6500" dirty="0"/>
              <a:t> </a:t>
            </a:r>
            <a:r>
              <a:rPr lang="en-US" sz="6500" u="sng" dirty="0"/>
              <a:t>out</a:t>
            </a:r>
            <a:r>
              <a:rPr lang="en-US" sz="6500" dirty="0"/>
              <a:t> on earth</a:t>
            </a:r>
          </a:p>
        </p:txBody>
      </p:sp>
    </p:spTree>
    <p:extLst>
      <p:ext uri="{BB962C8B-B14F-4D97-AF65-F5344CB8AC3E}">
        <p14:creationId xmlns:p14="http://schemas.microsoft.com/office/powerpoint/2010/main" val="13444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Prayer determines . . 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6000" dirty="0"/>
              <a:t> my life’s legacy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6000" dirty="0"/>
              <a:t> my family’s victory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6000" dirty="0"/>
              <a:t> my community’s destiny</a:t>
            </a:r>
          </a:p>
        </p:txBody>
      </p:sp>
    </p:spTree>
    <p:extLst>
      <p:ext uri="{BB962C8B-B14F-4D97-AF65-F5344CB8AC3E}">
        <p14:creationId xmlns:p14="http://schemas.microsoft.com/office/powerpoint/2010/main" val="53266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4" y="259585"/>
            <a:ext cx="10515600" cy="962950"/>
          </a:xfrm>
        </p:spPr>
        <p:txBody>
          <a:bodyPr/>
          <a:lstStyle/>
          <a:p>
            <a:r>
              <a:rPr lang="en-US" dirty="0"/>
              <a:t>Idea to lifestyle as a church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514" y="1582418"/>
            <a:ext cx="11201400" cy="4334005"/>
          </a:xfrm>
        </p:spPr>
        <p:txBody>
          <a:bodyPr>
            <a:noAutofit/>
          </a:bodyPr>
          <a:lstStyle/>
          <a:p>
            <a:r>
              <a: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US NOT GIVE UP </a:t>
            </a:r>
            <a:r>
              <a: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hope we affirm, for God can be trusted to keep his promise. Let us 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 of ways to motivate one another </a:t>
            </a:r>
            <a:r>
              <a: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acts of love and good works [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certainly includes prayer!]”   </a:t>
            </a:r>
            <a:r>
              <a: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(Heb. 10:23-24)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68550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6284"/>
            <a:ext cx="12763501" cy="85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84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-118534"/>
            <a:ext cx="6976534" cy="69765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6399" y="365125"/>
            <a:ext cx="8974667" cy="1565275"/>
          </a:xfrm>
        </p:spPr>
        <p:txBody>
          <a:bodyPr/>
          <a:lstStyle/>
          <a:p>
            <a:r>
              <a:rPr lang="en-US" sz="6000" dirty="0"/>
              <a:t>Idea to Lifestyle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6" y="191823"/>
            <a:ext cx="1738577" cy="1738577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522514" y="2523995"/>
            <a:ext cx="11201400" cy="4334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400" b="0" i="0" kern="120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4000" b="0" i="0" kern="120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600" b="0" i="0" kern="120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my church family,</a:t>
            </a:r>
          </a:p>
          <a:p>
            <a:pPr marL="0" indent="0">
              <a:buNone/>
            </a:pPr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commit to pray ____ minutes a day</a:t>
            </a:r>
          </a:p>
          <a:p>
            <a:pPr marL="0" indent="0">
              <a:buNone/>
            </a:pP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track what I treasure &amp; need most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2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3165"/>
            <a:ext cx="12464142" cy="830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4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0844" y="-1502229"/>
            <a:ext cx="13492844" cy="899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100" y="-914400"/>
            <a:ext cx="12611100" cy="840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8309" y="4301837"/>
            <a:ext cx="10346377" cy="5640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Going from an idea to a lifestyle</a:t>
            </a:r>
          </a:p>
        </p:txBody>
      </p:sp>
    </p:spTree>
    <p:extLst>
      <p:ext uri="{BB962C8B-B14F-4D97-AF65-F5344CB8AC3E}">
        <p14:creationId xmlns:p14="http://schemas.microsoft.com/office/powerpoint/2010/main" val="193108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In life . . 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532437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6000" dirty="0"/>
              <a:t> We </a:t>
            </a:r>
            <a:r>
              <a:rPr lang="en-US" sz="6000" u="sng" dirty="0"/>
              <a:t>track</a:t>
            </a:r>
            <a:r>
              <a:rPr lang="en-US" sz="6000" dirty="0"/>
              <a:t> what we </a:t>
            </a:r>
            <a:r>
              <a:rPr lang="en-US" sz="6000" u="sng" dirty="0"/>
              <a:t>treasure</a:t>
            </a:r>
            <a:endParaRPr lang="en-US" sz="6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6000" dirty="0"/>
              <a:t> We create a </a:t>
            </a:r>
            <a:r>
              <a:rPr lang="en-US" sz="6000" u="sng" dirty="0"/>
              <a:t>pattern</a:t>
            </a:r>
            <a:r>
              <a:rPr lang="en-US" sz="6000" dirty="0"/>
              <a:t> in our days &amp; weeks (lifestyle) for what we want or need the </a:t>
            </a:r>
            <a:r>
              <a:rPr lang="en-US" sz="6000" u="sng" dirty="0"/>
              <a:t>most</a:t>
            </a:r>
          </a:p>
        </p:txBody>
      </p:sp>
    </p:spTree>
    <p:extLst>
      <p:ext uri="{BB962C8B-B14F-4D97-AF65-F5344CB8AC3E}">
        <p14:creationId xmlns:p14="http://schemas.microsoft.com/office/powerpoint/2010/main" val="25133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0117"/>
            <a:ext cx="10515600" cy="4500790"/>
          </a:xfrm>
        </p:spPr>
        <p:txBody>
          <a:bodyPr/>
          <a:lstStyle/>
          <a:p>
            <a:r>
              <a:rPr lang="en-US" sz="5500" dirty="0"/>
              <a:t>My lifestyle is getting exactly what I designed it to get. </a:t>
            </a:r>
            <a:br>
              <a:rPr lang="en-US" sz="5500" dirty="0"/>
            </a:br>
            <a:r>
              <a:rPr lang="en-US" sz="5500" dirty="0"/>
              <a:t/>
            </a:r>
            <a:br>
              <a:rPr lang="en-US" sz="5500" dirty="0"/>
            </a:br>
            <a:r>
              <a:rPr lang="en-US" sz="5500" dirty="0"/>
              <a:t>If I don’t like what I am getting? I should change my lifestyle (patterns).</a:t>
            </a:r>
          </a:p>
        </p:txBody>
      </p:sp>
    </p:spTree>
    <p:extLst>
      <p:ext uri="{BB962C8B-B14F-4D97-AF65-F5344CB8AC3E}">
        <p14:creationId xmlns:p14="http://schemas.microsoft.com/office/powerpoint/2010/main" val="248989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7:17-19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215025"/>
            <a:ext cx="10892064" cy="4334005"/>
          </a:xfrm>
        </p:spPr>
        <p:txBody>
          <a:bodyPr>
            <a:noAutofit/>
          </a:bodyPr>
          <a:lstStyle/>
          <a:p>
            <a:r>
              <a:rPr lang="en-US" sz="5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“Likewise every good tree bears good fruit, but a bad tree bears bad fruit.  ﻿A good tree cannot bear bad fruit, and a bad tree cannot bear good fruit.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90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1639</Words>
  <Application>Microsoft Office PowerPoint</Application>
  <PresentationFormat>Custom</PresentationFormat>
  <Paragraphs>260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life . . .</vt:lpstr>
      <vt:lpstr>My lifestyle is getting exactly what I designed it to get.   If I don’t like what I am getting? I should change my lifestyle (patterns).</vt:lpstr>
      <vt:lpstr>Matthew 7:17-19</vt:lpstr>
      <vt:lpstr>How did you do in actually making time to PRAYfirst this past week?</vt:lpstr>
      <vt:lpstr>Killer “B”s of Prayer. . .</vt:lpstr>
      <vt:lpstr>“Then Jesus told his disciples a parable to show them that they should always pray and not give up . . . will not God bring about justice for his chosen ones, who cry out to him day and night? Will He keep putting them off?  ﻿I tell you, He will see that they get justice”  (Luke 18:1, 17-18)</vt:lpstr>
      <vt:lpstr>Revelation 5:8-9</vt:lpstr>
      <vt:lpstr>Revelation 8:3</vt:lpstr>
      <vt:lpstr>Revelation 8:4</vt:lpstr>
      <vt:lpstr>God tracks what He treasures. He calls us to a pattern of prayer because it means the most to Him. (2 Chron. 7:14)</vt:lpstr>
      <vt:lpstr>Every possible prayer we pray brings us closer to God’s impossible power being poured out on earth</vt:lpstr>
      <vt:lpstr>Prayer determines . . .</vt:lpstr>
      <vt:lpstr>Idea to lifestyle as a church</vt:lpstr>
      <vt:lpstr>PowerPoint Presentation</vt:lpstr>
      <vt:lpstr>Idea to Lifestyle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BlueUser</cp:lastModifiedBy>
  <cp:revision>50</cp:revision>
  <cp:lastPrinted>2016-09-15T17:11:59Z</cp:lastPrinted>
  <dcterms:created xsi:type="dcterms:W3CDTF">2016-05-25T19:25:35Z</dcterms:created>
  <dcterms:modified xsi:type="dcterms:W3CDTF">2016-09-18T14:00:14Z</dcterms:modified>
</cp:coreProperties>
</file>