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9" r:id="rId2"/>
    <p:sldId id="301" r:id="rId3"/>
    <p:sldId id="303" r:id="rId4"/>
    <p:sldId id="306" r:id="rId5"/>
    <p:sldId id="307" r:id="rId6"/>
    <p:sldId id="305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67159" autoAdjust="0"/>
  </p:normalViewPr>
  <p:slideViewPr>
    <p:cSldViewPr snapToGrid="0">
      <p:cViewPr varScale="1">
        <p:scale>
          <a:sx n="77" d="100"/>
          <a:sy n="77" d="100"/>
        </p:scale>
        <p:origin x="-18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D8C84-5CC3-474D-8F7F-B49331D11F58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DED77-A4EB-44A3-AB68-9AD306324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4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story is about people</a:t>
            </a:r>
            <a:r>
              <a:rPr lang="en-US" baseline="0" dirty="0"/>
              <a:t> knowing who Jesus truly is</a:t>
            </a:r>
          </a:p>
          <a:p>
            <a:endParaRPr lang="en-US" baseline="0" dirty="0"/>
          </a:p>
          <a:p>
            <a:r>
              <a:rPr lang="en-US" baseline="0" dirty="0"/>
              <a:t>(v1-6) John the Baptist is a faithful believer </a:t>
            </a:r>
          </a:p>
          <a:p>
            <a:r>
              <a:rPr lang="en-US" baseline="0" dirty="0"/>
              <a:t>Who has forgotten because of his circumstances and his calling</a:t>
            </a:r>
          </a:p>
          <a:p>
            <a:endParaRPr lang="en-US" dirty="0"/>
          </a:p>
          <a:p>
            <a:r>
              <a:rPr lang="en-US" baseline="0" dirty="0"/>
              <a:t>(v16-19) The crowd is the generation</a:t>
            </a:r>
          </a:p>
          <a:p>
            <a:r>
              <a:rPr lang="en-US" baseline="0" dirty="0"/>
              <a:t>That wants Jesus to be something he is not</a:t>
            </a:r>
          </a:p>
          <a:p>
            <a:endParaRPr lang="en-US" baseline="0" dirty="0"/>
          </a:p>
          <a:p>
            <a:r>
              <a:rPr lang="en-US" baseline="0" dirty="0"/>
              <a:t>Jesus really has one answer for both of them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9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– has believed,</a:t>
            </a:r>
            <a:r>
              <a:rPr lang="en-US" baseline="0" dirty="0"/>
              <a:t> prayed and served – but he’s not sure anymore</a:t>
            </a:r>
          </a:p>
          <a:p>
            <a:endParaRPr lang="en-US" baseline="0" dirty="0"/>
          </a:p>
          <a:p>
            <a:r>
              <a:rPr lang="en-US" baseline="0" dirty="0"/>
              <a:t>This generation – they live in extremes and wonder why Jesus doesn’t follow them</a:t>
            </a:r>
          </a:p>
          <a:p>
            <a:endParaRPr lang="en-US" baseline="0" dirty="0"/>
          </a:p>
          <a:p>
            <a:r>
              <a:rPr lang="en-US" baseline="0" dirty="0"/>
              <a:t>And to both Jesus says this:  see what I do</a:t>
            </a:r>
          </a:p>
          <a:p>
            <a:endParaRPr lang="en-US" baseline="0" dirty="0"/>
          </a:p>
          <a:p>
            <a:r>
              <a:rPr lang="en-US" baseline="0" dirty="0"/>
              <a:t>Don’t live in the past, </a:t>
            </a:r>
          </a:p>
          <a:p>
            <a:r>
              <a:rPr lang="en-US" baseline="0" dirty="0"/>
              <a:t>Don’t look at your present prison</a:t>
            </a:r>
          </a:p>
          <a:p>
            <a:r>
              <a:rPr lang="en-US" baseline="0" dirty="0"/>
              <a:t>Don’t tell me what I should do</a:t>
            </a:r>
          </a:p>
          <a:p>
            <a:endParaRPr lang="en-US" baseline="0" dirty="0"/>
          </a:p>
          <a:p>
            <a:r>
              <a:rPr lang="en-US" baseline="0" dirty="0"/>
              <a:t>SEE WHAT I AM DOING – AND </a:t>
            </a:r>
            <a:r>
              <a:rPr lang="en-US" baseline="0" dirty="0" err="1"/>
              <a:t>YOU’lL</a:t>
            </a:r>
            <a:r>
              <a:rPr lang="en-US" baseline="0" dirty="0"/>
              <a:t> REMEMBER WHO I AM</a:t>
            </a:r>
          </a:p>
          <a:p>
            <a:r>
              <a:rPr lang="en-US" baseline="0" dirty="0"/>
              <a:t>And worship and love me like never before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8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John</a:t>
            </a:r>
          </a:p>
          <a:p>
            <a:endParaRPr lang="en-US" dirty="0"/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Jesus isn’t giving me victory in my Kingdom calling now, He isn’t good or true.</a:t>
            </a:r>
            <a:b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13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John</a:t>
            </a:r>
          </a:p>
          <a:p>
            <a:endParaRPr lang="en-US" dirty="0"/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Jesus isn’t giving me victory in my Kingdom calling now, He isn’t good or true.</a:t>
            </a:r>
            <a:b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40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John</a:t>
            </a:r>
          </a:p>
          <a:p>
            <a:endParaRPr lang="en-US" dirty="0"/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Jesus isn’t giving me victory in my Kingdom calling now, He isn’t good or true.</a:t>
            </a:r>
            <a:b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– has believed,</a:t>
            </a:r>
            <a:r>
              <a:rPr lang="en-US" baseline="0" dirty="0"/>
              <a:t> prayed and served – but he’s not sure anymore</a:t>
            </a:r>
          </a:p>
          <a:p>
            <a:endParaRPr lang="en-US" baseline="0" dirty="0"/>
          </a:p>
          <a:p>
            <a:r>
              <a:rPr lang="en-US" baseline="0" dirty="0"/>
              <a:t>This generation – they live in extremes and wonder why Jesus doesn’t follow them</a:t>
            </a:r>
          </a:p>
          <a:p>
            <a:endParaRPr lang="en-US" baseline="0" dirty="0"/>
          </a:p>
          <a:p>
            <a:r>
              <a:rPr lang="en-US" baseline="0" dirty="0"/>
              <a:t>And to both Jesus says this:  see what I do</a:t>
            </a:r>
          </a:p>
          <a:p>
            <a:endParaRPr lang="en-US" baseline="0" dirty="0"/>
          </a:p>
          <a:p>
            <a:r>
              <a:rPr lang="en-US" baseline="0" dirty="0"/>
              <a:t>Don’t live in the past, </a:t>
            </a:r>
          </a:p>
          <a:p>
            <a:r>
              <a:rPr lang="en-US" baseline="0" dirty="0"/>
              <a:t>Don’t look at your present prison</a:t>
            </a:r>
          </a:p>
          <a:p>
            <a:r>
              <a:rPr lang="en-US" baseline="0" dirty="0"/>
              <a:t>Don’t tell me what I should do</a:t>
            </a:r>
          </a:p>
          <a:p>
            <a:endParaRPr lang="en-US" baseline="0" dirty="0"/>
          </a:p>
          <a:p>
            <a:r>
              <a:rPr lang="en-US" baseline="0" dirty="0"/>
              <a:t>SEE WHAT I AM DOING – AND </a:t>
            </a:r>
            <a:r>
              <a:rPr lang="en-US" baseline="0" dirty="0" err="1"/>
              <a:t>YOU’lL</a:t>
            </a:r>
            <a:r>
              <a:rPr lang="en-US" baseline="0" dirty="0"/>
              <a:t> REMEMBER WHO I AM</a:t>
            </a:r>
          </a:p>
          <a:p>
            <a:r>
              <a:rPr lang="en-US" baseline="0" dirty="0"/>
              <a:t>And worship and love me like never before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77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4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2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1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3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6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8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2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0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2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0A5BF-E136-466F-A85E-D300BB3385E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19410-28F0-46DC-85CE-0D397D97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4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2849547"/>
            <a:ext cx="10972800" cy="1979337"/>
          </a:xfrm>
        </p:spPr>
        <p:txBody>
          <a:bodyPr>
            <a:noAutofit/>
          </a:bodyPr>
          <a:lstStyle/>
          <a:p>
            <a:r>
              <a:rPr lang="en-US" sz="1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do I know </a:t>
            </a:r>
            <a:br>
              <a:rPr lang="en-US" sz="1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 Jesus truly 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4828884"/>
            <a:ext cx="11171583" cy="1655762"/>
          </a:xfrm>
        </p:spPr>
        <p:txBody>
          <a:bodyPr>
            <a:noAutofit/>
          </a:bodyPr>
          <a:lstStyle/>
          <a:p>
            <a:r>
              <a:rPr lang="en-US" sz="4400" i="1" dirty="0">
                <a:solidFill>
                  <a:schemeClr val="bg1"/>
                </a:solidFill>
              </a:rPr>
              <a:t>Matthew 11:1-6, 16-19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46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4" y="621340"/>
            <a:ext cx="3967479" cy="5125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2311" y="506945"/>
            <a:ext cx="696312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Somali in Ethiopia</a:t>
            </a:r>
          </a:p>
          <a:p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Population: 	6,606,000</a:t>
            </a:r>
          </a:p>
          <a:p>
            <a:r>
              <a:rPr lang="en-US" sz="4800" dirty="0">
                <a:solidFill>
                  <a:schemeClr val="bg1"/>
                </a:solidFill>
              </a:rPr>
              <a:t>Muslim:  		99.86%</a:t>
            </a:r>
          </a:p>
          <a:p>
            <a:r>
              <a:rPr lang="en-US" sz="4800" dirty="0">
                <a:solidFill>
                  <a:schemeClr val="bg1"/>
                </a:solidFill>
              </a:rPr>
              <a:t>Christian: 		0.03%</a:t>
            </a:r>
          </a:p>
          <a:p>
            <a:r>
              <a:rPr lang="en-US" sz="4800" dirty="0">
                <a:solidFill>
                  <a:schemeClr val="bg1"/>
                </a:solidFill>
              </a:rPr>
              <a:t>Designation: 	</a:t>
            </a:r>
            <a:r>
              <a:rPr lang="en-US" sz="4800" dirty="0">
                <a:solidFill>
                  <a:srgbClr val="C00000"/>
                </a:solidFill>
              </a:rPr>
              <a:t>Unreached </a:t>
            </a:r>
          </a:p>
          <a:p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77175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2" y="0"/>
            <a:ext cx="10282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693"/>
            <a:ext cx="12192000" cy="81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9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IS CAUSING “the lame walk”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30705" y="146467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Hope Kids</a:t>
            </a:r>
          </a:p>
          <a:p>
            <a:pPr marL="0" indent="0">
              <a:buNone/>
            </a:pP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see needy children lifted up and cared for unselfishly, – you know 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only way, truth &amp; life</a:t>
            </a:r>
          </a:p>
        </p:txBody>
      </p:sp>
    </p:spTree>
    <p:extLst>
      <p:ext uri="{BB962C8B-B14F-4D97-AF65-F5344CB8AC3E}">
        <p14:creationId xmlns:p14="http://schemas.microsoft.com/office/powerpoint/2010/main" val="336847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3782" r="6738" b="15239"/>
          <a:stretch/>
        </p:blipFill>
        <p:spPr>
          <a:xfrm>
            <a:off x="0" y="0"/>
            <a:ext cx="12192000" cy="850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61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8" t="3589" r="19844" b="68257"/>
          <a:stretch/>
        </p:blipFill>
        <p:spPr>
          <a:xfrm>
            <a:off x="924456" y="711524"/>
            <a:ext cx="5049672" cy="5770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7" y="672514"/>
            <a:ext cx="4496911" cy="58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19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4827" cy="889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23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1016"/>
            <a:ext cx="10515600" cy="132556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IS CAUSING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“those with leprosy are cured”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Project Hope Clinic</a:t>
            </a:r>
          </a:p>
        </p:txBody>
      </p:sp>
    </p:spTree>
    <p:extLst>
      <p:ext uri="{BB962C8B-B14F-4D97-AF65-F5344CB8AC3E}">
        <p14:creationId xmlns:p14="http://schemas.microsoft.com/office/powerpoint/2010/main" val="1749647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416"/>
            <a:ext cx="12377530" cy="8255126"/>
          </a:xfrm>
        </p:spPr>
      </p:pic>
    </p:spTree>
    <p:extLst>
      <p:ext uri="{BB962C8B-B14F-4D97-AF65-F5344CB8AC3E}">
        <p14:creationId xmlns:p14="http://schemas.microsoft.com/office/powerpoint/2010/main" val="175873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30" y="-1397124"/>
            <a:ext cx="12377530" cy="825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4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982" y="926962"/>
            <a:ext cx="10972800" cy="1979337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SEE WHAT I AM DOING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2906299"/>
            <a:ext cx="11171583" cy="1655762"/>
          </a:xfrm>
        </p:spPr>
        <p:txBody>
          <a:bodyPr>
            <a:noAutofit/>
          </a:bodyPr>
          <a:lstStyle/>
          <a:p>
            <a:r>
              <a:rPr lang="en-US" sz="4400" i="1" dirty="0">
                <a:solidFill>
                  <a:schemeClr val="bg1"/>
                </a:solidFill>
              </a:rPr>
              <a:t>Matthew 11:4, 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76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" y="0"/>
            <a:ext cx="4777346" cy="71630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95" y="-18842"/>
            <a:ext cx="4573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3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0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IS CAUSING “the deaf hear”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30705" y="146467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“Teaching Hope” English Camps</a:t>
            </a:r>
          </a:p>
          <a:p>
            <a:pPr marL="0" indent="0">
              <a:buNone/>
            </a:pP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see the next generation building friendships and appreciation where hate is suppose to be – you know 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only way, truth &amp; life</a:t>
            </a:r>
          </a:p>
        </p:txBody>
      </p:sp>
    </p:spTree>
    <p:extLst>
      <p:ext uri="{BB962C8B-B14F-4D97-AF65-F5344CB8AC3E}">
        <p14:creationId xmlns:p14="http://schemas.microsoft.com/office/powerpoint/2010/main" val="1202916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8775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-26504"/>
            <a:ext cx="6040475" cy="4028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13" y="-26504"/>
            <a:ext cx="457390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t="-3285" r="8962" b="45701"/>
          <a:stretch/>
        </p:blipFill>
        <p:spPr>
          <a:xfrm>
            <a:off x="145774" y="2756452"/>
            <a:ext cx="7108840" cy="394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7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“the deaf hear”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8" y="-64400"/>
            <a:ext cx="12364278" cy="8246288"/>
          </a:xfrm>
        </p:spPr>
      </p:pic>
    </p:spTree>
    <p:extLst>
      <p:ext uri="{BB962C8B-B14F-4D97-AF65-F5344CB8AC3E}">
        <p14:creationId xmlns:p14="http://schemas.microsoft.com/office/powerpoint/2010/main" val="252392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00062"/>
            <a:ext cx="10884877" cy="132556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IS CAUSING “the dead are raised”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30705" y="146467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Hope partner </a:t>
            </a:r>
          </a:p>
          <a:p>
            <a:pPr marL="0" indent="0">
              <a:buNone/>
            </a:pP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Word Believer’s </a:t>
            </a:r>
            <a:r>
              <a:rPr lang="en-US" sz="5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Intern’l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Church</a:t>
            </a:r>
          </a:p>
          <a:p>
            <a:pPr marL="0" indent="0">
              <a:buNone/>
            </a:pP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see a people poor and persecuted with unexplainable long lasting joy – you know 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only way, truth &amp; life</a:t>
            </a:r>
          </a:p>
        </p:txBody>
      </p:sp>
    </p:spTree>
    <p:extLst>
      <p:ext uri="{BB962C8B-B14F-4D97-AF65-F5344CB8AC3E}">
        <p14:creationId xmlns:p14="http://schemas.microsoft.com/office/powerpoint/2010/main" val="3017973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1467"/>
            <a:ext cx="12192000" cy="8134774"/>
          </a:xfrm>
        </p:spPr>
      </p:pic>
    </p:spTree>
    <p:extLst>
      <p:ext uri="{BB962C8B-B14F-4D97-AF65-F5344CB8AC3E}">
        <p14:creationId xmlns:p14="http://schemas.microsoft.com/office/powerpoint/2010/main" val="4145901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10562" r="13706"/>
          <a:stretch/>
        </p:blipFill>
        <p:spPr>
          <a:xfrm>
            <a:off x="312820" y="0"/>
            <a:ext cx="3291423" cy="7434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24561" r="31576"/>
          <a:stretch/>
        </p:blipFill>
        <p:spPr>
          <a:xfrm>
            <a:off x="8246861" y="0"/>
            <a:ext cx="3657600" cy="70422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19299" r="21754"/>
          <a:stretch/>
        </p:blipFill>
        <p:spPr>
          <a:xfrm>
            <a:off x="4006515" y="0"/>
            <a:ext cx="383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1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9" y="398584"/>
            <a:ext cx="10972800" cy="6260124"/>
          </a:xfrm>
        </p:spPr>
        <p:txBody>
          <a:bodyPr anchor="t">
            <a:noAutofit/>
          </a:bodyPr>
          <a:lstStyle/>
          <a:p>
            <a:pPr algn="l"/>
            <a:r>
              <a:rPr lang="en-US" sz="5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RELIGIOUS MISTAKE #1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IS ALL ABOUT ME.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RESULTING TEMPTATION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CONFUSION (v3)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JESUS’ RESPONSE: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WHAT I AM DOING IN OTHERS (v4)</a:t>
            </a: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4029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57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8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44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IS CAUSING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“good news is preached to the poor”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30705" y="146467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see people sacrifice for the justice that God wans all  – you know 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5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only way, truth &amp; life</a:t>
            </a:r>
          </a:p>
        </p:txBody>
      </p:sp>
    </p:spTree>
    <p:extLst>
      <p:ext uri="{BB962C8B-B14F-4D97-AF65-F5344CB8AC3E}">
        <p14:creationId xmlns:p14="http://schemas.microsoft.com/office/powerpoint/2010/main" val="228282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6" y="-303338"/>
            <a:ext cx="12552946" cy="8368631"/>
          </a:xfrm>
        </p:spPr>
      </p:pic>
    </p:spTree>
    <p:extLst>
      <p:ext uri="{BB962C8B-B14F-4D97-AF65-F5344CB8AC3E}">
        <p14:creationId xmlns:p14="http://schemas.microsoft.com/office/powerpoint/2010/main" val="3764493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+mn-lt"/>
              </a:rPr>
              <a:t>KNOW HIM AGAIN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5000" dirty="0">
                <a:solidFill>
                  <a:schemeClr val="bg1"/>
                </a:solidFill>
              </a:rPr>
              <a:t>SEE WHAT HE IS DOING IN OTHERS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000" dirty="0">
                <a:solidFill>
                  <a:schemeClr val="bg1"/>
                </a:solidFill>
              </a:rPr>
              <a:t>BE A PART OF HIS NEW WORK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000" dirty="0">
                <a:solidFill>
                  <a:schemeClr val="bg1"/>
                </a:solidFill>
              </a:rPr>
              <a:t>BE FILLED WITH GOOD NEWS IN A WORLD THAT WANTS BE IN DENIAL OR BE DEFEATED</a:t>
            </a:r>
          </a:p>
        </p:txBody>
      </p:sp>
    </p:spTree>
    <p:extLst>
      <p:ext uri="{BB962C8B-B14F-4D97-AF65-F5344CB8AC3E}">
        <p14:creationId xmlns:p14="http://schemas.microsoft.com/office/powerpoint/2010/main" val="112933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9" y="398584"/>
            <a:ext cx="10972800" cy="6260124"/>
          </a:xfrm>
        </p:spPr>
        <p:txBody>
          <a:bodyPr anchor="t">
            <a:noAutofit/>
          </a:bodyPr>
          <a:lstStyle/>
          <a:p>
            <a:pPr algn="l"/>
            <a:r>
              <a:rPr lang="en-US" sz="5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RELIGIOUS MISTAKE #2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IS ALL ABOUT THE PAST.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RESULTING TEMPTATION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OFFENSE (v6)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JESUS’ RESPONSE: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MY NEW WORK THAT REFLECTS MY UNCHANGING HEART  (v6)</a:t>
            </a: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04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39" y="398584"/>
            <a:ext cx="10972800" cy="6260124"/>
          </a:xfrm>
        </p:spPr>
        <p:txBody>
          <a:bodyPr anchor="t">
            <a:noAutofit/>
          </a:bodyPr>
          <a:lstStyle/>
          <a:p>
            <a:pPr algn="l"/>
            <a:r>
              <a:rPr lang="en-US" sz="5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RELIGIOUS MISTAKE #3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IS ALL ABOUT RIGHT NOW.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RESULTING TEMPTATION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DENIAL OR DEFEAT (v17)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JESUS’ RESPONSE:</a:t>
            </a: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 OUT MY GOOD NEWS IN A WORLD IN DENIAL OR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DEFEAT (v19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498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644" y="2239946"/>
            <a:ext cx="10972800" cy="197933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SEE WHAT I AM DOING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&amp; YOU WILL KNOW WHO I AM</a:t>
            </a:r>
          </a:p>
        </p:txBody>
      </p:sp>
    </p:spTree>
    <p:extLst>
      <p:ext uri="{BB962C8B-B14F-4D97-AF65-F5344CB8AC3E}">
        <p14:creationId xmlns:p14="http://schemas.microsoft.com/office/powerpoint/2010/main" val="54172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646" y="1648924"/>
            <a:ext cx="10515600" cy="132556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JESUS IS CAUSING </a:t>
            </a:r>
            <a:b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“the blind receive sight”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30705" y="3165230"/>
            <a:ext cx="10515600" cy="2650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Hope for </a:t>
            </a:r>
            <a:r>
              <a:rPr lang="en-US" sz="50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muslims</a:t>
            </a:r>
            <a:endParaRPr lang="en-US" sz="5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330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8387"/>
            <a:ext cx="12192000" cy="81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95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693"/>
            <a:ext cx="12192000" cy="81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24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515</Words>
  <Application>Microsoft Office PowerPoint</Application>
  <PresentationFormat>Custom</PresentationFormat>
  <Paragraphs>87</Paragraphs>
  <Slides>33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How do I know  who Jesus truly is</vt:lpstr>
      <vt:lpstr>SEE WHAT I AM DOING</vt:lpstr>
      <vt:lpstr>RELIGIOUS MISTAKE #1 JESUS IS ALL ABOUT ME.  RESULTING TEMPTATION:  CONFUSION (v3)  JESUS’ RESPONSE: SEE WHAT I AM DOING IN OTHERS (v4)</vt:lpstr>
      <vt:lpstr>RELIGIOUS MISTAKE #2 JESUS IS ALL ABOUT THE PAST.  RESULTING TEMPTATION:  OFFENSE (v6)  JESUS’ RESPONSE: JOIN MY NEW WORK THAT REFLECTS MY UNCHANGING HEART  (v6)</vt:lpstr>
      <vt:lpstr>RELIGIOUS MISTAKE #3 JESUS IS ALL ABOUT RIGHT NOW.  RESULTING TEMPTATION:  DENIAL OR DEFEAT (v17)  JESUS’ RESPONSE: ACT OUT MY GOOD NEWS IN A WORLD IN DENIAL OR DEFEAT (v19)</vt:lpstr>
      <vt:lpstr>SEE WHAT I AM DOING &amp; YOU WILL KNOW WHO I AM</vt:lpstr>
      <vt:lpstr>JESUS IS CAUSING  “the blind receive sight”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JESUS IS CAUSING “the lame walk”</vt:lpstr>
      <vt:lpstr>PowerPoint Presentation</vt:lpstr>
      <vt:lpstr>PowerPoint Presentation</vt:lpstr>
      <vt:lpstr>PowerPoint Presentation</vt:lpstr>
      <vt:lpstr>JESUS IS CAUSING “those with leprosy are cured”  Project Hope Clinic</vt:lpstr>
      <vt:lpstr>PowerPoint Presentation</vt:lpstr>
      <vt:lpstr>PowerPoint Presentation</vt:lpstr>
      <vt:lpstr>PowerPoint Presentation</vt:lpstr>
      <vt:lpstr>PowerPoint Presentation</vt:lpstr>
      <vt:lpstr>JESUS IS CAUSING “the deaf hear”</vt:lpstr>
      <vt:lpstr>PowerPoint Presentation</vt:lpstr>
      <vt:lpstr>PowerPoint Presentation</vt:lpstr>
      <vt:lpstr>“the deaf hear”</vt:lpstr>
      <vt:lpstr>JESUS IS CAUSING “the dead are raised”</vt:lpstr>
      <vt:lpstr>PowerPoint Presentation</vt:lpstr>
      <vt:lpstr>PowerPoint Presentation</vt:lpstr>
      <vt:lpstr>PowerPoint Presentation</vt:lpstr>
      <vt:lpstr>PowerPoint Presentation</vt:lpstr>
      <vt:lpstr>JESUS IS CAUSING “good news is preached to the poor”</vt:lpstr>
      <vt:lpstr>PowerPoint Presentation</vt:lpstr>
      <vt:lpstr>KNOW HIM AGAIN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Franco</dc:creator>
  <cp:lastModifiedBy>BlueUser</cp:lastModifiedBy>
  <cp:revision>35</cp:revision>
  <dcterms:created xsi:type="dcterms:W3CDTF">2016-08-01T15:06:39Z</dcterms:created>
  <dcterms:modified xsi:type="dcterms:W3CDTF">2016-08-07T17:02:27Z</dcterms:modified>
</cp:coreProperties>
</file>