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84" r:id="rId17"/>
    <p:sldId id="283" r:id="rId18"/>
    <p:sldId id="287" r:id="rId19"/>
    <p:sldId id="288" r:id="rId20"/>
    <p:sldId id="282" r:id="rId21"/>
    <p:sldId id="281" r:id="rId22"/>
    <p:sldId id="276" r:id="rId23"/>
    <p:sldId id="277" r:id="rId24"/>
    <p:sldId id="278" r:id="rId25"/>
    <p:sldId id="279" r:id="rId26"/>
    <p:sldId id="280" r:id="rId27"/>
    <p:sldId id="286" r:id="rId28"/>
    <p:sldId id="271" r:id="rId29"/>
    <p:sldId id="272" r:id="rId30"/>
    <p:sldId id="273" r:id="rId31"/>
    <p:sldId id="275" r:id="rId32"/>
    <p:sldId id="27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17" d="100"/>
          <a:sy n="117" d="100"/>
        </p:scale>
        <p:origin x="-3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1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B4AA0ED-D0BB-4F94-8711-CB95C526B78C}" type="datetimeFigureOut">
              <a:rPr lang="en-US" smtClean="0"/>
              <a:t>7/31/2016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36859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4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42817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9335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3616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79645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75062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338913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4AA0ED-D0BB-4F94-8711-CB95C526B78C}" type="datetimeFigureOut">
              <a:rPr lang="en-US" smtClean="0"/>
              <a:t>7/31/2016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409454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AA0ED-D0BB-4F94-8711-CB95C526B78C}"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9168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4AA0ED-D0BB-4F94-8711-CB95C526B78C}" type="datetimeFigureOut">
              <a:rPr lang="en-US" smtClean="0"/>
              <a:t>7/31/2016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9093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4AA0ED-D0BB-4F94-8711-CB95C526B78C}" type="datetimeFigureOut">
              <a:rPr lang="en-US" smtClean="0"/>
              <a:t>7/31/2016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187060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AA0ED-D0BB-4F94-8711-CB95C526B78C}" type="datetimeFigureOut">
              <a:rPr lang="en-US" smtClean="0"/>
              <a:t>7/31/2016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72599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4AA0ED-D0BB-4F94-8711-CB95C526B78C}"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2009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4AA0ED-D0BB-4F94-8711-CB95C526B78C}" type="datetimeFigureOut">
              <a:rPr lang="en-US" smtClean="0"/>
              <a:t>7/31/2016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51017-06C1-4933-8ADB-F25D70D74D59}" type="slidenum">
              <a:rPr lang="en-US" smtClean="0"/>
              <a:t>‹#›</a:t>
            </a:fld>
            <a:endParaRPr lang="en-US"/>
          </a:p>
        </p:txBody>
      </p:sp>
    </p:spTree>
    <p:extLst>
      <p:ext uri="{BB962C8B-B14F-4D97-AF65-F5344CB8AC3E}">
        <p14:creationId xmlns:p14="http://schemas.microsoft.com/office/powerpoint/2010/main" val="22549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B4AA0ED-D0BB-4F94-8711-CB95C526B78C}" type="datetimeFigureOut">
              <a:rPr lang="en-US" smtClean="0"/>
              <a:t>7/31/2016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8551017-06C1-4933-8ADB-F25D70D74D59}" type="slidenum">
              <a:rPr lang="en-US" smtClean="0"/>
              <a:t>‹#›</a:t>
            </a:fld>
            <a:endParaRPr lang="en-US"/>
          </a:p>
        </p:txBody>
      </p:sp>
    </p:spTree>
    <p:extLst>
      <p:ext uri="{BB962C8B-B14F-4D97-AF65-F5344CB8AC3E}">
        <p14:creationId xmlns:p14="http://schemas.microsoft.com/office/powerpoint/2010/main" val="248368124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1567542"/>
            <a:ext cx="8001000" cy="2971801"/>
          </a:xfrm>
        </p:spPr>
        <p:txBody>
          <a:bodyPr>
            <a:noAutofit/>
          </a:bodyPr>
          <a:lstStyle/>
          <a:p>
            <a:r>
              <a:rPr lang="en-US" sz="8000" b="1" dirty="0">
                <a:effectLst>
                  <a:outerShdw blurRad="38100" dist="38100" dir="2700000" algn="tl">
                    <a:srgbClr val="000000">
                      <a:alpha val="43137"/>
                    </a:srgbClr>
                  </a:outerShdw>
                </a:effectLst>
              </a:rPr>
              <a:t>Making Disciples of all Nations</a:t>
            </a:r>
          </a:p>
        </p:txBody>
      </p:sp>
    </p:spTree>
    <p:extLst>
      <p:ext uri="{BB962C8B-B14F-4D97-AF65-F5344CB8AC3E}">
        <p14:creationId xmlns:p14="http://schemas.microsoft.com/office/powerpoint/2010/main" val="366352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9223" r="8597"/>
          <a:stretch/>
        </p:blipFill>
        <p:spPr>
          <a:xfrm>
            <a:off x="345440" y="527538"/>
            <a:ext cx="8696960" cy="5954542"/>
          </a:xfrm>
          <a:prstGeom prst="rect">
            <a:avLst/>
          </a:prstGeom>
        </p:spPr>
      </p:pic>
      <p:sp>
        <p:nvSpPr>
          <p:cNvPr id="8" name="TextBox 7"/>
          <p:cNvSpPr txBox="1"/>
          <p:nvPr/>
        </p:nvSpPr>
        <p:spPr>
          <a:xfrm>
            <a:off x="9225280" y="955040"/>
            <a:ext cx="2763520" cy="923330"/>
          </a:xfrm>
          <a:prstGeom prst="rect">
            <a:avLst/>
          </a:prstGeom>
          <a:noFill/>
        </p:spPr>
        <p:txBody>
          <a:bodyPr wrap="square" rtlCol="0">
            <a:spAutoFit/>
          </a:bodyPr>
          <a:lstStyle/>
          <a:p>
            <a:r>
              <a:rPr lang="en-US" sz="5400" dirty="0"/>
              <a:t>Jesus</a:t>
            </a:r>
          </a:p>
        </p:txBody>
      </p:sp>
    </p:spTree>
    <p:extLst>
      <p:ext uri="{BB962C8B-B14F-4D97-AF65-F5344CB8AC3E}">
        <p14:creationId xmlns:p14="http://schemas.microsoft.com/office/powerpoint/2010/main" val="233259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1768"/>
          <a:stretch/>
        </p:blipFill>
        <p:spPr>
          <a:xfrm>
            <a:off x="426720" y="626035"/>
            <a:ext cx="8759582" cy="5429325"/>
          </a:xfrm>
          <a:prstGeom prst="rect">
            <a:avLst/>
          </a:prstGeom>
        </p:spPr>
      </p:pic>
      <p:sp>
        <p:nvSpPr>
          <p:cNvPr id="5" name="TextBox 4"/>
          <p:cNvSpPr txBox="1"/>
          <p:nvPr/>
        </p:nvSpPr>
        <p:spPr>
          <a:xfrm>
            <a:off x="9225280" y="955040"/>
            <a:ext cx="2763520" cy="830997"/>
          </a:xfrm>
          <a:prstGeom prst="rect">
            <a:avLst/>
          </a:prstGeom>
          <a:noFill/>
        </p:spPr>
        <p:txBody>
          <a:bodyPr wrap="square" rtlCol="0">
            <a:spAutoFit/>
          </a:bodyPr>
          <a:lstStyle/>
          <a:p>
            <a:r>
              <a:rPr lang="en-US" sz="4800" dirty="0"/>
              <a:t>Jesus</a:t>
            </a:r>
          </a:p>
        </p:txBody>
      </p:sp>
    </p:spTree>
    <p:extLst>
      <p:ext uri="{BB962C8B-B14F-4D97-AF65-F5344CB8AC3E}">
        <p14:creationId xmlns:p14="http://schemas.microsoft.com/office/powerpoint/2010/main" val="30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39" y="371825"/>
            <a:ext cx="8914581" cy="5947696"/>
          </a:xfrm>
          <a:prstGeom prst="rect">
            <a:avLst/>
          </a:prstGeom>
        </p:spPr>
      </p:pic>
      <p:sp>
        <p:nvSpPr>
          <p:cNvPr id="5" name="TextBox 4"/>
          <p:cNvSpPr txBox="1"/>
          <p:nvPr/>
        </p:nvSpPr>
        <p:spPr>
          <a:xfrm>
            <a:off x="9225280" y="955040"/>
            <a:ext cx="2763520" cy="830997"/>
          </a:xfrm>
          <a:prstGeom prst="rect">
            <a:avLst/>
          </a:prstGeom>
          <a:noFill/>
        </p:spPr>
        <p:txBody>
          <a:bodyPr wrap="square" rtlCol="0">
            <a:spAutoFit/>
          </a:bodyPr>
          <a:lstStyle/>
          <a:p>
            <a:r>
              <a:rPr lang="en-US" sz="4800" dirty="0"/>
              <a:t>Jesus</a:t>
            </a:r>
          </a:p>
        </p:txBody>
      </p:sp>
    </p:spTree>
    <p:extLst>
      <p:ext uri="{BB962C8B-B14F-4D97-AF65-F5344CB8AC3E}">
        <p14:creationId xmlns:p14="http://schemas.microsoft.com/office/powerpoint/2010/main" val="218794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25280" y="955040"/>
            <a:ext cx="2763520" cy="1446550"/>
          </a:xfrm>
          <a:prstGeom prst="rect">
            <a:avLst/>
          </a:prstGeom>
          <a:noFill/>
        </p:spPr>
        <p:txBody>
          <a:bodyPr wrap="square" rtlCol="0">
            <a:spAutoFit/>
          </a:bodyPr>
          <a:lstStyle/>
          <a:p>
            <a:r>
              <a:rPr lang="en-US" sz="4400" dirty="0"/>
              <a:t>Paul &amp;</a:t>
            </a:r>
          </a:p>
          <a:p>
            <a:r>
              <a:rPr lang="en-US" sz="4400" dirty="0"/>
              <a:t>Timothy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61" y="577517"/>
            <a:ext cx="8553320" cy="5895472"/>
          </a:xfrm>
          <a:prstGeom prst="rect">
            <a:avLst/>
          </a:prstGeom>
        </p:spPr>
      </p:pic>
    </p:spTree>
    <p:extLst>
      <p:ext uri="{BB962C8B-B14F-4D97-AF65-F5344CB8AC3E}">
        <p14:creationId xmlns:p14="http://schemas.microsoft.com/office/powerpoint/2010/main" val="395553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8842"/>
            <a:ext cx="12192000" cy="6319157"/>
          </a:xfrm>
        </p:spPr>
        <p:txBody>
          <a:bodyPr>
            <a:normAutofit fontScale="55000" lnSpcReduction="20000"/>
          </a:bodyPr>
          <a:lstStyle/>
          <a:p>
            <a:r>
              <a:rPr lang="en-US" sz="7000" b="1" dirty="0"/>
              <a:t>Making Disciples is about bringing in the harvest</a:t>
            </a:r>
          </a:p>
          <a:p>
            <a:r>
              <a:rPr lang="en-US" sz="8000" dirty="0" smtClean="0"/>
              <a:t>Matthew </a:t>
            </a:r>
            <a:r>
              <a:rPr lang="en-US" sz="8000" dirty="0"/>
              <a:t>9:37-38 “Then he said to his disciples, “The harvest is plentiful but the workers are few. Ask the Lord of the harvest, therefore, to send out workers into his harvest field.” </a:t>
            </a:r>
          </a:p>
          <a:p>
            <a:r>
              <a:rPr lang="en-US" sz="8000" dirty="0"/>
              <a:t>John 4:35 “Don’t you have a saying, ‘It’s still four months until harvest’? I tell you, open your eyes and look at the fields! They are ripe for harvest.’”</a:t>
            </a:r>
          </a:p>
          <a:p>
            <a:endParaRPr lang="en-US" sz="2800" dirty="0"/>
          </a:p>
          <a:p>
            <a:endParaRPr lang="en-US" sz="2800" dirty="0"/>
          </a:p>
        </p:txBody>
      </p:sp>
    </p:spTree>
    <p:extLst>
      <p:ext uri="{BB962C8B-B14F-4D97-AF65-F5344CB8AC3E}">
        <p14:creationId xmlns:p14="http://schemas.microsoft.com/office/powerpoint/2010/main" val="17732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 y="394208"/>
            <a:ext cx="10714510" cy="6026912"/>
          </a:xfrm>
          <a:prstGeom prst="rect">
            <a:avLst/>
          </a:prstGeom>
        </p:spPr>
      </p:pic>
    </p:spTree>
    <p:extLst>
      <p:ext uri="{BB962C8B-B14F-4D97-AF65-F5344CB8AC3E}">
        <p14:creationId xmlns:p14="http://schemas.microsoft.com/office/powerpoint/2010/main" val="404460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5400" b="1" dirty="0"/>
              <a:t>Wanda and I believe in the importance of making disciples wherever we go.</a:t>
            </a:r>
          </a:p>
          <a:p>
            <a:endParaRPr lang="en-US" dirty="0"/>
          </a:p>
        </p:txBody>
      </p:sp>
    </p:spTree>
    <p:extLst>
      <p:ext uri="{BB962C8B-B14F-4D97-AF65-F5344CB8AC3E}">
        <p14:creationId xmlns:p14="http://schemas.microsoft.com/office/powerpoint/2010/main" val="19211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6593" y="386080"/>
            <a:ext cx="6592207" cy="2308324"/>
          </a:xfrm>
          <a:prstGeom prst="rect">
            <a:avLst/>
          </a:prstGeom>
          <a:noFill/>
        </p:spPr>
        <p:txBody>
          <a:bodyPr wrap="square" rtlCol="0">
            <a:spAutoFit/>
          </a:bodyPr>
          <a:lstStyle/>
          <a:p>
            <a:r>
              <a:rPr lang="en-US" sz="3600" dirty="0"/>
              <a:t>Youth Discipleship Plan</a:t>
            </a:r>
          </a:p>
          <a:p>
            <a:endParaRPr lang="en-US" sz="3600" dirty="0"/>
          </a:p>
          <a:p>
            <a:r>
              <a:rPr lang="en-US" sz="3600" dirty="0"/>
              <a:t>       Warriors in Action;   </a:t>
            </a:r>
          </a:p>
          <a:p>
            <a:r>
              <a:rPr lang="en-US" sz="3600" dirty="0"/>
              <a:t>       Warriors in Obedience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39" y="954787"/>
            <a:ext cx="4628587" cy="347144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088" t="32108" r="22607" b="26570"/>
          <a:stretch/>
        </p:blipFill>
        <p:spPr>
          <a:xfrm>
            <a:off x="5194853" y="2928730"/>
            <a:ext cx="6658392" cy="3366052"/>
          </a:xfrm>
          <a:prstGeom prst="rect">
            <a:avLst/>
          </a:prstGeom>
        </p:spPr>
      </p:pic>
    </p:spTree>
    <p:extLst>
      <p:ext uri="{BB962C8B-B14F-4D97-AF65-F5344CB8AC3E}">
        <p14:creationId xmlns:p14="http://schemas.microsoft.com/office/powerpoint/2010/main" val="320322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3357" y="0"/>
            <a:ext cx="6355444" cy="2554545"/>
          </a:xfrm>
          <a:prstGeom prst="rect">
            <a:avLst/>
          </a:prstGeom>
          <a:noFill/>
        </p:spPr>
        <p:txBody>
          <a:bodyPr wrap="square" rtlCol="0">
            <a:spAutoFit/>
          </a:bodyPr>
          <a:lstStyle/>
          <a:p>
            <a:r>
              <a:rPr lang="en-US" sz="4000" dirty="0"/>
              <a:t>Warriors School</a:t>
            </a:r>
          </a:p>
          <a:p>
            <a:endParaRPr lang="en-US" sz="4000" dirty="0"/>
          </a:p>
          <a:p>
            <a:r>
              <a:rPr lang="en-US" sz="4000" dirty="0"/>
              <a:t>       Discipleship Training    </a:t>
            </a:r>
          </a:p>
          <a:p>
            <a:r>
              <a:rPr lang="en-US" sz="4000" dirty="0"/>
              <a:t>       	School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6217" y="1561512"/>
            <a:ext cx="3626469" cy="242763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77" y="3277773"/>
            <a:ext cx="3682740" cy="246530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5803" y="3636865"/>
            <a:ext cx="4596614" cy="307707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6544" y="3465676"/>
            <a:ext cx="3542257" cy="265669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875" y="126610"/>
            <a:ext cx="3719602" cy="2489981"/>
          </a:xfrm>
          <a:prstGeom prst="rect">
            <a:avLst/>
          </a:prstGeom>
        </p:spPr>
      </p:pic>
    </p:spTree>
    <p:extLst>
      <p:ext uri="{BB962C8B-B14F-4D97-AF65-F5344CB8AC3E}">
        <p14:creationId xmlns:p14="http://schemas.microsoft.com/office/powerpoint/2010/main" val="351028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4460" y="149316"/>
            <a:ext cx="4714240" cy="2185214"/>
          </a:xfrm>
          <a:prstGeom prst="rect">
            <a:avLst/>
          </a:prstGeom>
          <a:noFill/>
        </p:spPr>
        <p:txBody>
          <a:bodyPr wrap="square" rtlCol="0">
            <a:spAutoFit/>
          </a:bodyPr>
          <a:lstStyle/>
          <a:p>
            <a:r>
              <a:rPr lang="en-US" sz="4000" dirty="0"/>
              <a:t>Master’s Commission</a:t>
            </a:r>
          </a:p>
          <a:p>
            <a:endParaRPr lang="en-US" sz="2800" dirty="0"/>
          </a:p>
          <a:p>
            <a:r>
              <a:rPr lang="en-US" sz="28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304800"/>
            <a:ext cx="5567680" cy="417576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556" r="9205" b="5143"/>
          <a:stretch/>
        </p:blipFill>
        <p:spPr>
          <a:xfrm>
            <a:off x="6156959" y="1881187"/>
            <a:ext cx="5495955" cy="4641533"/>
          </a:xfrm>
          <a:prstGeom prst="rect">
            <a:avLst/>
          </a:prstGeom>
        </p:spPr>
      </p:pic>
    </p:spTree>
    <p:extLst>
      <p:ext uri="{BB962C8B-B14F-4D97-AF65-F5344CB8AC3E}">
        <p14:creationId xmlns:p14="http://schemas.microsoft.com/office/powerpoint/2010/main" val="6870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44" y="783771"/>
            <a:ext cx="11683092" cy="5102679"/>
          </a:xfrm>
        </p:spPr>
        <p:txBody>
          <a:bodyPr>
            <a:noAutofit/>
          </a:bodyPr>
          <a:lstStyle/>
          <a:p>
            <a:pPr marL="0" indent="0">
              <a:buNone/>
            </a:pPr>
            <a:r>
              <a:rPr lang="en-US" sz="3600" b="1" dirty="0"/>
              <a:t>Matthew 28:18-20</a:t>
            </a:r>
            <a:endParaRPr lang="en-US" sz="3600" dirty="0"/>
          </a:p>
          <a:p>
            <a:pPr marL="0" indent="0">
              <a:buNone/>
            </a:pPr>
            <a:r>
              <a:rPr lang="en-US" sz="4000" dirty="0"/>
              <a:t>“</a:t>
            </a:r>
            <a:r>
              <a:rPr lang="en-US" sz="4400" dirty="0"/>
              <a:t>Then Jesus came to them and said, “All authority in heaven and on earth has been given to me. </a:t>
            </a:r>
            <a:r>
              <a:rPr lang="en-US" sz="4400" baseline="30000" dirty="0"/>
              <a:t> </a:t>
            </a:r>
            <a:r>
              <a:rPr lang="en-US" sz="4400" dirty="0"/>
              <a:t>Therefore go and make disciples of all nations, baptizing them in the name of the Father and of the Son and of the Holy Spirit, and teaching them to obey everything I have commanded you. And surely I am with you always, to the very end of the age.”</a:t>
            </a:r>
          </a:p>
        </p:txBody>
      </p:sp>
    </p:spTree>
    <p:extLst>
      <p:ext uri="{BB962C8B-B14F-4D97-AF65-F5344CB8AC3E}">
        <p14:creationId xmlns:p14="http://schemas.microsoft.com/office/powerpoint/2010/main" val="37037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917440" cy="2369880"/>
          </a:xfrm>
          <a:prstGeom prst="rect">
            <a:avLst/>
          </a:prstGeom>
          <a:noFill/>
        </p:spPr>
        <p:txBody>
          <a:bodyPr wrap="square" rtlCol="0">
            <a:spAutoFit/>
          </a:bodyPr>
          <a:lstStyle/>
          <a:p>
            <a:r>
              <a:rPr lang="en-US" sz="3600" dirty="0"/>
              <a:t>Global University</a:t>
            </a:r>
          </a:p>
          <a:p>
            <a:endParaRPr lang="en-US" sz="2800" dirty="0"/>
          </a:p>
          <a:p>
            <a:r>
              <a:rPr lang="en-US" sz="2800" dirty="0"/>
              <a:t>             Discipleship centers</a:t>
            </a:r>
          </a:p>
          <a:p>
            <a:r>
              <a:rPr lang="en-US" sz="2800" dirty="0"/>
              <a:t>             Bible school</a:t>
            </a:r>
          </a:p>
          <a:p>
            <a:r>
              <a:rPr lang="en-US" sz="2800" dirty="0"/>
              <a:t>		    University level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480" y="968248"/>
            <a:ext cx="8087360" cy="5661152"/>
          </a:xfrm>
          <a:prstGeom prst="rect">
            <a:avLst/>
          </a:prstGeom>
        </p:spPr>
      </p:pic>
    </p:spTree>
    <p:extLst>
      <p:ext uri="{BB962C8B-B14F-4D97-AF65-F5344CB8AC3E}">
        <p14:creationId xmlns:p14="http://schemas.microsoft.com/office/powerpoint/2010/main" val="106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714240" cy="3785652"/>
          </a:xfrm>
          <a:prstGeom prst="rect">
            <a:avLst/>
          </a:prstGeom>
          <a:noFill/>
        </p:spPr>
        <p:txBody>
          <a:bodyPr wrap="square" rtlCol="0">
            <a:spAutoFit/>
          </a:bodyPr>
          <a:lstStyle/>
          <a:p>
            <a:r>
              <a:rPr lang="en-US" sz="4000" dirty="0"/>
              <a:t>Latin America Advanced School of Theology</a:t>
            </a:r>
          </a:p>
          <a:p>
            <a:endParaRPr lang="en-US" sz="4000" dirty="0"/>
          </a:p>
          <a:p>
            <a:r>
              <a:rPr lang="en-US" sz="4000" dirty="0"/>
              <a:t>Training pastors and leaders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104" y="435686"/>
            <a:ext cx="5358003" cy="6034256"/>
          </a:xfrm>
          <a:prstGeom prst="rect">
            <a:avLst/>
          </a:prstGeom>
        </p:spPr>
      </p:pic>
    </p:spTree>
    <p:extLst>
      <p:ext uri="{BB962C8B-B14F-4D97-AF65-F5344CB8AC3E}">
        <p14:creationId xmlns:p14="http://schemas.microsoft.com/office/powerpoint/2010/main" val="253370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560" y="3009900"/>
            <a:ext cx="4810401" cy="3487541"/>
          </a:xfrm>
          <a:prstGeom prst="rect">
            <a:avLst/>
          </a:prstGeom>
        </p:spPr>
      </p:pic>
      <p:sp>
        <p:nvSpPr>
          <p:cNvPr id="5" name="TextBox 4"/>
          <p:cNvSpPr txBox="1"/>
          <p:nvPr/>
        </p:nvSpPr>
        <p:spPr>
          <a:xfrm>
            <a:off x="3567793" y="124823"/>
            <a:ext cx="8934450" cy="1938992"/>
          </a:xfrm>
          <a:prstGeom prst="rect">
            <a:avLst/>
          </a:prstGeom>
          <a:noFill/>
        </p:spPr>
        <p:txBody>
          <a:bodyPr wrap="square" rtlCol="0">
            <a:spAutoFit/>
          </a:bodyPr>
          <a:lstStyle/>
          <a:p>
            <a:r>
              <a:rPr lang="en-US" sz="4000" dirty="0"/>
              <a:t>Soccer Salvation Camps</a:t>
            </a:r>
          </a:p>
          <a:p>
            <a:r>
              <a:rPr lang="en-US" sz="4000" dirty="0"/>
              <a:t>Volleyball &amp; Values Camps</a:t>
            </a:r>
          </a:p>
          <a:p>
            <a:endParaRPr lang="en-US" sz="400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5157" b="36885"/>
          <a:stretch/>
        </p:blipFill>
        <p:spPr>
          <a:xfrm>
            <a:off x="1" y="1534096"/>
            <a:ext cx="7820525" cy="2813704"/>
          </a:xfrm>
          <a:prstGeom prst="rect">
            <a:avLst/>
          </a:prstGeom>
        </p:spPr>
      </p:pic>
    </p:spTree>
    <p:extLst>
      <p:ext uri="{BB962C8B-B14F-4D97-AF65-F5344CB8AC3E}">
        <p14:creationId xmlns:p14="http://schemas.microsoft.com/office/powerpoint/2010/main" val="37430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6643" y="386080"/>
            <a:ext cx="6395357" cy="1754326"/>
          </a:xfrm>
          <a:prstGeom prst="rect">
            <a:avLst/>
          </a:prstGeom>
          <a:noFill/>
        </p:spPr>
        <p:txBody>
          <a:bodyPr wrap="square" rtlCol="0">
            <a:spAutoFit/>
          </a:bodyPr>
          <a:lstStyle/>
          <a:p>
            <a:r>
              <a:rPr lang="en-US" sz="3600" dirty="0"/>
              <a:t>Soccer Salvation Camps</a:t>
            </a:r>
          </a:p>
          <a:p>
            <a:r>
              <a:rPr lang="en-US" sz="3600" dirty="0"/>
              <a:t>Volleyball &amp; Values Camps</a:t>
            </a:r>
          </a:p>
          <a:p>
            <a:endParaRPr lang="en-US" sz="3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0" y="1097280"/>
            <a:ext cx="5109527" cy="3691288"/>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63"/>
          <a:stretch/>
        </p:blipFill>
        <p:spPr>
          <a:xfrm>
            <a:off x="5727032" y="2091209"/>
            <a:ext cx="6168188" cy="4165211"/>
          </a:xfrm>
          <a:prstGeom prst="rect">
            <a:avLst/>
          </a:prstGeom>
        </p:spPr>
      </p:pic>
    </p:spTree>
    <p:extLst>
      <p:ext uri="{BB962C8B-B14F-4D97-AF65-F5344CB8AC3E}">
        <p14:creationId xmlns:p14="http://schemas.microsoft.com/office/powerpoint/2010/main" val="115194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4560" y="386080"/>
            <a:ext cx="4917440" cy="2554545"/>
          </a:xfrm>
          <a:prstGeom prst="rect">
            <a:avLst/>
          </a:prstGeom>
          <a:noFill/>
        </p:spPr>
        <p:txBody>
          <a:bodyPr wrap="square" rtlCol="0">
            <a:spAutoFit/>
          </a:bodyPr>
          <a:lstStyle/>
          <a:p>
            <a:r>
              <a:rPr lang="en-US" sz="4000" dirty="0"/>
              <a:t>Soccer Salvation Camps</a:t>
            </a:r>
          </a:p>
          <a:p>
            <a:r>
              <a:rPr lang="en-US" sz="4000" dirty="0"/>
              <a:t>Volleyball &amp; Values Camps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08" y="981457"/>
            <a:ext cx="5717834" cy="428837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755" b="30877"/>
          <a:stretch/>
        </p:blipFill>
        <p:spPr>
          <a:xfrm>
            <a:off x="5090400" y="3633537"/>
            <a:ext cx="6852943" cy="2719134"/>
          </a:xfrm>
          <a:prstGeom prst="rect">
            <a:avLst/>
          </a:prstGeom>
        </p:spPr>
      </p:pic>
    </p:spTree>
    <p:extLst>
      <p:ext uri="{BB962C8B-B14F-4D97-AF65-F5344CB8AC3E}">
        <p14:creationId xmlns:p14="http://schemas.microsoft.com/office/powerpoint/2010/main" val="122855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2200" y="386080"/>
            <a:ext cx="6019800" cy="1754326"/>
          </a:xfrm>
          <a:prstGeom prst="rect">
            <a:avLst/>
          </a:prstGeom>
          <a:noFill/>
        </p:spPr>
        <p:txBody>
          <a:bodyPr wrap="square" rtlCol="0">
            <a:spAutoFit/>
          </a:bodyPr>
          <a:lstStyle/>
          <a:p>
            <a:r>
              <a:rPr lang="en-US" sz="3600" dirty="0"/>
              <a:t>Soccer Salvation Camps</a:t>
            </a:r>
          </a:p>
          <a:p>
            <a:r>
              <a:rPr lang="en-US" sz="3600" dirty="0"/>
              <a:t>Volleyball &amp; Values Camps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08" y="990580"/>
            <a:ext cx="5453139" cy="408985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373" y="2310067"/>
            <a:ext cx="5582652" cy="4186989"/>
          </a:xfrm>
          <a:prstGeom prst="rect">
            <a:avLst/>
          </a:prstGeom>
        </p:spPr>
      </p:pic>
    </p:spTree>
    <p:extLst>
      <p:ext uri="{BB962C8B-B14F-4D97-AF65-F5344CB8AC3E}">
        <p14:creationId xmlns:p14="http://schemas.microsoft.com/office/powerpoint/2010/main" val="18284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819" t="17119" r="22006" b="25007"/>
          <a:stretch/>
        </p:blipFill>
        <p:spPr>
          <a:xfrm>
            <a:off x="1136074" y="3186544"/>
            <a:ext cx="5232564" cy="3521651"/>
          </a:xfrm>
          <a:prstGeom prst="rect">
            <a:avLst/>
          </a:prstGeom>
        </p:spPr>
      </p:pic>
      <p:sp>
        <p:nvSpPr>
          <p:cNvPr id="5" name="TextBox 4"/>
          <p:cNvSpPr txBox="1"/>
          <p:nvPr/>
        </p:nvSpPr>
        <p:spPr>
          <a:xfrm>
            <a:off x="6057900" y="386080"/>
            <a:ext cx="5963706" cy="1323439"/>
          </a:xfrm>
          <a:prstGeom prst="rect">
            <a:avLst/>
          </a:prstGeom>
          <a:noFill/>
        </p:spPr>
        <p:txBody>
          <a:bodyPr wrap="square" rtlCol="0">
            <a:spAutoFit/>
          </a:bodyPr>
          <a:lstStyle/>
          <a:p>
            <a:r>
              <a:rPr lang="en-US" sz="4000" dirty="0"/>
              <a:t>Evangelistic Invasion in </a:t>
            </a:r>
            <a:r>
              <a:rPr lang="en-US" sz="4000" dirty="0" err="1"/>
              <a:t>Tingo</a:t>
            </a:r>
            <a:r>
              <a:rPr lang="en-US" sz="4000" dirty="0"/>
              <a:t> Maria: </a:t>
            </a:r>
            <a:r>
              <a:rPr lang="en-US" sz="4000" dirty="0" err="1"/>
              <a:t>Johner</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697" y="1886870"/>
            <a:ext cx="5423909" cy="3627239"/>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17968"/>
          <a:stretch/>
        </p:blipFill>
        <p:spPr>
          <a:xfrm>
            <a:off x="384602" y="249384"/>
            <a:ext cx="4826260" cy="2632363"/>
          </a:xfrm>
          <a:prstGeom prst="rect">
            <a:avLst/>
          </a:prstGeom>
        </p:spPr>
      </p:pic>
    </p:spTree>
    <p:extLst>
      <p:ext uri="{BB962C8B-B14F-4D97-AF65-F5344CB8AC3E}">
        <p14:creationId xmlns:p14="http://schemas.microsoft.com/office/powerpoint/2010/main" val="326243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400" b="1" dirty="0"/>
              <a:t>We believe that every disciple of Jesus should make other disciples wherever they go.</a:t>
            </a:r>
          </a:p>
          <a:p>
            <a:endParaRPr lang="en-US" dirty="0"/>
          </a:p>
        </p:txBody>
      </p:sp>
    </p:spTree>
    <p:extLst>
      <p:ext uri="{BB962C8B-B14F-4D97-AF65-F5344CB8AC3E}">
        <p14:creationId xmlns:p14="http://schemas.microsoft.com/office/powerpoint/2010/main" val="9756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52095" y="386080"/>
            <a:ext cx="4714240" cy="1323439"/>
          </a:xfrm>
          <a:prstGeom prst="rect">
            <a:avLst/>
          </a:prstGeom>
          <a:noFill/>
        </p:spPr>
        <p:txBody>
          <a:bodyPr wrap="square" rtlCol="0">
            <a:spAutoFit/>
          </a:bodyPr>
          <a:lstStyle/>
          <a:p>
            <a:r>
              <a:rPr lang="en-US" sz="4000" dirty="0"/>
              <a:t>Juan &amp; </a:t>
            </a:r>
            <a:r>
              <a:rPr lang="en-US" sz="4000" dirty="0" err="1"/>
              <a:t>Gianina</a:t>
            </a:r>
            <a:r>
              <a:rPr lang="en-US" sz="4000" dirty="0"/>
              <a:t> Salas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20" y="264160"/>
            <a:ext cx="6319520" cy="6319520"/>
          </a:xfrm>
          <a:prstGeom prst="rect">
            <a:avLst/>
          </a:prstGeom>
        </p:spPr>
      </p:pic>
    </p:spTree>
    <p:extLst>
      <p:ext uri="{BB962C8B-B14F-4D97-AF65-F5344CB8AC3E}">
        <p14:creationId xmlns:p14="http://schemas.microsoft.com/office/powerpoint/2010/main" val="23778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714240" cy="1446550"/>
          </a:xfrm>
          <a:prstGeom prst="rect">
            <a:avLst/>
          </a:prstGeom>
          <a:noFill/>
        </p:spPr>
        <p:txBody>
          <a:bodyPr wrap="square" rtlCol="0">
            <a:spAutoFit/>
          </a:bodyPr>
          <a:lstStyle/>
          <a:p>
            <a:r>
              <a:rPr lang="en-US" sz="4400" dirty="0"/>
              <a:t>José &amp; Karla Salas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358648"/>
            <a:ext cx="6184392" cy="6184392"/>
          </a:xfrm>
          <a:prstGeom prst="rect">
            <a:avLst/>
          </a:prstGeom>
        </p:spPr>
      </p:pic>
    </p:spTree>
    <p:extLst>
      <p:ext uri="{BB962C8B-B14F-4D97-AF65-F5344CB8AC3E}">
        <p14:creationId xmlns:p14="http://schemas.microsoft.com/office/powerpoint/2010/main" val="6711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17" r="14929" b="30324"/>
          <a:stretch/>
        </p:blipFill>
        <p:spPr>
          <a:xfrm>
            <a:off x="711201" y="407551"/>
            <a:ext cx="11016586" cy="5817417"/>
          </a:xfrm>
          <a:prstGeom prst="rect">
            <a:avLst/>
          </a:prstGeom>
        </p:spPr>
      </p:pic>
    </p:spTree>
    <p:extLst>
      <p:ext uri="{BB962C8B-B14F-4D97-AF65-F5344CB8AC3E}">
        <p14:creationId xmlns:p14="http://schemas.microsoft.com/office/powerpoint/2010/main" val="6600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714240" cy="1323439"/>
          </a:xfrm>
          <a:prstGeom prst="rect">
            <a:avLst/>
          </a:prstGeom>
          <a:noFill/>
        </p:spPr>
        <p:txBody>
          <a:bodyPr wrap="square" rtlCol="0">
            <a:spAutoFit/>
          </a:bodyPr>
          <a:lstStyle/>
          <a:p>
            <a:r>
              <a:rPr lang="en-US" sz="4000" dirty="0"/>
              <a:t>Franklin &amp; </a:t>
            </a:r>
            <a:r>
              <a:rPr lang="en-US" sz="4000" dirty="0" err="1"/>
              <a:t>Lisseth</a:t>
            </a:r>
            <a:r>
              <a:rPr lang="en-US" sz="4000" dirty="0"/>
              <a:t> Medina</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8212" t="2759" r="20765" b="29375"/>
          <a:stretch/>
        </p:blipFill>
        <p:spPr>
          <a:xfrm>
            <a:off x="751840" y="548639"/>
            <a:ext cx="4714240" cy="5849151"/>
          </a:xfrm>
          <a:prstGeom prst="rect">
            <a:avLst/>
          </a:prstGeom>
        </p:spPr>
      </p:pic>
    </p:spTree>
    <p:extLst>
      <p:ext uri="{BB962C8B-B14F-4D97-AF65-F5344CB8AC3E}">
        <p14:creationId xmlns:p14="http://schemas.microsoft.com/office/powerpoint/2010/main" val="372142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714240" cy="1446550"/>
          </a:xfrm>
          <a:prstGeom prst="rect">
            <a:avLst/>
          </a:prstGeom>
          <a:noFill/>
        </p:spPr>
        <p:txBody>
          <a:bodyPr wrap="square" rtlCol="0">
            <a:spAutoFit/>
          </a:bodyPr>
          <a:lstStyle/>
          <a:p>
            <a:r>
              <a:rPr lang="en-US" sz="4400" dirty="0"/>
              <a:t>Christian &amp; Kelly </a:t>
            </a:r>
            <a:r>
              <a:rPr lang="en-US" sz="4400" dirty="0" err="1"/>
              <a:t>Tinedo</a:t>
            </a:r>
            <a:endParaRPr lang="en-US" sz="4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297"/>
          <a:stretch/>
        </p:blipFill>
        <p:spPr>
          <a:xfrm>
            <a:off x="711200" y="548639"/>
            <a:ext cx="5221478" cy="5827427"/>
          </a:xfrm>
          <a:prstGeom prst="rect">
            <a:avLst/>
          </a:prstGeom>
        </p:spPr>
      </p:pic>
    </p:spTree>
    <p:extLst>
      <p:ext uri="{BB962C8B-B14F-4D97-AF65-F5344CB8AC3E}">
        <p14:creationId xmlns:p14="http://schemas.microsoft.com/office/powerpoint/2010/main" val="332966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74560" y="386080"/>
            <a:ext cx="4714240" cy="1446550"/>
          </a:xfrm>
          <a:prstGeom prst="rect">
            <a:avLst/>
          </a:prstGeom>
          <a:noFill/>
        </p:spPr>
        <p:txBody>
          <a:bodyPr wrap="square" rtlCol="0">
            <a:spAutoFit/>
          </a:bodyPr>
          <a:lstStyle/>
          <a:p>
            <a:r>
              <a:rPr lang="en-US" sz="4400" dirty="0"/>
              <a:t>Santiago &amp; Carmen Soto</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285" t="5434" r="6542" b="35704"/>
          <a:stretch/>
        </p:blipFill>
        <p:spPr>
          <a:xfrm>
            <a:off x="589280" y="372758"/>
            <a:ext cx="6421120" cy="6132652"/>
          </a:xfrm>
          <a:prstGeom prst="rect">
            <a:avLst/>
          </a:prstGeom>
        </p:spPr>
      </p:pic>
    </p:spTree>
    <p:extLst>
      <p:ext uri="{BB962C8B-B14F-4D97-AF65-F5344CB8AC3E}">
        <p14:creationId xmlns:p14="http://schemas.microsoft.com/office/powerpoint/2010/main" val="37844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b="1" dirty="0"/>
              <a:t>To Further the Process of Making Disciples, Our Desire is to establish a Global University Training Center in Lima.</a:t>
            </a:r>
            <a:endParaRPr lang="en-US" sz="4400" dirty="0"/>
          </a:p>
        </p:txBody>
      </p:sp>
    </p:spTree>
    <p:extLst>
      <p:ext uri="{BB962C8B-B14F-4D97-AF65-F5344CB8AC3E}">
        <p14:creationId xmlns:p14="http://schemas.microsoft.com/office/powerpoint/2010/main" val="15074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8534400" cy="4972050"/>
          </a:xfrm>
        </p:spPr>
        <p:txBody>
          <a:bodyPr>
            <a:noAutofit/>
          </a:bodyPr>
          <a:lstStyle/>
          <a:p>
            <a:r>
              <a:rPr lang="en-US" sz="5400" b="1" dirty="0"/>
              <a:t>Three R’s of Discipleship</a:t>
            </a:r>
          </a:p>
          <a:p>
            <a:pPr marL="0" indent="0">
              <a:buNone/>
            </a:pPr>
            <a:endParaRPr lang="en-US" sz="5400" dirty="0"/>
          </a:p>
          <a:p>
            <a:r>
              <a:rPr lang="en-US" sz="5400" dirty="0"/>
              <a:t>Relationship</a:t>
            </a:r>
          </a:p>
          <a:p>
            <a:r>
              <a:rPr lang="en-US" sz="5400" dirty="0"/>
              <a:t>Revelation</a:t>
            </a:r>
          </a:p>
          <a:p>
            <a:r>
              <a:rPr lang="en-US" sz="5400" dirty="0"/>
              <a:t>Response</a:t>
            </a:r>
          </a:p>
        </p:txBody>
      </p:sp>
    </p:spTree>
    <p:extLst>
      <p:ext uri="{BB962C8B-B14F-4D97-AF65-F5344CB8AC3E}">
        <p14:creationId xmlns:p14="http://schemas.microsoft.com/office/powerpoint/2010/main" val="29511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4019" y="1468301"/>
            <a:ext cx="8534400" cy="3615267"/>
          </a:xfrm>
        </p:spPr>
        <p:txBody>
          <a:bodyPr>
            <a:noAutofit/>
          </a:bodyPr>
          <a:lstStyle/>
          <a:p>
            <a:r>
              <a:rPr lang="en-US" sz="4800" b="1" dirty="0"/>
              <a:t>Basis of Discipleship through the Old Testament</a:t>
            </a:r>
          </a:p>
          <a:p>
            <a:pPr marL="0" indent="0">
              <a:buNone/>
            </a:pPr>
            <a:endParaRPr lang="en-US" sz="4800" b="1" dirty="0"/>
          </a:p>
          <a:p>
            <a:r>
              <a:rPr lang="en-US" sz="4800" dirty="0"/>
              <a:t>Adam</a:t>
            </a:r>
          </a:p>
          <a:p>
            <a:r>
              <a:rPr lang="en-US" sz="4800" dirty="0"/>
              <a:t>Abraham</a:t>
            </a:r>
          </a:p>
          <a:p>
            <a:r>
              <a:rPr lang="en-US" sz="4800" dirty="0"/>
              <a:t>Moses</a:t>
            </a:r>
          </a:p>
          <a:p>
            <a:r>
              <a:rPr lang="en-US" sz="4800" dirty="0"/>
              <a:t>David</a:t>
            </a:r>
          </a:p>
        </p:txBody>
      </p:sp>
    </p:spTree>
    <p:extLst>
      <p:ext uri="{BB962C8B-B14F-4D97-AF65-F5344CB8AC3E}">
        <p14:creationId xmlns:p14="http://schemas.microsoft.com/office/powerpoint/2010/main" val="5759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982" y="633046"/>
            <a:ext cx="6380327" cy="5758514"/>
          </a:xfrm>
          <a:prstGeom prst="rect">
            <a:avLst/>
          </a:prstGeom>
        </p:spPr>
      </p:pic>
      <p:sp>
        <p:nvSpPr>
          <p:cNvPr id="5" name="TextBox 4"/>
          <p:cNvSpPr txBox="1"/>
          <p:nvPr/>
        </p:nvSpPr>
        <p:spPr>
          <a:xfrm>
            <a:off x="9225280" y="955040"/>
            <a:ext cx="2763520" cy="923330"/>
          </a:xfrm>
          <a:prstGeom prst="rect">
            <a:avLst/>
          </a:prstGeom>
          <a:noFill/>
        </p:spPr>
        <p:txBody>
          <a:bodyPr wrap="square" rtlCol="0">
            <a:spAutoFit/>
          </a:bodyPr>
          <a:lstStyle/>
          <a:p>
            <a:r>
              <a:rPr lang="en-US" sz="5400" dirty="0"/>
              <a:t>Adam</a:t>
            </a:r>
          </a:p>
        </p:txBody>
      </p:sp>
    </p:spTree>
    <p:extLst>
      <p:ext uri="{BB962C8B-B14F-4D97-AF65-F5344CB8AC3E}">
        <p14:creationId xmlns:p14="http://schemas.microsoft.com/office/powerpoint/2010/main" val="259904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535" r="4116"/>
          <a:stretch/>
        </p:blipFill>
        <p:spPr>
          <a:xfrm>
            <a:off x="528321" y="586153"/>
            <a:ext cx="8707697" cy="5448887"/>
          </a:xfrm>
          <a:prstGeom prst="rect">
            <a:avLst/>
          </a:prstGeom>
        </p:spPr>
      </p:pic>
      <p:sp>
        <p:nvSpPr>
          <p:cNvPr id="5" name="TextBox 4"/>
          <p:cNvSpPr txBox="1"/>
          <p:nvPr/>
        </p:nvSpPr>
        <p:spPr>
          <a:xfrm>
            <a:off x="9225280" y="963376"/>
            <a:ext cx="2763520" cy="707886"/>
          </a:xfrm>
          <a:prstGeom prst="rect">
            <a:avLst/>
          </a:prstGeom>
          <a:noFill/>
        </p:spPr>
        <p:txBody>
          <a:bodyPr wrap="square" rtlCol="0">
            <a:spAutoFit/>
          </a:bodyPr>
          <a:lstStyle/>
          <a:p>
            <a:r>
              <a:rPr lang="en-US" sz="4000" dirty="0"/>
              <a:t>Abraham</a:t>
            </a:r>
          </a:p>
        </p:txBody>
      </p:sp>
    </p:spTree>
    <p:extLst>
      <p:ext uri="{BB962C8B-B14F-4D97-AF65-F5344CB8AC3E}">
        <p14:creationId xmlns:p14="http://schemas.microsoft.com/office/powerpoint/2010/main" val="137734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280" r="12098"/>
          <a:stretch/>
        </p:blipFill>
        <p:spPr>
          <a:xfrm>
            <a:off x="711199" y="406400"/>
            <a:ext cx="8006081" cy="6042690"/>
          </a:xfrm>
          <a:prstGeom prst="rect">
            <a:avLst/>
          </a:prstGeom>
        </p:spPr>
      </p:pic>
      <p:sp>
        <p:nvSpPr>
          <p:cNvPr id="5" name="TextBox 4"/>
          <p:cNvSpPr txBox="1"/>
          <p:nvPr/>
        </p:nvSpPr>
        <p:spPr>
          <a:xfrm>
            <a:off x="9225280" y="955040"/>
            <a:ext cx="2763520" cy="830997"/>
          </a:xfrm>
          <a:prstGeom prst="rect">
            <a:avLst/>
          </a:prstGeom>
          <a:noFill/>
        </p:spPr>
        <p:txBody>
          <a:bodyPr wrap="square" rtlCol="0">
            <a:spAutoFit/>
          </a:bodyPr>
          <a:lstStyle/>
          <a:p>
            <a:r>
              <a:rPr lang="en-US" sz="4800" dirty="0"/>
              <a:t>Moses</a:t>
            </a:r>
          </a:p>
        </p:txBody>
      </p:sp>
    </p:spTree>
    <p:extLst>
      <p:ext uri="{BB962C8B-B14F-4D97-AF65-F5344CB8AC3E}">
        <p14:creationId xmlns:p14="http://schemas.microsoft.com/office/powerpoint/2010/main" val="251439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764" b="20446"/>
          <a:stretch/>
        </p:blipFill>
        <p:spPr>
          <a:xfrm>
            <a:off x="690880" y="291665"/>
            <a:ext cx="7640320" cy="6259547"/>
          </a:xfrm>
          <a:prstGeom prst="rect">
            <a:avLst/>
          </a:prstGeom>
        </p:spPr>
      </p:pic>
      <p:sp>
        <p:nvSpPr>
          <p:cNvPr id="5" name="TextBox 4"/>
          <p:cNvSpPr txBox="1"/>
          <p:nvPr/>
        </p:nvSpPr>
        <p:spPr>
          <a:xfrm>
            <a:off x="9225280" y="955040"/>
            <a:ext cx="2763520" cy="2123658"/>
          </a:xfrm>
          <a:prstGeom prst="rect">
            <a:avLst/>
          </a:prstGeom>
          <a:noFill/>
        </p:spPr>
        <p:txBody>
          <a:bodyPr wrap="square" rtlCol="0">
            <a:spAutoFit/>
          </a:bodyPr>
          <a:lstStyle/>
          <a:p>
            <a:r>
              <a:rPr lang="en-US" sz="4400" dirty="0"/>
              <a:t>King David &amp;</a:t>
            </a:r>
          </a:p>
          <a:p>
            <a:r>
              <a:rPr lang="en-US" sz="4400" dirty="0"/>
              <a:t>Solomon</a:t>
            </a:r>
          </a:p>
        </p:txBody>
      </p:sp>
    </p:spTree>
    <p:extLst>
      <p:ext uri="{BB962C8B-B14F-4D97-AF65-F5344CB8AC3E}">
        <p14:creationId xmlns:p14="http://schemas.microsoft.com/office/powerpoint/2010/main" val="29919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270</TotalTime>
  <Words>288</Words>
  <Application>Microsoft Office PowerPoint</Application>
  <PresentationFormat>Custom</PresentationFormat>
  <Paragraphs>63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Slice</vt:lpstr>
      <vt:lpstr>Making Disciples of all 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Disciples of all Nations</dc:title>
  <dc:creator>Owner</dc:creator>
  <cp:lastModifiedBy>BlueUser</cp:lastModifiedBy>
  <cp:revision>47</cp:revision>
  <dcterms:created xsi:type="dcterms:W3CDTF">2016-07-07T01:29:29Z</dcterms:created>
  <dcterms:modified xsi:type="dcterms:W3CDTF">2016-07-31T12:19:32Z</dcterms:modified>
</cp:coreProperties>
</file>