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59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621"/>
  </p:normalViewPr>
  <p:slideViewPr>
    <p:cSldViewPr snapToGrid="0" snapToObjects="1">
      <p:cViewPr varScale="1">
        <p:scale>
          <a:sx n="85" d="100"/>
          <a:sy n="85" d="100"/>
        </p:scale>
        <p:origin x="5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799D-0ADF-3A4C-B17C-395ADCD8476F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F2CA-C326-834B-9FFB-BCD135FD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493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799D-0ADF-3A4C-B17C-395ADCD8476F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F2CA-C326-834B-9FFB-BCD135FD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8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799D-0ADF-3A4C-B17C-395ADCD8476F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F2CA-C326-834B-9FFB-BCD135FD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2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799D-0ADF-3A4C-B17C-395ADCD8476F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F2CA-C326-834B-9FFB-BCD135FD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56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799D-0ADF-3A4C-B17C-395ADCD8476F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F2CA-C326-834B-9FFB-BCD135FD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61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799D-0ADF-3A4C-B17C-395ADCD8476F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F2CA-C326-834B-9FFB-BCD135FD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05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799D-0ADF-3A4C-B17C-395ADCD8476F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F2CA-C326-834B-9FFB-BCD135FDF94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160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799D-0ADF-3A4C-B17C-395ADCD8476F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F2CA-C326-834B-9FFB-BCD135FD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6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799D-0ADF-3A4C-B17C-395ADCD8476F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F2CA-C326-834B-9FFB-BCD135FD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5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799D-0ADF-3A4C-B17C-395ADCD8476F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F2CA-C326-834B-9FFB-BCD135FD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78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D07B799D-0ADF-3A4C-B17C-395ADCD8476F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F2CA-C326-834B-9FFB-BCD135FD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1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07B799D-0ADF-3A4C-B17C-395ADCD8476F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AEFF2CA-C326-834B-9FFB-BCD135FDF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40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355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115734" y="152400"/>
            <a:ext cx="596053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dirty="0"/>
              <a:t>Pray about everything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6402" y="1073766"/>
            <a:ext cx="11785599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(Philippians 4:6) </a:t>
            </a:r>
            <a:r>
              <a:rPr lang="en-US" sz="4400" dirty="0"/>
              <a:t>...in everything, by prayer and petition, with thanksgiving, present your requests to God. </a:t>
            </a:r>
          </a:p>
          <a:p>
            <a:r>
              <a:rPr lang="en-US" sz="4400" b="1" dirty="0"/>
              <a:t>(Philippians 4:7) </a:t>
            </a:r>
            <a:r>
              <a:rPr lang="en-US" sz="4400" dirty="0"/>
              <a:t>...And the peace of God, which transcends all understanding, will guard your hearts and your minds in Christ Jesus. </a:t>
            </a:r>
          </a:p>
          <a:p>
            <a:r>
              <a:rPr lang="en-US" sz="4400" b="1" dirty="0"/>
              <a:t>(1 Peter 5:7) </a:t>
            </a:r>
            <a:r>
              <a:rPr lang="en-US" sz="4400" dirty="0"/>
              <a:t>Cast all your anxiety on him because he cares for you.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06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115733" y="186267"/>
            <a:ext cx="555413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dirty="0"/>
              <a:t>Pray about everything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20800" y="1232707"/>
            <a:ext cx="887306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Bottom Line:</a:t>
            </a:r>
            <a:r>
              <a:rPr lang="en-US" sz="6600" dirty="0"/>
              <a:t> He Cares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39538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98134" y="237067"/>
            <a:ext cx="7366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400" dirty="0"/>
              <a:t>Think about the right things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8667" y="1405467"/>
            <a:ext cx="1159933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(</a:t>
            </a:r>
            <a:r>
              <a:rPr lang="en-US" sz="4800" b="1" dirty="0"/>
              <a:t>Philippians 4:8) </a:t>
            </a:r>
            <a:r>
              <a:rPr lang="en-US" sz="4800" dirty="0"/>
              <a:t>Finally, brothers, whatever is true, whatever is noble, whatever is right, whatever is pure, whatever is lovely, whatever is admirable--if anything is excellent or praiseworthy-- think about such things. </a:t>
            </a:r>
          </a:p>
          <a:p>
            <a:r>
              <a:rPr lang="en-US" sz="4800" b="1" dirty="0"/>
              <a:t>(Proverbs 23:7 NKJV) </a:t>
            </a:r>
            <a:r>
              <a:rPr lang="en-US" sz="4800" dirty="0"/>
              <a:t>For as he thinks in his heart, so is he...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9885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77067" y="355600"/>
            <a:ext cx="663786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400" dirty="0"/>
              <a:t>Think about the right things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78933" y="1757639"/>
            <a:ext cx="1021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Bottom Line:</a:t>
            </a:r>
            <a:r>
              <a:rPr lang="en-US" sz="6600" dirty="0"/>
              <a:t> My life is shaped by my thoughts.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92722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7" y="-9803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54867" y="355600"/>
            <a:ext cx="628226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400" dirty="0"/>
              <a:t>Be content with my things</a:t>
            </a:r>
            <a:r>
              <a:rPr lang="en-US" dirty="0"/>
              <a:t> 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7067" y="1218848"/>
            <a:ext cx="117856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(Philippians 4:11) </a:t>
            </a:r>
            <a:r>
              <a:rPr lang="en-US" sz="4400" dirty="0"/>
              <a:t>I am not saying this because I am in need, for I have learned to be content whatever the circumstances. </a:t>
            </a:r>
          </a:p>
          <a:p>
            <a:r>
              <a:rPr lang="en-US" sz="4400" b="1" dirty="0"/>
              <a:t>(Philippians 4:12) </a:t>
            </a:r>
            <a:r>
              <a:rPr lang="en-US" sz="4400" dirty="0"/>
              <a:t>I know what it is to be in need, and I know what it is to have plenty. I have learned the secret of being content in any and every situation, whether well fed or hungry, whether living in plenty or in want.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33728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80267" y="423333"/>
            <a:ext cx="6502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400" dirty="0"/>
              <a:t>Be content with my things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77333" y="1469773"/>
            <a:ext cx="10515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/>
              <a:t>Bottom Line:</a:t>
            </a:r>
            <a:r>
              <a:rPr lang="en-US" sz="7200" dirty="0"/>
              <a:t> </a:t>
            </a:r>
          </a:p>
          <a:p>
            <a:r>
              <a:rPr lang="en-US" sz="7200" dirty="0"/>
              <a:t>Christ is enough</a:t>
            </a:r>
            <a:r>
              <a:rPr lang="en-US" sz="3600" dirty="0"/>
              <a:t> </a:t>
            </a:r>
          </a:p>
          <a:p>
            <a:r>
              <a:rPr lang="en-US" sz="3600" dirty="0"/>
              <a:t> 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17551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24933" y="897466"/>
            <a:ext cx="11057467" cy="3166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Gill Sans MT" charset="0"/>
                <a:ea typeface="Gill Sans MT" charset="0"/>
                <a:cs typeface="Gill Sans MT" charset="0"/>
              </a:rPr>
              <a:t>How to Overcome Stress?</a:t>
            </a:r>
          </a:p>
        </p:txBody>
      </p:sp>
    </p:spTree>
    <p:extLst>
      <p:ext uri="{BB962C8B-B14F-4D97-AF65-F5344CB8AC3E}">
        <p14:creationId xmlns:p14="http://schemas.microsoft.com/office/powerpoint/2010/main" val="740534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122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7156" y="276577"/>
            <a:ext cx="5559777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Death of a loved one</a:t>
            </a:r>
          </a:p>
          <a:p>
            <a:r>
              <a:rPr lang="en-US" sz="4400" dirty="0"/>
              <a:t>Confrontations </a:t>
            </a:r>
          </a:p>
          <a:p>
            <a:r>
              <a:rPr lang="en-US" sz="4400" dirty="0"/>
              <a:t>Marriage </a:t>
            </a:r>
          </a:p>
          <a:p>
            <a:r>
              <a:rPr lang="en-US" sz="4400" dirty="0"/>
              <a:t>Deadlines </a:t>
            </a:r>
          </a:p>
          <a:p>
            <a:r>
              <a:rPr lang="en-US" sz="4400" dirty="0"/>
              <a:t>Legal problems </a:t>
            </a:r>
          </a:p>
          <a:p>
            <a:r>
              <a:rPr lang="en-US" sz="4400" dirty="0"/>
              <a:t>Job loss</a:t>
            </a:r>
          </a:p>
          <a:p>
            <a:r>
              <a:rPr lang="en-US" sz="4400" dirty="0"/>
              <a:t>Divorce </a:t>
            </a:r>
          </a:p>
          <a:p>
            <a:r>
              <a:rPr lang="en-US" sz="4400" dirty="0"/>
              <a:t>New Job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08889" y="762000"/>
            <a:ext cx="58984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Retirement </a:t>
            </a:r>
          </a:p>
          <a:p>
            <a:r>
              <a:rPr lang="en-US" sz="4800" dirty="0"/>
              <a:t>Money problems </a:t>
            </a:r>
          </a:p>
          <a:p>
            <a:r>
              <a:rPr lang="en-US" sz="4800" dirty="0"/>
              <a:t>Illnesses </a:t>
            </a:r>
          </a:p>
          <a:p>
            <a:r>
              <a:rPr lang="en-US" sz="4800" dirty="0"/>
              <a:t>Parenting </a:t>
            </a:r>
          </a:p>
          <a:p>
            <a:r>
              <a:rPr lang="en-US" sz="4800" dirty="0"/>
              <a:t>Pace of life </a:t>
            </a:r>
          </a:p>
          <a:p>
            <a:r>
              <a:rPr lang="en-US" sz="4800" dirty="0"/>
              <a:t>Expectation of others </a:t>
            </a:r>
          </a:p>
        </p:txBody>
      </p:sp>
    </p:spTree>
    <p:extLst>
      <p:ext uri="{BB962C8B-B14F-4D97-AF65-F5344CB8AC3E}">
        <p14:creationId xmlns:p14="http://schemas.microsoft.com/office/powerpoint/2010/main" val="612673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94267" y="592667"/>
            <a:ext cx="10837333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God Never Promised: </a:t>
            </a:r>
          </a:p>
          <a:p>
            <a:endParaRPr lang="en-US" sz="5400" dirty="0"/>
          </a:p>
          <a:p>
            <a:pPr marL="571500" indent="-571500">
              <a:buFont typeface="Arial" charset="0"/>
              <a:buChar char="•"/>
            </a:pPr>
            <a:r>
              <a:rPr lang="en-US" sz="5400" dirty="0"/>
              <a:t>Stress free life </a:t>
            </a:r>
          </a:p>
          <a:p>
            <a:pPr marL="571500" indent="-571500">
              <a:buFont typeface="Arial" charset="0"/>
              <a:buChar char="•"/>
            </a:pPr>
            <a:r>
              <a:rPr lang="en-US" sz="5400" dirty="0"/>
              <a:t>Allow You to escape stress</a:t>
            </a:r>
          </a:p>
          <a:p>
            <a:pPr marL="571500" indent="-571500">
              <a:buFont typeface="Arial" charset="0"/>
              <a:buChar char="•"/>
            </a:pPr>
            <a:r>
              <a:rPr lang="en-US" sz="5400" dirty="0"/>
              <a:t>The stress in this life would be easy</a:t>
            </a:r>
          </a:p>
          <a:p>
            <a:pPr marL="571500" indent="-571500">
              <a:buFont typeface="Arial" charset="0"/>
              <a:buChar char="•"/>
            </a:pPr>
            <a:r>
              <a:rPr lang="en-US" sz="5400" dirty="0"/>
              <a:t>That your faith would free you from stress</a:t>
            </a:r>
          </a:p>
          <a:p>
            <a:endParaRPr lang="en-US" sz="2800" dirty="0"/>
          </a:p>
          <a:p>
            <a:r>
              <a:rPr lang="en-US" sz="2800" dirty="0"/>
              <a:t>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7752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12800" y="914400"/>
            <a:ext cx="1039706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God Promised:</a:t>
            </a:r>
          </a:p>
          <a:p>
            <a:endParaRPr lang="en-US" sz="6000" dirty="0"/>
          </a:p>
          <a:p>
            <a:pPr marL="571500" indent="-571500">
              <a:buFont typeface="Arial" charset="0"/>
              <a:buChar char="•"/>
            </a:pPr>
            <a:r>
              <a:rPr lang="en-US" sz="6000" dirty="0"/>
              <a:t>Peace in the midst of stress</a:t>
            </a:r>
          </a:p>
          <a:p>
            <a:pPr marL="571500" indent="-571500">
              <a:buFont typeface="Arial" charset="0"/>
              <a:buChar char="•"/>
            </a:pPr>
            <a:r>
              <a:rPr lang="en-US" sz="6000" dirty="0"/>
              <a:t>To overcome stress</a:t>
            </a:r>
          </a:p>
          <a:p>
            <a:pPr marL="571500" indent="-571500">
              <a:buFont typeface="Arial" charset="0"/>
              <a:buChar char="•"/>
            </a:pPr>
            <a:r>
              <a:rPr lang="en-US" sz="6000" dirty="0"/>
              <a:t>Be with you in the midst of stress</a:t>
            </a:r>
          </a:p>
        </p:txBody>
      </p:sp>
    </p:spTree>
    <p:extLst>
      <p:ext uri="{BB962C8B-B14F-4D97-AF65-F5344CB8AC3E}">
        <p14:creationId xmlns:p14="http://schemas.microsoft.com/office/powerpoint/2010/main" val="1419029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8489" y="90312"/>
            <a:ext cx="1102360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John 16:33 I have told you these things, so that in me you may have peace. In this world you will have trouble. But take heart! I have overcome the world. </a:t>
            </a:r>
          </a:p>
          <a:p>
            <a:r>
              <a:rPr lang="en-US" sz="5400" dirty="0"/>
              <a:t> </a:t>
            </a:r>
          </a:p>
          <a:p>
            <a:r>
              <a:rPr lang="en-US" sz="5400" dirty="0"/>
              <a:t>Psalm 34:19 34:19 Many are the afflictions of the righteous but the LORD delivers him out of them all.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6948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51467" y="846667"/>
            <a:ext cx="987213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Things We Need to Know </a:t>
            </a:r>
            <a:endParaRPr lang="en-US" sz="6000" dirty="0"/>
          </a:p>
          <a:p>
            <a:r>
              <a:rPr lang="en-US" sz="6000" dirty="0"/>
              <a:t> </a:t>
            </a:r>
          </a:p>
          <a:p>
            <a:pPr lvl="0"/>
            <a:r>
              <a:rPr lang="en-US" sz="6000" dirty="0"/>
              <a:t>I’ve Been Here Before</a:t>
            </a:r>
          </a:p>
          <a:p>
            <a:r>
              <a:rPr lang="en-US" sz="6000" dirty="0"/>
              <a:t> </a:t>
            </a:r>
          </a:p>
          <a:p>
            <a:pPr lvl="0"/>
            <a:r>
              <a:rPr lang="en-US" sz="6000" dirty="0"/>
              <a:t>I’m better under stress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8016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63133" y="135467"/>
            <a:ext cx="94657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dirty="0"/>
              <a:t>Worry About Nothing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0933" y="948691"/>
            <a:ext cx="11921067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Philippians 4:6 Do not be anxious about anything </a:t>
            </a:r>
          </a:p>
          <a:p>
            <a:r>
              <a:rPr lang="en-US" sz="4400" dirty="0"/>
              <a:t> </a:t>
            </a:r>
          </a:p>
          <a:p>
            <a:r>
              <a:rPr lang="en-US" sz="4400" dirty="0"/>
              <a:t>Matthew 6:27 Who of you by worrying can add a single hour to his life? </a:t>
            </a:r>
          </a:p>
          <a:p>
            <a:r>
              <a:rPr lang="en-US" sz="4400" dirty="0"/>
              <a:t> </a:t>
            </a:r>
          </a:p>
          <a:p>
            <a:r>
              <a:rPr lang="en-US" sz="4400" dirty="0"/>
              <a:t>Matthew 6:34 Therefore do not worry about tomorrow, for tomorrow will worry about itself. Each day has enough trouble of its own. </a:t>
            </a:r>
          </a:p>
          <a:p>
            <a:r>
              <a:rPr lang="en-US" sz="4400" dirty="0"/>
              <a:t> </a:t>
            </a:r>
          </a:p>
          <a:p>
            <a:endParaRPr lang="en-US" sz="4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3456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06133" y="457200"/>
            <a:ext cx="677333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400" dirty="0"/>
              <a:t>Worry About Nothing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9533" y="2105562"/>
            <a:ext cx="107865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Bottom Line:</a:t>
            </a:r>
            <a:r>
              <a:rPr lang="en-US" sz="6600" dirty="0"/>
              <a:t> Live One day at a time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6875704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1542</TotalTime>
  <Words>397</Words>
  <Application>Microsoft Office PowerPoint</Application>
  <PresentationFormat>Widescreen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Gill Sans MT</vt:lpstr>
      <vt:lpstr>Parcel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Jones</dc:creator>
  <cp:lastModifiedBy>Steven Allen</cp:lastModifiedBy>
  <cp:revision>11</cp:revision>
  <dcterms:created xsi:type="dcterms:W3CDTF">2016-06-25T02:32:04Z</dcterms:created>
  <dcterms:modified xsi:type="dcterms:W3CDTF">2016-06-26T12:24:05Z</dcterms:modified>
</cp:coreProperties>
</file>