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0" r:id="rId23"/>
    <p:sldId id="281" r:id="rId24"/>
    <p:sldId id="282" r:id="rId25"/>
    <p:sldId id="277" r:id="rId26"/>
    <p:sldId id="27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43"/>
  </p:normalViewPr>
  <p:slideViewPr>
    <p:cSldViewPr snapToGrid="0" snapToObjects="1">
      <p:cViewPr>
        <p:scale>
          <a:sx n="90" d="100"/>
          <a:sy n="90" d="100"/>
        </p:scale>
        <p:origin x="800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5472F-FB5D-524C-A500-B42243014B95}" type="datetimeFigureOut">
              <a:rPr lang="en-US" smtClean="0"/>
              <a:t>4/21/16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C0F3-E37E-5D4C-B253-46BF90DFC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76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5472F-FB5D-524C-A500-B42243014B95}" type="datetimeFigureOut">
              <a:rPr lang="en-US" smtClean="0"/>
              <a:t>4/21/16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C0F3-E37E-5D4C-B253-46BF90DFC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222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5472F-FB5D-524C-A500-B42243014B95}" type="datetimeFigureOut">
              <a:rPr lang="en-US" smtClean="0"/>
              <a:t>4/21/16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C0F3-E37E-5D4C-B253-46BF90DFC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88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5472F-FB5D-524C-A500-B42243014B95}" type="datetimeFigureOut">
              <a:rPr lang="en-US" smtClean="0"/>
              <a:t>4/21/16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C0F3-E37E-5D4C-B253-46BF90DFC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86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5472F-FB5D-524C-A500-B42243014B95}" type="datetimeFigureOut">
              <a:rPr lang="en-US" smtClean="0"/>
              <a:t>4/21/16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C0F3-E37E-5D4C-B253-46BF90DFC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820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5472F-FB5D-524C-A500-B42243014B95}" type="datetimeFigureOut">
              <a:rPr lang="en-US" smtClean="0"/>
              <a:t>4/21/16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C0F3-E37E-5D4C-B253-46BF90DFC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30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5472F-FB5D-524C-A500-B42243014B95}" type="datetimeFigureOut">
              <a:rPr lang="en-US" smtClean="0"/>
              <a:t>4/21/16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C0F3-E37E-5D4C-B253-46BF90DFC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21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5472F-FB5D-524C-A500-B42243014B95}" type="datetimeFigureOut">
              <a:rPr lang="en-US" smtClean="0"/>
              <a:t>4/21/16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C0F3-E37E-5D4C-B253-46BF90DFC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77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5472F-FB5D-524C-A500-B42243014B95}" type="datetimeFigureOut">
              <a:rPr lang="en-US" smtClean="0"/>
              <a:t>4/21/16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C0F3-E37E-5D4C-B253-46BF90DFC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398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5472F-FB5D-524C-A500-B42243014B95}" type="datetimeFigureOut">
              <a:rPr lang="en-US" smtClean="0"/>
              <a:t>4/21/16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C0F3-E37E-5D4C-B253-46BF90DFC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8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5472F-FB5D-524C-A500-B42243014B95}" type="datetimeFigureOut">
              <a:rPr lang="en-US" smtClean="0"/>
              <a:t>4/21/16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4C0F3-E37E-5D4C-B253-46BF90DFC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56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5472F-FB5D-524C-A500-B42243014B95}" type="datetimeFigureOut">
              <a:rPr lang="en-US" smtClean="0"/>
              <a:t>4/21/16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4C0F3-E37E-5D4C-B253-46BF90DFC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795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28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7459"/>
            <a:ext cx="10515600" cy="487950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My system is </a:t>
            </a:r>
            <a:r>
              <a:rPr lang="en-US" sz="4400" b="1" dirty="0">
                <a:solidFill>
                  <a:srgbClr val="FFFF00"/>
                </a:solidFill>
                <a:latin typeface="Lucida Sans" charset="0"/>
                <a:ea typeface="Lucida Sans" charset="0"/>
                <a:cs typeface="Lucida Sans" charset="0"/>
              </a:rPr>
              <a:t>perfectly</a:t>
            </a:r>
            <a:r>
              <a:rPr lang="en-US" sz="4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 </a:t>
            </a:r>
            <a:r>
              <a:rPr lang="en-US" sz="4400" b="1" dirty="0">
                <a:solidFill>
                  <a:srgbClr val="FFFF00"/>
                </a:solidFill>
                <a:latin typeface="Lucida Sans" charset="0"/>
                <a:ea typeface="Lucida Sans" charset="0"/>
                <a:cs typeface="Lucida Sans" charset="0"/>
              </a:rPr>
              <a:t>designed</a:t>
            </a:r>
            <a:r>
              <a:rPr lang="en-US" sz="4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 to get the </a:t>
            </a:r>
            <a:r>
              <a:rPr lang="en-US" sz="4400" b="1" dirty="0">
                <a:solidFill>
                  <a:srgbClr val="FFFF00"/>
                </a:solidFill>
                <a:latin typeface="Lucida Sans" charset="0"/>
                <a:ea typeface="Lucida Sans" charset="0"/>
                <a:cs typeface="Lucida Sans" charset="0"/>
              </a:rPr>
              <a:t>results</a:t>
            </a:r>
            <a:r>
              <a:rPr lang="en-US" sz="4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 its getting.</a:t>
            </a:r>
            <a:endParaRPr lang="en-US" sz="4400" dirty="0"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434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7459"/>
            <a:ext cx="10515600" cy="344753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1. I’m Living without God’s </a:t>
            </a:r>
            <a:r>
              <a:rPr lang="en-US" sz="4400" b="1" u="sng" dirty="0">
                <a:solidFill>
                  <a:srgbClr val="FFFF00"/>
                </a:solidFill>
                <a:latin typeface="Lucida Sans" charset="0"/>
                <a:ea typeface="Lucida Sans" charset="0"/>
                <a:cs typeface="Lucida Sans" charset="0"/>
              </a:rPr>
              <a:t>purpose</a:t>
            </a:r>
            <a:r>
              <a:rPr lang="en-US" sz="4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.</a:t>
            </a:r>
            <a:endParaRPr lang="en-US" sz="4400" dirty="0">
              <a:latin typeface="Lucida Sans" charset="0"/>
              <a:ea typeface="Lucida Sans" charset="0"/>
              <a:cs typeface="Lucida Sans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26897" y="5480907"/>
            <a:ext cx="63269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sz="3200" dirty="0"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637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46886"/>
            <a:ext cx="10515600" cy="483007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For </a:t>
            </a:r>
            <a:r>
              <a:rPr lang="en-US" sz="4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we are God's masterpiece. He has created us anew in Christ Jesus, so we can do the good </a:t>
            </a:r>
            <a:r>
              <a:rPr lang="en-US" sz="44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works </a:t>
            </a:r>
            <a:r>
              <a:rPr lang="en-US" sz="4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he planned for us long ago</a:t>
            </a:r>
            <a:r>
              <a:rPr lang="en-US" sz="44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.</a:t>
            </a:r>
            <a:endParaRPr lang="en-US" sz="4400" dirty="0">
              <a:latin typeface="Lucida Sans" charset="0"/>
              <a:ea typeface="Lucida Sans" charset="0"/>
              <a:cs typeface="Lucida Sans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26897" y="5480907"/>
            <a:ext cx="63269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Ephesians 2:10 (NLT</a:t>
            </a:r>
            <a:r>
              <a:rPr lang="en-US" sz="32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)</a:t>
            </a:r>
            <a:endParaRPr lang="en-US" sz="3200" dirty="0"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142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09816"/>
            <a:ext cx="10515600" cy="486714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Seek </a:t>
            </a:r>
            <a:r>
              <a:rPr lang="en-US" sz="4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first his kingdom and his righteousness, and all these </a:t>
            </a:r>
            <a:r>
              <a:rPr lang="en-US" sz="44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things, [the fullness </a:t>
            </a:r>
            <a:r>
              <a:rPr lang="en-US" sz="4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of life</a:t>
            </a:r>
            <a:r>
              <a:rPr lang="en-US" sz="44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], </a:t>
            </a:r>
            <a:r>
              <a:rPr lang="en-US" sz="4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will be given to you as well</a:t>
            </a:r>
            <a:r>
              <a:rPr lang="en-US" sz="44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.</a:t>
            </a:r>
            <a:endParaRPr lang="en-US" sz="4400" dirty="0">
              <a:latin typeface="Lucida Sans" charset="0"/>
              <a:ea typeface="Lucida Sans" charset="0"/>
              <a:cs typeface="Lucida Sans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26897" y="5480907"/>
            <a:ext cx="63269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Matthew </a:t>
            </a:r>
            <a:r>
              <a:rPr lang="en-US" sz="32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6:33 (NIV)</a:t>
            </a:r>
            <a:endParaRPr lang="en-US" sz="3200" dirty="0"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715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98605"/>
            <a:ext cx="10515600" cy="354639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2. I’m Living without God’s </a:t>
            </a:r>
            <a:r>
              <a:rPr lang="en-US" sz="4400" b="1" u="sng" dirty="0">
                <a:solidFill>
                  <a:srgbClr val="FFFF00"/>
                </a:solidFill>
                <a:latin typeface="Lucida Sans" charset="0"/>
                <a:ea typeface="Lucida Sans" charset="0"/>
                <a:cs typeface="Lucida Sans" charset="0"/>
              </a:rPr>
              <a:t>plan</a:t>
            </a:r>
            <a:r>
              <a:rPr lang="en-US" sz="4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.</a:t>
            </a:r>
            <a:endParaRPr lang="en-US" sz="4400" dirty="0">
              <a:latin typeface="Lucida Sans" charset="0"/>
              <a:ea typeface="Lucida Sans" charset="0"/>
              <a:cs typeface="Lucida Sans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26897" y="5480907"/>
            <a:ext cx="63269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sz="3200" dirty="0"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117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60389"/>
            <a:ext cx="10515600" cy="491657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“For </a:t>
            </a:r>
            <a:r>
              <a:rPr lang="en-US" sz="4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I know the </a:t>
            </a:r>
            <a:r>
              <a:rPr lang="en-US" sz="4400" b="1" dirty="0">
                <a:solidFill>
                  <a:srgbClr val="FFFF00"/>
                </a:solidFill>
                <a:latin typeface="Lucida Sans" charset="0"/>
                <a:ea typeface="Lucida Sans" charset="0"/>
                <a:cs typeface="Lucida Sans" charset="0"/>
              </a:rPr>
              <a:t>plans</a:t>
            </a:r>
            <a:r>
              <a:rPr lang="en-US" sz="4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 I have for you,” declares the Lord, “</a:t>
            </a:r>
            <a:r>
              <a:rPr lang="en-US" sz="4400" b="1" dirty="0">
                <a:solidFill>
                  <a:srgbClr val="FFFF00"/>
                </a:solidFill>
                <a:latin typeface="Lucida Sans" charset="0"/>
                <a:ea typeface="Lucida Sans" charset="0"/>
                <a:cs typeface="Lucida Sans" charset="0"/>
              </a:rPr>
              <a:t>plans</a:t>
            </a:r>
            <a:r>
              <a:rPr lang="en-US" sz="4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 to prosper you and not to harm you, </a:t>
            </a:r>
            <a:r>
              <a:rPr lang="en-US" sz="4400" b="1" dirty="0">
                <a:solidFill>
                  <a:srgbClr val="FFFF00"/>
                </a:solidFill>
                <a:latin typeface="Lucida Sans" charset="0"/>
                <a:ea typeface="Lucida Sans" charset="0"/>
                <a:cs typeface="Lucida Sans" charset="0"/>
              </a:rPr>
              <a:t>plans</a:t>
            </a:r>
            <a:r>
              <a:rPr lang="en-US" sz="4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 to give you hope and a future.”</a:t>
            </a:r>
          </a:p>
        </p:txBody>
      </p:sp>
      <p:sp>
        <p:nvSpPr>
          <p:cNvPr id="2" name="Rectangle 1"/>
          <p:cNvSpPr/>
          <p:nvPr/>
        </p:nvSpPr>
        <p:spPr>
          <a:xfrm>
            <a:off x="5026897" y="5480907"/>
            <a:ext cx="63269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Jeremiah </a:t>
            </a:r>
            <a:r>
              <a:rPr lang="en-US" sz="32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29:11</a:t>
            </a:r>
            <a:r>
              <a:rPr lang="en-US" sz="32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(NIV)</a:t>
            </a:r>
            <a:endParaRPr lang="en-US" sz="3200" b="1" dirty="0">
              <a:solidFill>
                <a:schemeClr val="bg1"/>
              </a:solidFill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994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83957"/>
            <a:ext cx="10515600" cy="479300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Thus </a:t>
            </a:r>
            <a:r>
              <a:rPr lang="en-US" sz="4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the saying ‘</a:t>
            </a:r>
            <a:r>
              <a:rPr lang="en-US" sz="4400" b="1" dirty="0">
                <a:solidFill>
                  <a:srgbClr val="FFFF00"/>
                </a:solidFill>
                <a:latin typeface="Lucida Sans" charset="0"/>
                <a:ea typeface="Lucida Sans" charset="0"/>
                <a:cs typeface="Lucida Sans" charset="0"/>
              </a:rPr>
              <a:t>One sows and another reaps</a:t>
            </a:r>
            <a:r>
              <a:rPr lang="en-US" sz="4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’ is true. I sent you to reap what you have not worked for. Others have done the hard work, and you have reaped the benefits of their labor.” </a:t>
            </a:r>
          </a:p>
        </p:txBody>
      </p:sp>
      <p:sp>
        <p:nvSpPr>
          <p:cNvPr id="2" name="Rectangle 1"/>
          <p:cNvSpPr/>
          <p:nvPr/>
        </p:nvSpPr>
        <p:spPr>
          <a:xfrm>
            <a:off x="5026897" y="5480907"/>
            <a:ext cx="63269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John </a:t>
            </a:r>
            <a:r>
              <a:rPr lang="en-US" sz="32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4:37-38 (</a:t>
            </a:r>
            <a:r>
              <a:rPr lang="en-US" sz="32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NIV</a:t>
            </a:r>
            <a:r>
              <a:rPr lang="en-US" sz="32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)</a:t>
            </a:r>
            <a:endParaRPr lang="en-US" sz="3200" b="1" dirty="0">
              <a:solidFill>
                <a:schemeClr val="bg1"/>
              </a:solidFill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310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5168"/>
            <a:ext cx="10515600" cy="468179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For </a:t>
            </a:r>
            <a:r>
              <a:rPr lang="en-US" sz="4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the joy set before him </a:t>
            </a:r>
            <a:r>
              <a:rPr lang="en-US" sz="44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Jesus </a:t>
            </a:r>
            <a:r>
              <a:rPr lang="en-US" sz="4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endured the cross, </a:t>
            </a:r>
          </a:p>
        </p:txBody>
      </p:sp>
      <p:sp>
        <p:nvSpPr>
          <p:cNvPr id="2" name="Rectangle 1"/>
          <p:cNvSpPr/>
          <p:nvPr/>
        </p:nvSpPr>
        <p:spPr>
          <a:xfrm>
            <a:off x="5026897" y="5480907"/>
            <a:ext cx="63269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Hebrews </a:t>
            </a:r>
            <a:r>
              <a:rPr lang="en-US" sz="32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12:2 (</a:t>
            </a:r>
            <a:r>
              <a:rPr lang="en-US" sz="32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NIV</a:t>
            </a:r>
            <a:r>
              <a:rPr lang="en-US" sz="32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)</a:t>
            </a:r>
            <a:endParaRPr lang="en-US" sz="3200" b="1" dirty="0">
              <a:solidFill>
                <a:schemeClr val="bg1"/>
              </a:solidFill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120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10515600" cy="5491163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With God there are </a:t>
            </a:r>
            <a:r>
              <a:rPr lang="en-US" sz="4400" b="1" dirty="0">
                <a:solidFill>
                  <a:srgbClr val="FFFF00"/>
                </a:solidFill>
                <a:latin typeface="Lucida Sans" charset="0"/>
                <a:ea typeface="Lucida Sans" charset="0"/>
                <a:cs typeface="Lucida Sans" charset="0"/>
              </a:rPr>
              <a:t>no</a:t>
            </a:r>
            <a:r>
              <a:rPr lang="en-US" sz="4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 </a:t>
            </a:r>
            <a:r>
              <a:rPr lang="en-US" sz="4400" b="1" dirty="0">
                <a:solidFill>
                  <a:srgbClr val="FFFF00"/>
                </a:solidFill>
                <a:latin typeface="Lucida Sans" charset="0"/>
                <a:ea typeface="Lucida Sans" charset="0"/>
                <a:cs typeface="Lucida Sans" charset="0"/>
              </a:rPr>
              <a:t>wasted</a:t>
            </a:r>
            <a:r>
              <a:rPr lang="en-US" sz="4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 </a:t>
            </a:r>
            <a:r>
              <a:rPr lang="en-US" sz="4400" b="1" dirty="0">
                <a:solidFill>
                  <a:srgbClr val="FFFF00"/>
                </a:solidFill>
                <a:latin typeface="Lucida Sans" charset="0"/>
                <a:ea typeface="Lucida Sans" charset="0"/>
                <a:cs typeface="Lucida Sans" charset="0"/>
              </a:rPr>
              <a:t>d</a:t>
            </a:r>
            <a:r>
              <a:rPr lang="en-US" sz="4400" b="1" dirty="0" smtClean="0">
                <a:solidFill>
                  <a:srgbClr val="FFFF00"/>
                </a:solidFill>
                <a:latin typeface="Lucida Sans" charset="0"/>
                <a:ea typeface="Lucida Sans" charset="0"/>
                <a:cs typeface="Lucida Sans" charset="0"/>
              </a:rPr>
              <a:t>ays</a:t>
            </a:r>
            <a:r>
              <a:rPr lang="en-US" sz="4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68672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98605"/>
            <a:ext cx="10515600" cy="354639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3. I’m Living without God’s </a:t>
            </a:r>
            <a:r>
              <a:rPr lang="en-US" sz="4400" b="1" u="sng" dirty="0">
                <a:solidFill>
                  <a:srgbClr val="FFFF00"/>
                </a:solidFill>
                <a:latin typeface="Lucida Sans" charset="0"/>
                <a:ea typeface="Lucida Sans" charset="0"/>
                <a:cs typeface="Lucida Sans" charset="0"/>
              </a:rPr>
              <a:t>people</a:t>
            </a:r>
            <a:r>
              <a:rPr lang="en-US" sz="4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.</a:t>
            </a:r>
            <a:endParaRPr lang="en-US" sz="4400" dirty="0">
              <a:latin typeface="Lucida Sans" charset="0"/>
              <a:ea typeface="Lucida Sans" charset="0"/>
              <a:cs typeface="Lucida Sans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26897" y="5480907"/>
            <a:ext cx="63269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sz="3200" dirty="0"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879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1792"/>
            <a:ext cx="10515600" cy="372291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“Therefore, say to the Israelites: ‘I am the Lord, and </a:t>
            </a:r>
            <a:r>
              <a:rPr lang="en-US" sz="4400" b="1" dirty="0" smtClean="0">
                <a:solidFill>
                  <a:srgbClr val="FFFF00"/>
                </a:solidFill>
                <a:latin typeface="Lucida Sans" charset="0"/>
                <a:ea typeface="Lucida Sans" charset="0"/>
                <a:cs typeface="Lucida Sans" charset="0"/>
              </a:rPr>
              <a:t>I will bring you out</a:t>
            </a:r>
            <a:r>
              <a:rPr lang="en-US" sz="44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 from under the yoke of the Egyptians. </a:t>
            </a:r>
            <a:r>
              <a:rPr lang="en-US" sz="4400" b="1" dirty="0" smtClean="0">
                <a:solidFill>
                  <a:srgbClr val="FFFF00"/>
                </a:solidFill>
                <a:latin typeface="Lucida Sans" charset="0"/>
                <a:ea typeface="Lucida Sans" charset="0"/>
                <a:cs typeface="Lucida Sans" charset="0"/>
              </a:rPr>
              <a:t>I will free you </a:t>
            </a:r>
            <a:r>
              <a:rPr lang="en-US" sz="44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from being slaves to them, </a:t>
            </a:r>
            <a:endParaRPr lang="en-US" sz="4400" dirty="0">
              <a:latin typeface="Lucida Sans" charset="0"/>
              <a:ea typeface="Lucida Sans" charset="0"/>
              <a:cs typeface="Lucida Sans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5134706"/>
            <a:ext cx="10515600" cy="6611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Exodus 6:6-7 (NIV)</a:t>
            </a:r>
            <a:endParaRPr lang="en-US" sz="3200" dirty="0"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6786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7459"/>
            <a:ext cx="10515600" cy="487950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and </a:t>
            </a:r>
            <a:r>
              <a:rPr lang="en-US" sz="4400" b="1" dirty="0" smtClean="0">
                <a:solidFill>
                  <a:srgbClr val="FFFF00"/>
                </a:solidFill>
                <a:latin typeface="Lucida Sans" charset="0"/>
                <a:ea typeface="Lucida Sans" charset="0"/>
                <a:cs typeface="Lucida Sans" charset="0"/>
              </a:rPr>
              <a:t>I will redeem you </a:t>
            </a:r>
            <a:r>
              <a:rPr lang="en-US" sz="44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with an outstretched arm and with mighty acts of judgment. </a:t>
            </a:r>
            <a:r>
              <a:rPr lang="en-US" sz="4400" b="1" dirty="0" smtClean="0">
                <a:solidFill>
                  <a:srgbClr val="FFFF00"/>
                </a:solidFill>
                <a:latin typeface="Lucida Sans" charset="0"/>
                <a:ea typeface="Lucida Sans" charset="0"/>
                <a:cs typeface="Lucida Sans" charset="0"/>
              </a:rPr>
              <a:t>I will take you as my own people</a:t>
            </a:r>
            <a:r>
              <a:rPr lang="en-US" sz="44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, and I will be your God. Then you will know that I am the Lord your God.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dirty="0">
              <a:latin typeface="Lucida Sans" charset="0"/>
              <a:ea typeface="Lucida Sans" charset="0"/>
              <a:cs typeface="Lucida Sans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26897" y="5480907"/>
            <a:ext cx="63269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b="1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Exodus 6:6-7 (NIV)</a:t>
            </a:r>
            <a:endParaRPr lang="en-US" sz="3200" dirty="0"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268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7459"/>
            <a:ext cx="10515600" cy="487950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The Lord God said, “It is </a:t>
            </a:r>
            <a:r>
              <a:rPr lang="en-US" sz="4400" b="1" dirty="0">
                <a:solidFill>
                  <a:srgbClr val="FFFF00"/>
                </a:solidFill>
                <a:latin typeface="Lucida Sans" charset="0"/>
                <a:ea typeface="Lucida Sans" charset="0"/>
                <a:cs typeface="Lucida Sans" charset="0"/>
              </a:rPr>
              <a:t>not good </a:t>
            </a:r>
            <a:r>
              <a:rPr lang="en-US" sz="4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for the man to be </a:t>
            </a:r>
            <a:r>
              <a:rPr lang="en-US" sz="4400" b="1" dirty="0">
                <a:solidFill>
                  <a:srgbClr val="FFFF00"/>
                </a:solidFill>
                <a:latin typeface="Lucida Sans" charset="0"/>
                <a:ea typeface="Lucida Sans" charset="0"/>
                <a:cs typeface="Lucida Sans" charset="0"/>
              </a:rPr>
              <a:t>alone</a:t>
            </a:r>
            <a:r>
              <a:rPr lang="en-US" sz="44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.”</a:t>
            </a:r>
            <a:endParaRPr lang="en-US" sz="4400" dirty="0">
              <a:latin typeface="Lucida Sans" charset="0"/>
              <a:ea typeface="Lucida Sans" charset="0"/>
              <a:cs typeface="Lucida Sans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26897" y="5480907"/>
            <a:ext cx="63269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Genesis 2:18 (NIV</a:t>
            </a:r>
            <a:r>
              <a:rPr lang="en-US" sz="32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)</a:t>
            </a:r>
            <a:endParaRPr lang="en-US" sz="3200" dirty="0"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479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866" y="1074567"/>
            <a:ext cx="4879975" cy="4879975"/>
          </a:xfrm>
        </p:spPr>
      </p:pic>
      <p:sp>
        <p:nvSpPr>
          <p:cNvPr id="2" name="Rectangle 1"/>
          <p:cNvSpPr/>
          <p:nvPr/>
        </p:nvSpPr>
        <p:spPr>
          <a:xfrm>
            <a:off x="4676599" y="1074567"/>
            <a:ext cx="632690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PROJECT HOPE</a:t>
            </a:r>
          </a:p>
          <a:p>
            <a:pPr algn="r"/>
            <a:endParaRPr lang="en-US" sz="3200" b="1" dirty="0" smtClean="0">
              <a:solidFill>
                <a:schemeClr val="bg1"/>
              </a:solidFill>
              <a:latin typeface="Lucida Sans" charset="0"/>
              <a:ea typeface="Lucida Sans" charset="0"/>
              <a:cs typeface="Lucida Sans" charset="0"/>
            </a:endParaRPr>
          </a:p>
          <a:p>
            <a:pPr algn="r"/>
            <a:r>
              <a:rPr lang="en-US" sz="3200" b="1" dirty="0" smtClean="0">
                <a:solidFill>
                  <a:srgbClr val="FFFF00"/>
                </a:solidFill>
                <a:latin typeface="Lucida Sans" charset="0"/>
                <a:ea typeface="Lucida Sans" charset="0"/>
                <a:cs typeface="Lucida Sans" charset="0"/>
              </a:rPr>
              <a:t>3,160 </a:t>
            </a:r>
            <a:r>
              <a:rPr lang="en-US" sz="32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Gospel</a:t>
            </a:r>
          </a:p>
          <a:p>
            <a:pPr algn="r"/>
            <a:r>
              <a:rPr lang="en-US" sz="32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Presentations</a:t>
            </a:r>
          </a:p>
          <a:p>
            <a:pPr algn="r"/>
            <a:endParaRPr lang="en-US" sz="3200" b="1" dirty="0">
              <a:solidFill>
                <a:schemeClr val="bg1"/>
              </a:solidFill>
              <a:latin typeface="Lucida Sans" charset="0"/>
              <a:ea typeface="Lucida Sans" charset="0"/>
              <a:cs typeface="Lucida Sans" charset="0"/>
            </a:endParaRPr>
          </a:p>
          <a:p>
            <a:pPr algn="r"/>
            <a:r>
              <a:rPr lang="en-US" sz="3200" b="1" dirty="0" smtClean="0">
                <a:solidFill>
                  <a:srgbClr val="FFFF00"/>
                </a:solidFill>
                <a:latin typeface="Lucida Sans" charset="0"/>
                <a:ea typeface="Lucida Sans" charset="0"/>
                <a:cs typeface="Lucida Sans" charset="0"/>
              </a:rPr>
              <a:t>71</a:t>
            </a:r>
            <a:r>
              <a:rPr lang="en-US" sz="32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 Salvations</a:t>
            </a:r>
            <a:endParaRPr lang="en-US" sz="3200" dirty="0"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0262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6599" y="1074567"/>
            <a:ext cx="632690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PROJECT HOPE</a:t>
            </a:r>
          </a:p>
          <a:p>
            <a:pPr algn="r"/>
            <a:endParaRPr lang="en-US" sz="3200" b="1" dirty="0" smtClean="0">
              <a:solidFill>
                <a:schemeClr val="bg1"/>
              </a:solidFill>
              <a:latin typeface="Lucida Sans" charset="0"/>
              <a:ea typeface="Lucida Sans" charset="0"/>
              <a:cs typeface="Lucida Sans" charset="0"/>
            </a:endParaRPr>
          </a:p>
          <a:p>
            <a:pPr algn="r"/>
            <a:r>
              <a:rPr lang="en-US" sz="3200" b="1" dirty="0" smtClean="0">
                <a:solidFill>
                  <a:srgbClr val="FFFF00"/>
                </a:solidFill>
                <a:latin typeface="Lucida Sans" charset="0"/>
                <a:ea typeface="Lucida Sans" charset="0"/>
                <a:cs typeface="Lucida Sans" charset="0"/>
              </a:rPr>
              <a:t>3,160 </a:t>
            </a:r>
            <a:r>
              <a:rPr lang="en-US" sz="32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Gospel</a:t>
            </a:r>
          </a:p>
          <a:p>
            <a:pPr algn="r"/>
            <a:r>
              <a:rPr lang="en-US" sz="32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Presentations</a:t>
            </a:r>
          </a:p>
          <a:p>
            <a:pPr algn="r"/>
            <a:endParaRPr lang="en-US" sz="3200" b="1" dirty="0">
              <a:solidFill>
                <a:schemeClr val="bg1"/>
              </a:solidFill>
              <a:latin typeface="Lucida Sans" charset="0"/>
              <a:ea typeface="Lucida Sans" charset="0"/>
              <a:cs typeface="Lucida Sans" charset="0"/>
            </a:endParaRPr>
          </a:p>
          <a:p>
            <a:pPr algn="r"/>
            <a:r>
              <a:rPr lang="en-US" sz="3200" b="1" dirty="0" smtClean="0">
                <a:solidFill>
                  <a:srgbClr val="FFFF00"/>
                </a:solidFill>
                <a:latin typeface="Lucida Sans" charset="0"/>
                <a:ea typeface="Lucida Sans" charset="0"/>
                <a:cs typeface="Lucida Sans" charset="0"/>
              </a:rPr>
              <a:t>71</a:t>
            </a:r>
            <a:r>
              <a:rPr lang="en-US" sz="32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 Salvations</a:t>
            </a:r>
            <a:endParaRPr lang="en-US" sz="3200" dirty="0">
              <a:latin typeface="Lucida Sans" charset="0"/>
              <a:ea typeface="Lucida Sans" charset="0"/>
              <a:cs typeface="Lucida Sans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010" y="0"/>
            <a:ext cx="1028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1928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62312" y="2560467"/>
            <a:ext cx="63269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b="1" dirty="0" smtClean="0">
                <a:solidFill>
                  <a:srgbClr val="FFFF00"/>
                </a:solidFill>
                <a:latin typeface="Lucida Sans" charset="0"/>
                <a:ea typeface="Lucida Sans" charset="0"/>
                <a:cs typeface="Lucida Sans" charset="0"/>
              </a:rPr>
              <a:t>8937</a:t>
            </a:r>
          </a:p>
          <a:p>
            <a:pPr algn="r"/>
            <a:r>
              <a:rPr lang="en-US" sz="32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GOSPEL </a:t>
            </a:r>
          </a:p>
          <a:p>
            <a:pPr algn="r"/>
            <a:r>
              <a:rPr lang="en-US" sz="32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TOUCHES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899" r="-899"/>
          <a:stretch/>
        </p:blipFill>
        <p:spPr>
          <a:xfrm>
            <a:off x="838200" y="428625"/>
            <a:ext cx="5943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466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7459"/>
            <a:ext cx="10515600" cy="487950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God’s promise </a:t>
            </a:r>
            <a:r>
              <a:rPr lang="en-US" sz="44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is </a:t>
            </a:r>
            <a:r>
              <a:rPr lang="en-US" sz="4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an offer </a:t>
            </a:r>
            <a:endParaRPr lang="en-US" sz="4400" b="1" dirty="0" smtClean="0">
              <a:solidFill>
                <a:schemeClr val="bg1"/>
              </a:solidFill>
              <a:latin typeface="Lucida Sans" charset="0"/>
              <a:ea typeface="Lucida Sans" charset="0"/>
              <a:cs typeface="Lucida Sans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with </a:t>
            </a:r>
            <a:r>
              <a:rPr lang="en-US" sz="4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a </a:t>
            </a:r>
            <a:r>
              <a:rPr lang="en-US" sz="4400" b="1" dirty="0">
                <a:solidFill>
                  <a:srgbClr val="FFFF00"/>
                </a:solidFill>
                <a:latin typeface="Lucida Sans" charset="0"/>
                <a:ea typeface="Lucida Sans" charset="0"/>
                <a:cs typeface="Lucida Sans" charset="0"/>
              </a:rPr>
              <a:t>purpose</a:t>
            </a:r>
            <a:r>
              <a:rPr lang="en-US" sz="4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, </a:t>
            </a:r>
            <a:endParaRPr lang="en-US" sz="4400" b="1" dirty="0" smtClean="0">
              <a:solidFill>
                <a:schemeClr val="bg1"/>
              </a:solidFill>
              <a:latin typeface="Lucida Sans" charset="0"/>
              <a:ea typeface="Lucida Sans" charset="0"/>
              <a:cs typeface="Lucida Sans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with </a:t>
            </a:r>
            <a:r>
              <a:rPr lang="en-US" sz="4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a </a:t>
            </a:r>
            <a:r>
              <a:rPr lang="en-US" sz="4400" b="1" dirty="0">
                <a:solidFill>
                  <a:srgbClr val="FFFF00"/>
                </a:solidFill>
                <a:latin typeface="Lucida Sans" charset="0"/>
                <a:ea typeface="Lucida Sans" charset="0"/>
                <a:cs typeface="Lucida Sans" charset="0"/>
              </a:rPr>
              <a:t>plan</a:t>
            </a:r>
            <a:r>
              <a:rPr lang="en-US" sz="44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, </a:t>
            </a:r>
            <a:r>
              <a:rPr lang="en-US" sz="4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and </a:t>
            </a:r>
            <a:endParaRPr lang="en-US" sz="4400" b="1" dirty="0" smtClean="0">
              <a:solidFill>
                <a:schemeClr val="bg1"/>
              </a:solidFill>
              <a:latin typeface="Lucida Sans" charset="0"/>
              <a:ea typeface="Lucida Sans" charset="0"/>
              <a:cs typeface="Lucida Sans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with </a:t>
            </a:r>
            <a:r>
              <a:rPr lang="en-US" sz="4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a </a:t>
            </a:r>
            <a:r>
              <a:rPr lang="en-US" sz="4400" b="1" dirty="0">
                <a:solidFill>
                  <a:srgbClr val="FFFF00"/>
                </a:solidFill>
                <a:latin typeface="Lucida Sans" charset="0"/>
                <a:ea typeface="Lucida Sans" charset="0"/>
                <a:cs typeface="Lucida Sans" charset="0"/>
              </a:rPr>
              <a:t>people</a:t>
            </a:r>
            <a:r>
              <a:rPr lang="en-US" sz="4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. </a:t>
            </a:r>
            <a:endParaRPr lang="en-US" sz="4400" dirty="0"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1290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7459"/>
            <a:ext cx="10515600" cy="487950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The </a:t>
            </a:r>
            <a:r>
              <a:rPr lang="en-US" sz="4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proportion of your </a:t>
            </a:r>
            <a:r>
              <a:rPr lang="en-US" sz="4400" b="1" dirty="0">
                <a:solidFill>
                  <a:srgbClr val="FFFF00"/>
                </a:solidFill>
                <a:latin typeface="Lucida Sans" charset="0"/>
                <a:ea typeface="Lucida Sans" charset="0"/>
                <a:cs typeface="Lucida Sans" charset="0"/>
              </a:rPr>
              <a:t>life’s fulfillment</a:t>
            </a:r>
            <a:r>
              <a:rPr lang="en-US" sz="4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 is directly linked to your </a:t>
            </a:r>
            <a:r>
              <a:rPr lang="en-US" sz="4400" b="1" dirty="0">
                <a:solidFill>
                  <a:srgbClr val="FFFF00"/>
                </a:solidFill>
                <a:latin typeface="Lucida Sans" charset="0"/>
                <a:ea typeface="Lucida Sans" charset="0"/>
                <a:cs typeface="Lucida Sans" charset="0"/>
              </a:rPr>
              <a:t>ability to </a:t>
            </a:r>
            <a:r>
              <a:rPr lang="en-US" sz="4400" b="1" dirty="0" smtClean="0">
                <a:solidFill>
                  <a:srgbClr val="FFFF00"/>
                </a:solidFill>
                <a:latin typeface="Lucida Sans" charset="0"/>
                <a:ea typeface="Lucida Sans" charset="0"/>
                <a:cs typeface="Lucida Sans" charset="0"/>
              </a:rPr>
              <a:t>trust</a:t>
            </a:r>
            <a:r>
              <a:rPr lang="en-US" sz="44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. </a:t>
            </a:r>
            <a:endParaRPr lang="en-US" sz="4400" dirty="0"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685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97459"/>
            <a:ext cx="10515600" cy="487950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and </a:t>
            </a:r>
            <a:r>
              <a:rPr lang="en-US" sz="4400" b="1" dirty="0" smtClean="0">
                <a:solidFill>
                  <a:srgbClr val="FFFF00"/>
                </a:solidFill>
                <a:latin typeface="Lucida Sans" charset="0"/>
                <a:ea typeface="Lucida Sans" charset="0"/>
                <a:cs typeface="Lucida Sans" charset="0"/>
              </a:rPr>
              <a:t>I will redeem you </a:t>
            </a:r>
            <a:r>
              <a:rPr lang="en-US" sz="44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with an outstretched arm and with mighty acts of judgment. </a:t>
            </a:r>
            <a:r>
              <a:rPr lang="en-US" sz="4400" b="1" dirty="0" smtClean="0">
                <a:solidFill>
                  <a:srgbClr val="FFFF00"/>
                </a:solidFill>
                <a:latin typeface="Lucida Sans" charset="0"/>
                <a:ea typeface="Lucida Sans" charset="0"/>
                <a:cs typeface="Lucida Sans" charset="0"/>
              </a:rPr>
              <a:t>I will take you as my own people</a:t>
            </a:r>
            <a:r>
              <a:rPr lang="en-US" sz="44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, and I will be your God. Then you will know that I am the Lord your God.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dirty="0">
              <a:latin typeface="Lucida Sans" charset="0"/>
              <a:ea typeface="Lucida Sans" charset="0"/>
              <a:cs typeface="Lucida Sans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26897" y="5480907"/>
            <a:ext cx="63269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b="1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Exodus 6:6-7 (NIV)</a:t>
            </a:r>
            <a:endParaRPr lang="en-US" sz="3200" dirty="0"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115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  <a:latin typeface="Lucida Sans" charset="0"/>
              <a:ea typeface="Lucida Sans" charset="0"/>
              <a:cs typeface="Lucida San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If we are not intentional, the natural currents of life can push us towards a </a:t>
            </a:r>
            <a:r>
              <a:rPr lang="en-US" sz="44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mentality of </a:t>
            </a:r>
            <a:r>
              <a:rPr lang="en-US" sz="4400" b="1" u="sng" dirty="0" smtClean="0">
                <a:solidFill>
                  <a:srgbClr val="FFFF00"/>
                </a:solidFill>
                <a:latin typeface="Lucida Sans" charset="0"/>
                <a:ea typeface="Lucida Sans" charset="0"/>
                <a:cs typeface="Lucida Sans" charset="0"/>
              </a:rPr>
              <a:t>settling</a:t>
            </a:r>
            <a:r>
              <a:rPr lang="en-US" sz="44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.</a:t>
            </a:r>
            <a:endParaRPr lang="en-US" sz="4400" dirty="0"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912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  <a:latin typeface="Lucida Sans" charset="0"/>
              <a:ea typeface="Lucida Sans" charset="0"/>
              <a:cs typeface="Lucida San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Our </a:t>
            </a:r>
            <a:r>
              <a:rPr lang="en-US" sz="4400" b="1" dirty="0">
                <a:solidFill>
                  <a:srgbClr val="FFFF00"/>
                </a:solidFill>
                <a:latin typeface="Lucida Sans" charset="0"/>
                <a:ea typeface="Lucida Sans" charset="0"/>
                <a:cs typeface="Lucida Sans" charset="0"/>
              </a:rPr>
              <a:t>experiences</a:t>
            </a:r>
            <a:r>
              <a:rPr lang="en-US" sz="4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 often cause us to altar our </a:t>
            </a:r>
            <a:r>
              <a:rPr lang="en-US" sz="4400" b="1" dirty="0" smtClean="0">
                <a:solidFill>
                  <a:srgbClr val="FFFF00"/>
                </a:solidFill>
                <a:latin typeface="Lucida Sans" charset="0"/>
                <a:ea typeface="Lucida Sans" charset="0"/>
                <a:cs typeface="Lucida Sans" charset="0"/>
              </a:rPr>
              <a:t>expectations</a:t>
            </a:r>
            <a:r>
              <a:rPr lang="en-US" sz="44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.</a:t>
            </a:r>
            <a:endParaRPr lang="en-US" sz="4400" dirty="0">
              <a:solidFill>
                <a:schemeClr val="bg1"/>
              </a:solidFill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612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  <a:latin typeface="Lucida Sans" charset="0"/>
              <a:ea typeface="Lucida Sans" charset="0"/>
              <a:cs typeface="Lucida San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God always intended for you to live a life of </a:t>
            </a:r>
            <a:r>
              <a:rPr lang="en-US" sz="4400" b="1" u="sng" dirty="0">
                <a:solidFill>
                  <a:srgbClr val="FFFF00"/>
                </a:solidFill>
                <a:latin typeface="Lucida Sans" charset="0"/>
                <a:ea typeface="Lucida Sans" charset="0"/>
                <a:cs typeface="Lucida Sans" charset="0"/>
              </a:rPr>
              <a:t>fulfillment</a:t>
            </a:r>
            <a:r>
              <a:rPr lang="en-US" sz="4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.</a:t>
            </a:r>
            <a:endParaRPr lang="en-US" sz="4400" dirty="0">
              <a:solidFill>
                <a:schemeClr val="bg1"/>
              </a:solidFill>
              <a:latin typeface="Lucida Sans" charset="0"/>
              <a:ea typeface="Lucida Sans" charset="0"/>
              <a:cs typeface="Lucida Sans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400" dirty="0"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726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09816"/>
            <a:ext cx="10515600" cy="486714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“</a:t>
            </a:r>
            <a:r>
              <a:rPr lang="en-US" sz="4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The thief comes only to steal and kill and destroy; I have come that they may have life, and </a:t>
            </a:r>
            <a:r>
              <a:rPr lang="en-US" sz="4400" b="1" dirty="0">
                <a:solidFill>
                  <a:srgbClr val="FFFF00"/>
                </a:solidFill>
                <a:latin typeface="Lucida Sans" charset="0"/>
                <a:ea typeface="Lucida Sans" charset="0"/>
                <a:cs typeface="Lucida Sans" charset="0"/>
              </a:rPr>
              <a:t>have it to the full</a:t>
            </a:r>
            <a:r>
              <a:rPr lang="en-US" sz="4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.”</a:t>
            </a:r>
            <a:endParaRPr lang="en-US" sz="4400" dirty="0">
              <a:latin typeface="Lucida Sans" charset="0"/>
              <a:ea typeface="Lucida Sans" charset="0"/>
              <a:cs typeface="Lucida Sans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26897" y="5480907"/>
            <a:ext cx="63269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John 10:10 </a:t>
            </a:r>
            <a:r>
              <a:rPr lang="en-US" sz="32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(NIV)</a:t>
            </a:r>
            <a:endParaRPr lang="en-US" sz="3200" dirty="0"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254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480536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God</a:t>
            </a:r>
            <a:r>
              <a:rPr lang="en-US" sz="4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, where have I </a:t>
            </a:r>
            <a:r>
              <a:rPr lang="en-US" sz="4400" b="1" dirty="0">
                <a:solidFill>
                  <a:srgbClr val="FFFF00"/>
                </a:solidFill>
                <a:latin typeface="Lucida Sans" charset="0"/>
                <a:ea typeface="Lucida Sans" charset="0"/>
                <a:cs typeface="Lucida Sans" charset="0"/>
              </a:rPr>
              <a:t>settled for less </a:t>
            </a:r>
            <a:r>
              <a:rPr lang="en-US" sz="4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than what you </a:t>
            </a:r>
            <a:r>
              <a:rPr lang="en-US" sz="44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intended </a:t>
            </a:r>
            <a:r>
              <a:rPr lang="en-US" sz="4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for me</a:t>
            </a:r>
            <a:r>
              <a:rPr lang="en-US" sz="44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?</a:t>
            </a:r>
            <a:endParaRPr lang="en-US" sz="4400" dirty="0"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058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10515600" cy="480536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4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“</a:t>
            </a:r>
            <a:r>
              <a:rPr lang="en-US" sz="4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The thief comes only to steal and kill and destroy; I have come that they may have life, and </a:t>
            </a:r>
            <a:r>
              <a:rPr lang="en-US" sz="4400" b="1" dirty="0">
                <a:solidFill>
                  <a:srgbClr val="FFFF00"/>
                </a:solidFill>
                <a:latin typeface="Lucida Sans" charset="0"/>
                <a:ea typeface="Lucida Sans" charset="0"/>
                <a:cs typeface="Lucida Sans" charset="0"/>
              </a:rPr>
              <a:t>have it to the full</a:t>
            </a:r>
            <a:r>
              <a:rPr lang="en-US" sz="44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.”</a:t>
            </a:r>
            <a:endParaRPr lang="en-US" sz="4400" dirty="0">
              <a:latin typeface="Lucida Sans" charset="0"/>
              <a:ea typeface="Lucida Sans" charset="0"/>
              <a:cs typeface="Lucida Sans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26897" y="5480907"/>
            <a:ext cx="63269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John 10:10 </a:t>
            </a:r>
            <a:r>
              <a:rPr lang="en-US" sz="3200" b="1" dirty="0">
                <a:solidFill>
                  <a:schemeClr val="bg1"/>
                </a:solidFill>
                <a:latin typeface="Lucida Sans" charset="0"/>
                <a:ea typeface="Lucida Sans" charset="0"/>
                <a:cs typeface="Lucida Sans" charset="0"/>
              </a:rPr>
              <a:t>(NIV)</a:t>
            </a:r>
            <a:endParaRPr lang="en-US" sz="3200" dirty="0">
              <a:latin typeface="Lucida Sans" charset="0"/>
              <a:ea typeface="Lucida Sans" charset="0"/>
              <a:cs typeface="Lucida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1198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3186</TotalTime>
  <Words>549</Words>
  <Application>Microsoft Macintosh PowerPoint</Application>
  <PresentationFormat>Widescreen</PresentationFormat>
  <Paragraphs>51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Calibri</vt:lpstr>
      <vt:lpstr>Calibri Light</vt:lpstr>
      <vt:lpstr>Lucida Sans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Brandon Baldwin</dc:creator>
  <cp:lastModifiedBy>Brandon Baldwin</cp:lastModifiedBy>
  <cp:revision>10</cp:revision>
  <dcterms:created xsi:type="dcterms:W3CDTF">2016-04-21T20:27:07Z</dcterms:created>
  <dcterms:modified xsi:type="dcterms:W3CDTF">2016-04-24T01:34:32Z</dcterms:modified>
</cp:coreProperties>
</file>