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84" r:id="rId4"/>
    <p:sldId id="300" r:id="rId5"/>
    <p:sldId id="312" r:id="rId6"/>
    <p:sldId id="296" r:id="rId7"/>
    <p:sldId id="315" r:id="rId8"/>
    <p:sldId id="305" r:id="rId9"/>
    <p:sldId id="288" r:id="rId10"/>
    <p:sldId id="327" r:id="rId11"/>
    <p:sldId id="316" r:id="rId12"/>
    <p:sldId id="318" r:id="rId13"/>
    <p:sldId id="314" r:id="rId14"/>
    <p:sldId id="291" r:id="rId15"/>
    <p:sldId id="319" r:id="rId16"/>
    <p:sldId id="320" r:id="rId17"/>
    <p:sldId id="321" r:id="rId18"/>
    <p:sldId id="295" r:id="rId19"/>
    <p:sldId id="307" r:id="rId20"/>
    <p:sldId id="306" r:id="rId21"/>
    <p:sldId id="322" r:id="rId22"/>
    <p:sldId id="311" r:id="rId23"/>
    <p:sldId id="325" r:id="rId24"/>
    <p:sldId id="323" r:id="rId25"/>
    <p:sldId id="326" r:id="rId26"/>
    <p:sldId id="309" r:id="rId27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502D"/>
    <a:srgbClr val="004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06" autoAdjust="0"/>
    <p:restoredTop sz="26638" autoAdjust="0"/>
  </p:normalViewPr>
  <p:slideViewPr>
    <p:cSldViewPr snapToGrid="0" snapToObjects="1">
      <p:cViewPr varScale="1">
        <p:scale>
          <a:sx n="16" d="100"/>
          <a:sy n="16" d="100"/>
        </p:scale>
        <p:origin x="108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61F53EA0-7E68-46BD-AD12-EEDFADF00DB7}" type="datetimeFigureOut">
              <a:rPr lang="en-US" smtClean="0"/>
              <a:t>4/16/2016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B5E31D07-C663-4E62-B076-F165D584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8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Celebrating the good news of Jesus </a:t>
            </a:r>
          </a:p>
          <a:p>
            <a:r>
              <a:rPr lang="en-US" sz="1400" dirty="0"/>
              <a:t>And how we help each other grow in that</a:t>
            </a:r>
          </a:p>
          <a:p>
            <a:endParaRPr lang="en-US" sz="1400" dirty="0"/>
          </a:p>
          <a:p>
            <a:r>
              <a:rPr lang="en-US" sz="1400" dirty="0"/>
              <a:t>We’ve had over 200 people in life groups and then over 70 adults on Wednesday nights</a:t>
            </a:r>
          </a:p>
          <a:p>
            <a:endParaRPr lang="en-US" sz="1400" dirty="0"/>
          </a:p>
          <a:p>
            <a:r>
              <a:rPr lang="en-US" sz="1400" dirty="0"/>
              <a:t>God brings breakthrough where people join together and trust Him</a:t>
            </a:r>
          </a:p>
          <a:p>
            <a:endParaRPr lang="en-US" sz="1400" dirty="0"/>
          </a:p>
          <a:p>
            <a:r>
              <a:rPr lang="en-US" sz="1400" dirty="0"/>
              <a:t>Looking at the promises of breakthrough for all us</a:t>
            </a:r>
          </a:p>
          <a:p>
            <a:r>
              <a:rPr lang="en-US" sz="1400" dirty="0"/>
              <a:t>Can help each other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5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God knows this so he promises the power to get you to the promise land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603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God promises to restore the purpose and power you were always designed and created to live with</a:t>
            </a:r>
          </a:p>
          <a:p>
            <a:endParaRPr lang="en-US" sz="1400" dirty="0"/>
          </a:p>
          <a:p>
            <a:r>
              <a:rPr lang="en-US" sz="1400" dirty="0"/>
              <a:t>SO WHAT HOW DOES THIS PROMISE BECOME A REALITY IN YOUR LIFE</a:t>
            </a:r>
          </a:p>
          <a:p>
            <a:endParaRPr lang="en-US" sz="1400" dirty="0"/>
          </a:p>
          <a:p>
            <a:r>
              <a:rPr lang="en-US" sz="1400" dirty="0"/>
              <a:t>First you have to want him to change your identity and give you the ability</a:t>
            </a:r>
          </a:p>
          <a:p>
            <a:r>
              <a:rPr lang="en-US" sz="1400" dirty="0"/>
              <a:t>If you want to keep your old life – this won’t work</a:t>
            </a:r>
          </a:p>
          <a:p>
            <a:r>
              <a:rPr lang="en-US" sz="1400" dirty="0"/>
              <a:t>If you want to be in charge of what parts of your old priorities God has to keep this won’t work</a:t>
            </a:r>
          </a:p>
          <a:p>
            <a:endParaRPr lang="en-US" sz="1400" dirty="0"/>
          </a:p>
          <a:p>
            <a:r>
              <a:rPr lang="en-US" sz="1400" dirty="0"/>
              <a:t>But if you are convinced that you a slave who can’t bring yourself out and doesn’t have the ability to stay out</a:t>
            </a:r>
          </a:p>
          <a:p>
            <a:endParaRPr lang="en-US" sz="1400" dirty="0"/>
          </a:p>
          <a:p>
            <a:r>
              <a:rPr lang="en-US" sz="1400" dirty="0"/>
              <a:t>Than this promise can come true in you life with these three steps</a:t>
            </a:r>
          </a:p>
          <a:p>
            <a:endParaRPr lang="en-US" sz="1400" dirty="0"/>
          </a:p>
          <a:p>
            <a:r>
              <a:rPr lang="en-US" sz="1400" dirty="0"/>
              <a:t>And the verse itself tells us what those three steps are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2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No matter your past and problems / you have to have faith in God’s word that says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98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We are his masterpiece – good works – created to be a blessing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We are his sons and daughters / we are royal servants to the world</a:t>
            </a:r>
          </a:p>
          <a:p>
            <a:r>
              <a:rPr lang="en-US" sz="1400" dirty="0"/>
              <a:t>We are Jesus’ special messengers with his love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Condemnation says – you are a mess and there is no way out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Jesus doesn’t condemn – John 3:17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But he does convict – 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Conviction says – I’m a messed up masterpiece with a better purpose</a:t>
            </a:r>
          </a:p>
          <a:p>
            <a:r>
              <a:rPr lang="en-US" sz="1400" dirty="0"/>
              <a:t> </a:t>
            </a:r>
          </a:p>
          <a:p>
            <a:r>
              <a:rPr lang="en-US" sz="1400" dirty="0"/>
              <a:t>I have a great purpose and I need a great power to get there 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93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What did </a:t>
            </a:r>
            <a:r>
              <a:rPr lang="en-US" baseline="0" dirty="0" err="1"/>
              <a:t>maya</a:t>
            </a:r>
            <a:r>
              <a:rPr lang="en-US" baseline="0" dirty="0"/>
              <a:t> </a:t>
            </a:r>
            <a:r>
              <a:rPr lang="en-US" baseline="0" dirty="0" err="1"/>
              <a:t>angelo</a:t>
            </a:r>
            <a:r>
              <a:rPr lang="en-US" baseline="0" dirty="0"/>
              <a:t> say – “You being small does not serve the world”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95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Your problems that reveal your weaknesses</a:t>
            </a:r>
          </a:p>
          <a:p>
            <a:r>
              <a:rPr lang="en-US" sz="1400" dirty="0"/>
              <a:t>Are so you can learn to show the world that</a:t>
            </a:r>
          </a:p>
          <a:p>
            <a:r>
              <a:rPr lang="en-US" sz="1400" dirty="0"/>
              <a:t>By yourself you live in defeat – but with him you live in victory</a:t>
            </a:r>
          </a:p>
          <a:p>
            <a:endParaRPr lang="en-US" sz="1400" dirty="0"/>
          </a:p>
          <a:p>
            <a:r>
              <a:rPr lang="en-US" sz="1400" dirty="0"/>
              <a:t>You are God’s masterpiece – still learning to live out the purpose for which you were made</a:t>
            </a:r>
          </a:p>
          <a:p>
            <a:endParaRPr lang="en-US" sz="1400" dirty="0"/>
          </a:p>
          <a:p>
            <a:r>
              <a:rPr lang="en-US" sz="1400" dirty="0"/>
              <a:t>Your marriage is supposed to be a masterpiece of grace – don’t give up</a:t>
            </a:r>
          </a:p>
          <a:p>
            <a:r>
              <a:rPr lang="en-US" sz="1400" dirty="0"/>
              <a:t>Your testimony is supposed to be a </a:t>
            </a:r>
            <a:r>
              <a:rPr lang="en-US" sz="1400" dirty="0" err="1"/>
              <a:t>masteroeice</a:t>
            </a:r>
            <a:r>
              <a:rPr lang="en-US" sz="1400" dirty="0"/>
              <a:t> of Grace – </a:t>
            </a:r>
          </a:p>
          <a:p>
            <a:endParaRPr lang="en-US" sz="1400" dirty="0"/>
          </a:p>
          <a:p>
            <a:r>
              <a:rPr lang="en-US" sz="1400" dirty="0"/>
              <a:t>But let me encourage you today – the place of your greatest pain and problems is probably a key part of God’s purpose in your life</a:t>
            </a:r>
          </a:p>
          <a:p>
            <a:endParaRPr lang="en-US" sz="1400" dirty="0"/>
          </a:p>
          <a:p>
            <a:r>
              <a:rPr lang="en-US" sz="1400" dirty="0"/>
              <a:t>Cry – giving a report</a:t>
            </a:r>
          </a:p>
          <a:p>
            <a:r>
              <a:rPr lang="en-US" sz="1400" dirty="0"/>
              <a:t>Cry – </a:t>
            </a:r>
          </a:p>
          <a:p>
            <a:endParaRPr lang="en-US" sz="1400" dirty="0"/>
          </a:p>
          <a:p>
            <a:r>
              <a:rPr lang="en-US" sz="1400" dirty="0"/>
              <a:t>Why? Talk third point – God’s not the only one with a plan for my life</a:t>
            </a:r>
          </a:p>
          <a:p>
            <a:r>
              <a:rPr lang="en-US" sz="1400" dirty="0"/>
              <a:t>And Satan’s chief plan is to steal, kill and destroy God’s purpose in my 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16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“</a:t>
            </a:r>
            <a:r>
              <a:rPr lang="en-US" sz="1400" dirty="0" err="1"/>
              <a:t>outretched</a:t>
            </a:r>
            <a:r>
              <a:rPr lang="en-US" sz="1400" dirty="0"/>
              <a:t> arm in the Old </a:t>
            </a:r>
            <a:r>
              <a:rPr lang="en-US" sz="1400" dirty="0" err="1"/>
              <a:t>testemant</a:t>
            </a:r>
            <a:r>
              <a:rPr lang="en-US" sz="1400" dirty="0"/>
              <a:t> –was a symbol of God supernatural power overcoming anything on earth</a:t>
            </a:r>
          </a:p>
          <a:p>
            <a:endParaRPr lang="en-US" sz="1400" dirty="0"/>
          </a:p>
          <a:p>
            <a:r>
              <a:rPr lang="en-US" sz="1400" dirty="0"/>
              <a:t>You were made to dwell with God and be close to him</a:t>
            </a:r>
          </a:p>
          <a:p>
            <a:r>
              <a:rPr lang="en-US" sz="1400" dirty="0"/>
              <a:t>God reaches out – by sending His Holy Spirit to fill you – not a little / not just once – but over and over again</a:t>
            </a:r>
          </a:p>
          <a:p>
            <a:endParaRPr lang="en-US" sz="1400" dirty="0"/>
          </a:p>
          <a:p>
            <a:r>
              <a:rPr lang="en-US" sz="1400" dirty="0"/>
              <a:t>To have the power to see your marriage go form defeat to victory</a:t>
            </a:r>
          </a:p>
          <a:p>
            <a:r>
              <a:rPr lang="en-US" sz="1400" dirty="0"/>
              <a:t>Your personal life from addiction to freedom</a:t>
            </a:r>
          </a:p>
          <a:p>
            <a:r>
              <a:rPr lang="en-US" sz="1400" dirty="0"/>
              <a:t>God has always planned to reach out and give you the power to move towards the promise 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29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There is power to get you to the promise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67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There is power to strengthen you – to love and not hate / reconcile / to persevere / to resist temptation</a:t>
            </a:r>
          </a:p>
          <a:p>
            <a:endParaRPr lang="en-US" sz="1400" dirty="0"/>
          </a:p>
          <a:p>
            <a:r>
              <a:rPr lang="en-US" sz="1400" b="1" dirty="0"/>
              <a:t>Gasoline for the car</a:t>
            </a:r>
          </a:p>
          <a:p>
            <a:r>
              <a:rPr lang="en-US" sz="1400" b="1" dirty="0"/>
              <a:t>Power for the truth you learn in class or in the small group</a:t>
            </a:r>
          </a:p>
          <a:p>
            <a:endParaRPr lang="en-US" sz="1400" b="1" dirty="0"/>
          </a:p>
          <a:p>
            <a:r>
              <a:rPr lang="en-US" sz="1400" b="1" dirty="0"/>
              <a:t>But I have to have a “get filled” attitude about life – not just once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032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295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Don’t be foolish – no fills up their car only once.</a:t>
            </a:r>
          </a:p>
          <a:p>
            <a:r>
              <a:rPr lang="en-US" sz="1400" dirty="0"/>
              <a:t>No the further they want to go . . . The more often they have to do what?  Get refilled</a:t>
            </a:r>
          </a:p>
          <a:p>
            <a:endParaRPr lang="en-US" sz="1400" dirty="0"/>
          </a:p>
          <a:p>
            <a:r>
              <a:rPr lang="en-US" sz="1400" u="sng" dirty="0"/>
              <a:t>I can’t just know where the gas station is</a:t>
            </a:r>
          </a:p>
          <a:p>
            <a:r>
              <a:rPr lang="en-US" sz="1400" dirty="0"/>
              <a:t>I can’t just have a rewards card</a:t>
            </a:r>
          </a:p>
          <a:p>
            <a:r>
              <a:rPr lang="en-US" sz="1400" dirty="0"/>
              <a:t>I can’t go the gas station once a week and pick up a </a:t>
            </a:r>
            <a:r>
              <a:rPr lang="en-US" sz="1400" dirty="0" err="1"/>
              <a:t>slurpee</a:t>
            </a:r>
            <a:r>
              <a:rPr lang="en-US" sz="1400" dirty="0"/>
              <a:t> and a donut</a:t>
            </a:r>
          </a:p>
          <a:p>
            <a:r>
              <a:rPr lang="en-US" sz="1400" dirty="0"/>
              <a:t>I’ve got to get filled up</a:t>
            </a:r>
          </a:p>
          <a:p>
            <a:endParaRPr lang="en-US" sz="1400" dirty="0"/>
          </a:p>
          <a:p>
            <a:r>
              <a:rPr lang="en-US" sz="1400" dirty="0"/>
              <a:t>God is </a:t>
            </a:r>
            <a:r>
              <a:rPr lang="en-US" sz="1400" dirty="0" err="1"/>
              <a:t>ssaying</a:t>
            </a:r>
            <a:r>
              <a:rPr lang="en-US" sz="1400" dirty="0"/>
              <a:t> today – take the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92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To see avenge injustice and destroy enemies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54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85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00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821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Your freedom may look as impressive and powerful as this</a:t>
            </a:r>
          </a:p>
          <a:p>
            <a:endParaRPr lang="en-US" sz="1400" dirty="0"/>
          </a:p>
          <a:p>
            <a:r>
              <a:rPr lang="en-US" sz="1400" dirty="0"/>
              <a:t>You have a great </a:t>
            </a:r>
            <a:r>
              <a:rPr lang="en-US" sz="1400" dirty="0" err="1"/>
              <a:t>purpse</a:t>
            </a:r>
            <a:r>
              <a:rPr lang="en-US" sz="1400" dirty="0"/>
              <a:t> to get to</a:t>
            </a:r>
          </a:p>
          <a:p>
            <a:r>
              <a:rPr lang="en-US" sz="1400" dirty="0"/>
              <a:t>You’ve got a freedom that God wants to fill with power</a:t>
            </a:r>
          </a:p>
          <a:p>
            <a:endParaRPr lang="en-US" sz="1400" dirty="0"/>
          </a:p>
          <a:p>
            <a:r>
              <a:rPr lang="en-US" sz="1400" dirty="0"/>
              <a:t>Will you take it today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It starts by changing your identity – are you going to God’s or your own</a:t>
            </a:r>
          </a:p>
          <a:p>
            <a:r>
              <a:rPr lang="en-US" sz="1400" dirty="0"/>
              <a:t>Are you will for the old life to pass?</a:t>
            </a:r>
          </a:p>
          <a:p>
            <a:endParaRPr lang="en-US" sz="1400" dirty="0"/>
          </a:p>
          <a:p>
            <a:r>
              <a:rPr lang="en-US" sz="1400" dirty="0"/>
              <a:t>God has victory – choose today / connection card</a:t>
            </a:r>
          </a:p>
          <a:p>
            <a:endParaRPr lang="en-US" sz="1400" dirty="0"/>
          </a:p>
          <a:p>
            <a:r>
              <a:rPr lang="en-US" sz="1400" dirty="0"/>
              <a:t>Power for the purpose – not even a plan – just the power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0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3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God made these promises to people who were</a:t>
            </a:r>
          </a:p>
          <a:p>
            <a:r>
              <a:rPr lang="en-US" sz="1400" b="1" u="sng" dirty="0"/>
              <a:t>a world away from God’s purpose and plan for their lives!</a:t>
            </a:r>
          </a:p>
          <a:p>
            <a:endParaRPr lang="en-US" sz="1400" dirty="0"/>
          </a:p>
          <a:p>
            <a:r>
              <a:rPr lang="en-US" sz="1400" dirty="0"/>
              <a:t>On handout - scripture</a:t>
            </a:r>
          </a:p>
          <a:p>
            <a:endParaRPr lang="en-US" sz="1400" dirty="0"/>
          </a:p>
          <a:p>
            <a:r>
              <a:rPr lang="en-US" sz="1400" dirty="0"/>
              <a:t>They were slaves and they were supposed to be free</a:t>
            </a:r>
          </a:p>
          <a:p>
            <a:r>
              <a:rPr lang="en-US" sz="1400" dirty="0"/>
              <a:t>They were hopeless and they were supposed to be givers of hope to the world</a:t>
            </a:r>
          </a:p>
          <a:p>
            <a:r>
              <a:rPr lang="en-US" sz="1400" dirty="0"/>
              <a:t>They were in a constant pain and God purposed them to be </a:t>
            </a:r>
            <a:r>
              <a:rPr lang="en-US" sz="1400" dirty="0" err="1"/>
              <a:t>be</a:t>
            </a:r>
            <a:r>
              <a:rPr lang="en-US" sz="1400" dirty="0"/>
              <a:t> givers of peace</a:t>
            </a:r>
          </a:p>
          <a:p>
            <a:endParaRPr lang="en-US" sz="1400" dirty="0"/>
          </a:p>
          <a:p>
            <a:r>
              <a:rPr lang="en-US" sz="1400" dirty="0"/>
              <a:t>So God promised to take them on a journey in their heart and in the word</a:t>
            </a:r>
          </a:p>
          <a:p>
            <a:r>
              <a:rPr lang="en-US" sz="1400" dirty="0"/>
              <a:t>And what God did on the inside would eventually change their outside</a:t>
            </a:r>
          </a:p>
          <a:p>
            <a:r>
              <a:rPr lang="en-US" sz="1400" dirty="0"/>
              <a:t>Sometimes God did the inside stuff first and sometimes he did the outside stuff first</a:t>
            </a:r>
          </a:p>
          <a:p>
            <a:endParaRPr lang="en-US" sz="1400" dirty="0"/>
          </a:p>
          <a:p>
            <a:r>
              <a:rPr lang="en-US" sz="1400" dirty="0"/>
              <a:t>But here is what God promised to do</a:t>
            </a:r>
          </a:p>
          <a:p>
            <a:pPr marL="232326" indent="-232326">
              <a:buAutoNum type="arabicParenR"/>
            </a:pPr>
            <a:r>
              <a:rPr lang="en-US" sz="1400" dirty="0"/>
              <a:t>Promised to bring them out – no longer be slaves to others or distant from God</a:t>
            </a:r>
          </a:p>
          <a:p>
            <a:pPr marL="232326" indent="-232326">
              <a:buAutoNum type="arabicParenR"/>
            </a:pPr>
            <a:r>
              <a:rPr lang="en-US" sz="1400" dirty="0"/>
              <a:t>Promised to free them – no longer be enslaved to fear and attitudes of the past</a:t>
            </a:r>
          </a:p>
          <a:p>
            <a:pPr marL="232326" indent="-232326">
              <a:buAutoNum type="arabicParenR"/>
            </a:pPr>
            <a:r>
              <a:rPr lang="en-US" sz="1400" dirty="0"/>
              <a:t>Promised to redeem them</a:t>
            </a:r>
          </a:p>
          <a:p>
            <a:pPr marL="232326" indent="-232326">
              <a:buAutoNum type="arabicParenR"/>
            </a:pPr>
            <a:endParaRPr lang="en-US" sz="1400" dirty="0"/>
          </a:p>
          <a:p>
            <a:r>
              <a:rPr lang="en-US" sz="1400" dirty="0"/>
              <a:t>When God redeems something – he restores its purpose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78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These are God’s promises to you and to me</a:t>
            </a:r>
          </a:p>
          <a:p>
            <a:endParaRPr lang="en-US" sz="1400" dirty="0"/>
          </a:p>
          <a:p>
            <a:r>
              <a:rPr lang="en-US" sz="1400" dirty="0"/>
              <a:t>These are God’s promises to get us out of feeling trapped and into freedom</a:t>
            </a:r>
          </a:p>
          <a:p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I grew up in Long Island, NY – let me tell you how I felt trapped</a:t>
            </a:r>
          </a:p>
          <a:p>
            <a:r>
              <a:rPr lang="en-US" sz="1400" dirty="0"/>
              <a:t>You couldn’t get your driver’s license until you were 17</a:t>
            </a:r>
          </a:p>
          <a:p>
            <a:endParaRPr lang="en-US" baseline="0" dirty="0"/>
          </a:p>
          <a:p>
            <a:r>
              <a:rPr lang="en-US" baseline="0" dirty="0"/>
              <a:t>When I was 17, who I was changed</a:t>
            </a:r>
          </a:p>
          <a:p>
            <a:r>
              <a:rPr lang="en-US" baseline="0" dirty="0"/>
              <a:t>I was legally accepted as a driver.</a:t>
            </a:r>
          </a:p>
          <a:p>
            <a:r>
              <a:rPr lang="en-US" baseline="0" dirty="0"/>
              <a:t>I was told I was no longer a slave to my parents driving</a:t>
            </a:r>
          </a:p>
          <a:p>
            <a:endParaRPr lang="en-US" baseline="0" dirty="0"/>
          </a:p>
          <a:p>
            <a:r>
              <a:rPr lang="en-US" baseline="0" dirty="0"/>
              <a:t>I didn’t look different.</a:t>
            </a:r>
          </a:p>
          <a:p>
            <a:r>
              <a:rPr lang="en-US" baseline="0" dirty="0"/>
              <a:t>I just was different – my identity changed. Legally who I was changed</a:t>
            </a:r>
          </a:p>
          <a:p>
            <a:endParaRPr lang="en-US" baseline="0" dirty="0"/>
          </a:p>
          <a:p>
            <a:r>
              <a:rPr lang="en-US" baseline="0" dirty="0"/>
              <a:t>I was different. </a:t>
            </a:r>
          </a:p>
          <a:p>
            <a:r>
              <a:rPr lang="en-US" baseline="0" dirty="0"/>
              <a:t>But I didn’t have the ability to go any place</a:t>
            </a:r>
          </a:p>
          <a:p>
            <a:r>
              <a:rPr lang="en-US" baseline="0" dirty="0"/>
              <a:t>I had the authority to go but not able to go</a:t>
            </a:r>
          </a:p>
          <a:p>
            <a:endParaRPr lang="en-US" baseline="0" dirty="0"/>
          </a:p>
          <a:p>
            <a:pPr defTabSz="929305"/>
            <a:r>
              <a:rPr lang="en-US" baseline="0" dirty="0"/>
              <a:t>Then my dad got me this – my first car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8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A 1980 ford escort station wagon – automatic / cracked windshield / go cart motor</a:t>
            </a:r>
          </a:p>
          <a:p>
            <a:r>
              <a:rPr lang="en-US" sz="1400" dirty="0"/>
              <a:t>Had to double foot it at stop lights &amp; it shook if I went over 55</a:t>
            </a:r>
          </a:p>
          <a:p>
            <a:endParaRPr lang="en-US" sz="1400" dirty="0"/>
          </a:p>
          <a:p>
            <a:r>
              <a:rPr lang="en-US" sz="1400" dirty="0"/>
              <a:t>I didn’t buy or fix up –my dad did </a:t>
            </a:r>
          </a:p>
          <a:p>
            <a:r>
              <a:rPr lang="en-US" sz="1400" dirty="0"/>
              <a:t>– it didn’t look like much compared to others</a:t>
            </a:r>
          </a:p>
          <a:p>
            <a:r>
              <a:rPr lang="en-US" sz="1400" b="1" dirty="0"/>
              <a:t>I had the ability to get somewhere new – I was given freedom</a:t>
            </a:r>
          </a:p>
          <a:p>
            <a:r>
              <a:rPr lang="en-US" sz="1400" b="1" dirty="0"/>
              <a:t>Dad – taught me how to have this freedom (DMV, car insurance)</a:t>
            </a:r>
          </a:p>
          <a:p>
            <a:endParaRPr lang="en-US" sz="1400" dirty="0"/>
          </a:p>
          <a:p>
            <a:r>
              <a:rPr lang="en-US" sz="1400" dirty="0"/>
              <a:t>But having the new identity and ability or freedom didn’t matter if I didn’t have the something else</a:t>
            </a:r>
          </a:p>
          <a:p>
            <a:endParaRPr lang="en-US" sz="1400" dirty="0"/>
          </a:p>
          <a:p>
            <a:r>
              <a:rPr lang="en-US" sz="1400" dirty="0"/>
              <a:t>I needed this</a:t>
            </a:r>
          </a:p>
          <a:p>
            <a:endParaRPr lang="en-US" sz="14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45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I needed this </a:t>
            </a:r>
          </a:p>
          <a:p>
            <a:r>
              <a:rPr lang="en-US" sz="1400" dirty="0"/>
              <a:t>– I didn’t need just a little </a:t>
            </a:r>
          </a:p>
          <a:p>
            <a:r>
              <a:rPr lang="en-US" sz="1400" dirty="0"/>
              <a:t>(not if I wanted to get far) / wouldn’t get far with a little</a:t>
            </a:r>
          </a:p>
          <a:p>
            <a:endParaRPr lang="en-US" sz="1400" dirty="0"/>
          </a:p>
          <a:p>
            <a:r>
              <a:rPr lang="en-US" sz="1400" dirty="0"/>
              <a:t>And I didn’t just need it one time</a:t>
            </a:r>
          </a:p>
          <a:p>
            <a:r>
              <a:rPr lang="en-US" sz="1400" dirty="0"/>
              <a:t>(not if I wanted to do more than visit once or once in awhile)</a:t>
            </a:r>
          </a:p>
          <a:p>
            <a:endParaRPr lang="en-US" sz="1400" dirty="0"/>
          </a:p>
          <a:p>
            <a:r>
              <a:rPr lang="en-US" sz="1400" dirty="0"/>
              <a:t>And so my plans and purposes had to change to this reality.</a:t>
            </a:r>
          </a:p>
          <a:p>
            <a:r>
              <a:rPr lang="en-US" sz="1400" dirty="0"/>
              <a:t>I had to stay focused on staying filled with power.</a:t>
            </a:r>
          </a:p>
          <a:p>
            <a:endParaRPr lang="en-US" sz="1400" dirty="0"/>
          </a:p>
          <a:p>
            <a:r>
              <a:rPr lang="en-US" sz="1400" dirty="0"/>
              <a:t>If I didn’t (and there were a few times I didn’t)</a:t>
            </a:r>
          </a:p>
          <a:p>
            <a:r>
              <a:rPr lang="en-US" sz="1400" dirty="0"/>
              <a:t>I’d find myself on the side of the road and in dangerous circumstances</a:t>
            </a:r>
          </a:p>
          <a:p>
            <a:endParaRPr lang="en-US" sz="1400" dirty="0"/>
          </a:p>
          <a:p>
            <a:r>
              <a:rPr lang="en-US" sz="1400" dirty="0"/>
              <a:t>I HAD TO BUILD MY LIFE AROUND STAYING FILLED WITH POWER</a:t>
            </a:r>
          </a:p>
          <a:p>
            <a:r>
              <a:rPr lang="en-US" sz="1400" dirty="0"/>
              <a:t>WITHOUT IT MY IDENTITY AND MY ABILITY DIDN’T MEAN ANYTHING </a:t>
            </a:r>
          </a:p>
          <a:p>
            <a:endParaRPr lang="en-US" sz="1400" dirty="0"/>
          </a:p>
          <a:p>
            <a:r>
              <a:rPr lang="en-US" sz="1400" dirty="0"/>
              <a:t>And in Exodus 6 – God is telling his people the same thing</a:t>
            </a:r>
          </a:p>
          <a:p>
            <a:r>
              <a:rPr lang="en-US" sz="1400" dirty="0"/>
              <a:t>He is telling them / he is changing who they are / He is setting free / </a:t>
            </a:r>
          </a:p>
          <a:p>
            <a:r>
              <a:rPr lang="en-US" sz="1400" dirty="0"/>
              <a:t>I’m going to restore something you’ve lost and were always meant to have</a:t>
            </a:r>
          </a:p>
          <a:p>
            <a:r>
              <a:rPr lang="en-US" sz="1400" dirty="0"/>
              <a:t>- MY POWER IN YOUR LIVES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736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God has great plans for your life, marriage, family, community</a:t>
            </a:r>
          </a:p>
          <a:p>
            <a:r>
              <a:rPr lang="en-US" sz="1400" dirty="0"/>
              <a:t>God knows the true life he wants to bring every person </a:t>
            </a:r>
          </a:p>
          <a:p>
            <a:r>
              <a:rPr lang="en-US" sz="1400" dirty="0"/>
              <a:t>– enslaved and destroyed by their own selfishness, sin and pride</a:t>
            </a:r>
          </a:p>
          <a:p>
            <a:endParaRPr lang="en-US" sz="1400" dirty="0"/>
          </a:p>
          <a:p>
            <a:r>
              <a:rPr lang="en-US" sz="1400" dirty="0"/>
              <a:t>And so he takes us on the same journey he took the </a:t>
            </a:r>
            <a:r>
              <a:rPr lang="en-US" sz="1400" dirty="0" err="1"/>
              <a:t>isrealites</a:t>
            </a:r>
            <a:r>
              <a:rPr lang="en-US" sz="1400" dirty="0"/>
              <a:t> on</a:t>
            </a:r>
          </a:p>
          <a:p>
            <a:r>
              <a:rPr lang="en-US" sz="1400" dirty="0"/>
              <a:t>And does so with the same promises</a:t>
            </a:r>
          </a:p>
          <a:p>
            <a:endParaRPr lang="en-US" sz="1400" dirty="0"/>
          </a:p>
          <a:p>
            <a:r>
              <a:rPr lang="en-US" sz="1400" dirty="0"/>
              <a:t>It may not literally be from Egypt to Israel</a:t>
            </a:r>
          </a:p>
          <a:p>
            <a:r>
              <a:rPr lang="en-US" sz="1400" dirty="0"/>
              <a:t>But you can think of it this way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48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God wants to take you from defeated (</a:t>
            </a:r>
            <a:r>
              <a:rPr lang="en-US" sz="1400" dirty="0" err="1"/>
              <a:t>Tenessess</a:t>
            </a:r>
            <a:r>
              <a:rPr lang="en-US" sz="1400" dirty="0"/>
              <a:t>) to victory NY</a:t>
            </a:r>
          </a:p>
          <a:p>
            <a:endParaRPr lang="en-US" sz="1400" dirty="0"/>
          </a:p>
          <a:p>
            <a:r>
              <a:rPr lang="en-US" sz="1400" dirty="0"/>
              <a:t>I have a promise land – a life of victory planned for you</a:t>
            </a:r>
          </a:p>
          <a:p>
            <a:r>
              <a:rPr lang="en-US" sz="1400" dirty="0"/>
              <a:t>I’ve always had it</a:t>
            </a:r>
          </a:p>
          <a:p>
            <a:r>
              <a:rPr lang="en-US" sz="1400" dirty="0"/>
              <a:t>Its never not been there for you</a:t>
            </a:r>
          </a:p>
          <a:p>
            <a:endParaRPr lang="en-US" sz="1400" dirty="0"/>
          </a:p>
          <a:p>
            <a:r>
              <a:rPr lang="en-US" sz="1400" dirty="0"/>
              <a:t>Somehow, you, your marriage, your parenting, your career, your lifestyle, your happiness</a:t>
            </a:r>
          </a:p>
          <a:p>
            <a:r>
              <a:rPr lang="en-US" sz="1400" dirty="0"/>
              <a:t>It all ended up in Defeated, Tennessee</a:t>
            </a:r>
          </a:p>
          <a:p>
            <a:endParaRPr lang="en-US" sz="1400" dirty="0"/>
          </a:p>
          <a:p>
            <a:r>
              <a:rPr lang="en-US" sz="1400" dirty="0"/>
              <a:t>But God still has a purpose and a place for you to get in life</a:t>
            </a:r>
          </a:p>
          <a:p>
            <a:r>
              <a:rPr lang="en-US" sz="1400" dirty="0"/>
              <a:t>I know how long it will take and what you need</a:t>
            </a:r>
          </a:p>
          <a:p>
            <a:r>
              <a:rPr lang="en-US" sz="1400" dirty="0"/>
              <a:t>I know the tolls you’ll have to pay</a:t>
            </a:r>
          </a:p>
          <a:p>
            <a:r>
              <a:rPr lang="en-US" sz="1400" dirty="0"/>
              <a:t>The obstacles and construction of the world and of </a:t>
            </a:r>
            <a:r>
              <a:rPr lang="en-US" sz="1400" dirty="0" err="1"/>
              <a:t>satan</a:t>
            </a:r>
            <a:r>
              <a:rPr lang="en-US" sz="1400" dirty="0"/>
              <a:t> that will stand in your way</a:t>
            </a:r>
          </a:p>
          <a:p>
            <a:endParaRPr lang="en-US" sz="1400" dirty="0"/>
          </a:p>
          <a:p>
            <a:r>
              <a:rPr lang="en-US" sz="1400" dirty="0"/>
              <a:t>And I promise you, I will get you there – not to visit / but to live</a:t>
            </a:r>
          </a:p>
          <a:p>
            <a:endParaRPr lang="en-US" sz="1400" dirty="0"/>
          </a:p>
          <a:p>
            <a:r>
              <a:rPr lang="en-US" sz="1400" dirty="0"/>
              <a:t>I’m going to change your identity – I’m going to make you mine –so you can get out of defeated, TN</a:t>
            </a:r>
          </a:p>
          <a:p>
            <a:r>
              <a:rPr lang="en-US" sz="1400" dirty="0"/>
              <a:t>I’m going to teach you live differently – I’m going to give  you the ability (the car) to get there  (may not look like much)</a:t>
            </a:r>
          </a:p>
          <a:p>
            <a:endParaRPr lang="en-US" sz="1400" dirty="0"/>
          </a:p>
          <a:p>
            <a:r>
              <a:rPr lang="en-US" sz="1400" dirty="0"/>
              <a:t>But most of all – you’ve got to have power</a:t>
            </a:r>
          </a:p>
          <a:p>
            <a:r>
              <a:rPr lang="en-US" sz="1400" dirty="0"/>
              <a:t>And not just a little bit – you’ve got too far to travel to only get a little</a:t>
            </a:r>
          </a:p>
          <a:p>
            <a:r>
              <a:rPr lang="en-US" sz="1400" dirty="0"/>
              <a:t>And just once – you’ve got to be constantly filled to live in, explore and serve others in victory, NY</a:t>
            </a:r>
          </a:p>
          <a:p>
            <a:endParaRPr lang="en-US" sz="1400" dirty="0"/>
          </a:p>
          <a:p>
            <a:r>
              <a:rPr lang="en-US" sz="1400" dirty="0"/>
              <a:t>And so that’s the third promise – the cup of redemption of the </a:t>
            </a:r>
            <a:r>
              <a:rPr lang="en-US" sz="1400" dirty="0" err="1"/>
              <a:t>jewish</a:t>
            </a:r>
            <a:r>
              <a:rPr lang="en-US" sz="1400" dirty="0"/>
              <a:t> Passover / ex 6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31D07-C663-4E62-B076-F165D584F62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79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5" y="0"/>
            <a:ext cx="10034992" cy="775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6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9258" y="305239"/>
            <a:ext cx="11654444" cy="959356"/>
          </a:xfrm>
        </p:spPr>
        <p:txBody>
          <a:bodyPr anchor="b"/>
          <a:lstStyle>
            <a:lvl1pPr algn="ctr">
              <a:defRPr sz="6600" baseline="0"/>
            </a:lvl1pPr>
          </a:lstStyle>
          <a:p>
            <a:r>
              <a:rPr lang="en-US" dirty="0"/>
              <a:t>Secondary Title – 66pt. Brown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9258" y="1536970"/>
            <a:ext cx="11654444" cy="511321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5400" baseline="0">
                <a:solidFill>
                  <a:srgbClr val="6D502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Centered – 54pt. Dark Brown</a:t>
            </a:r>
          </a:p>
          <a:p>
            <a:r>
              <a:rPr lang="en-US" dirty="0"/>
              <a:t>Centered – 54pt. Dark Brown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 – 90pt.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Myriad Pro – 54pt. Gold Accent</a:t>
            </a:r>
          </a:p>
        </p:txBody>
      </p:sp>
    </p:spTree>
    <p:extLst>
      <p:ext uri="{BB962C8B-B14F-4D97-AF65-F5344CB8AC3E}">
        <p14:creationId xmlns:p14="http://schemas.microsoft.com/office/powerpoint/2010/main" val="397495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 baseline="0"/>
            </a:lvl3pPr>
          </a:lstStyle>
          <a:p>
            <a:pPr lvl="0"/>
            <a:r>
              <a:rPr lang="en-US" dirty="0"/>
              <a:t>Myriad Pro – 66pt.</a:t>
            </a:r>
          </a:p>
          <a:p>
            <a:pPr lvl="1"/>
            <a:r>
              <a:rPr lang="en-US" dirty="0"/>
              <a:t>Myriad Pro – 60pt.</a:t>
            </a:r>
          </a:p>
          <a:p>
            <a:pPr lvl="2"/>
            <a:r>
              <a:rPr lang="en-US" dirty="0"/>
              <a:t>Do not go smaller than 54pt font.</a:t>
            </a:r>
          </a:p>
        </p:txBody>
      </p:sp>
    </p:spTree>
    <p:extLst>
      <p:ext uri="{BB962C8B-B14F-4D97-AF65-F5344CB8AC3E}">
        <p14:creationId xmlns:p14="http://schemas.microsoft.com/office/powerpoint/2010/main" val="246553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7319"/>
            <a:ext cx="12192000" cy="94210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2509" y="365125"/>
            <a:ext cx="116045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Title 90pt. – </a:t>
            </a:r>
            <a:r>
              <a:rPr lang="en-US" dirty="0" err="1"/>
              <a:t>Dk</a:t>
            </a:r>
            <a:r>
              <a:rPr lang="en-US" dirty="0"/>
              <a:t> Brown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2509" y="1825625"/>
            <a:ext cx="11604567" cy="4338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Myriad Pro – 66pt. Dark Brown</a:t>
            </a:r>
          </a:p>
          <a:p>
            <a:pPr lvl="1"/>
            <a:r>
              <a:rPr lang="en-US" dirty="0"/>
              <a:t>Myriad Pro – 60pt. Dark Brown</a:t>
            </a:r>
          </a:p>
          <a:p>
            <a:pPr lvl="2"/>
            <a:r>
              <a:rPr lang="en-US" dirty="0"/>
              <a:t>Gold Highlight ONLY</a:t>
            </a:r>
          </a:p>
        </p:txBody>
      </p:sp>
    </p:spTree>
    <p:extLst>
      <p:ext uri="{BB962C8B-B14F-4D97-AF65-F5344CB8AC3E}">
        <p14:creationId xmlns:p14="http://schemas.microsoft.com/office/powerpoint/2010/main" val="116817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60" r:id="rId3"/>
    <p:sldLayoutId id="21474836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9000" b="1" i="0" kern="1200" baseline="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6600" b="0" i="0" kern="120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6000" b="0" i="0" kern="1200">
          <a:solidFill>
            <a:srgbClr val="6D502D"/>
          </a:solidFill>
          <a:latin typeface="Myriad Pro" charset="0"/>
          <a:ea typeface="Myriad Pro" charset="0"/>
          <a:cs typeface="Myriad Pro" charset="0"/>
        </a:defRPr>
      </a:lvl2pPr>
      <a:lvl3pPr marL="1600200" marR="0" indent="-6858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charset="0"/>
        <a:buChar char="•"/>
        <a:tabLst/>
        <a:defRPr sz="5400" b="0" i="0" kern="1200">
          <a:solidFill>
            <a:schemeClr val="accent4">
              <a:lumMod val="75000"/>
            </a:schemeClr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b="0" i="0" kern="1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#_ftn1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hyperlink" Target="#_ftnref1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25" y="-524933"/>
            <a:ext cx="9817349" cy="75861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" y="5202237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1" i="0" kern="1200" baseline="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 sz="5000" b="0" i="1" dirty="0">
                <a:solidFill>
                  <a:schemeClr val="accent4">
                    <a:lumMod val="75000"/>
                  </a:schemeClr>
                </a:solidFill>
              </a:rPr>
              <a:t>Exodus 6:6-8, NIV</a:t>
            </a:r>
          </a:p>
        </p:txBody>
      </p:sp>
    </p:spTree>
    <p:extLst>
      <p:ext uri="{BB962C8B-B14F-4D97-AF65-F5344CB8AC3E}">
        <p14:creationId xmlns:p14="http://schemas.microsoft.com/office/powerpoint/2010/main" val="146130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991" y="41067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500" b="1" dirty="0"/>
              <a:t>A new identity</a:t>
            </a:r>
          </a:p>
          <a:p>
            <a:pPr marL="0" indent="0">
              <a:buNone/>
            </a:pPr>
            <a:r>
              <a:rPr lang="en-US" sz="5500" b="1" dirty="0"/>
              <a:t>plus new freedom </a:t>
            </a:r>
          </a:p>
          <a:p>
            <a:pPr marL="0" indent="0">
              <a:buNone/>
            </a:pPr>
            <a:r>
              <a:rPr lang="en-US" sz="5500" b="1" dirty="0"/>
              <a:t>without continuous </a:t>
            </a:r>
            <a:r>
              <a:rPr lang="en-US" sz="5500" b="1" u="sng" dirty="0"/>
              <a:t>fresh</a:t>
            </a:r>
            <a:r>
              <a:rPr lang="en-US" sz="5500" b="1" dirty="0"/>
              <a:t> </a:t>
            </a:r>
            <a:r>
              <a:rPr lang="en-US" sz="5500" b="1" u="sng" dirty="0"/>
              <a:t>power</a:t>
            </a:r>
          </a:p>
          <a:p>
            <a:pPr marL="0" indent="0">
              <a:buNone/>
            </a:pPr>
            <a:r>
              <a:rPr lang="en-US" sz="5500" b="1" dirty="0"/>
              <a:t>is just a new way </a:t>
            </a:r>
          </a:p>
          <a:p>
            <a:pPr marL="0" indent="0">
              <a:buNone/>
            </a:pPr>
            <a:r>
              <a:rPr lang="en-US" sz="5500" b="1" dirty="0"/>
              <a:t>to experience </a:t>
            </a:r>
          </a:p>
          <a:p>
            <a:pPr marL="0" indent="0">
              <a:buNone/>
            </a:pPr>
            <a:r>
              <a:rPr lang="en-US" sz="5500" b="1" u="sng" dirty="0"/>
              <a:t>the same old defeat</a:t>
            </a:r>
          </a:p>
          <a:p>
            <a:pPr marL="0" indent="0">
              <a:buNone/>
            </a:pPr>
            <a:endParaRPr lang="en-US" sz="5500" b="1" dirty="0"/>
          </a:p>
          <a:p>
            <a:pPr marL="0" indent="0">
              <a:buNone/>
            </a:pPr>
            <a:endParaRPr lang="en-US" sz="5400" u="sng" dirty="0"/>
          </a:p>
        </p:txBody>
      </p:sp>
    </p:spTree>
    <p:extLst>
      <p:ext uri="{BB962C8B-B14F-4D97-AF65-F5344CB8AC3E}">
        <p14:creationId xmlns:p14="http://schemas.microsoft.com/office/powerpoint/2010/main" val="327790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633" y="409336"/>
            <a:ext cx="11604567" cy="3287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i="1" dirty="0"/>
              <a:t>“[3] </a:t>
            </a:r>
            <a:r>
              <a:rPr lang="en-US" sz="5400" b="1" dirty="0"/>
              <a:t>I will redeem you with an outstretched arm and with mighty acts of judgment. </a:t>
            </a:r>
            <a:r>
              <a:rPr lang="en-US" sz="5400" i="1" dirty="0"/>
              <a:t>. . .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THEN</a:t>
            </a:r>
            <a:r>
              <a:rPr lang="en-US" sz="5400" dirty="0"/>
              <a:t> you will know that I am the Lord your God... and I will bring you to the land I promised [for all the world to see]...”</a:t>
            </a:r>
          </a:p>
        </p:txBody>
      </p:sp>
    </p:spTree>
    <p:extLst>
      <p:ext uri="{BB962C8B-B14F-4D97-AF65-F5344CB8AC3E}">
        <p14:creationId xmlns:p14="http://schemas.microsoft.com/office/powerpoint/2010/main" val="176821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64" y="33848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b="1" dirty="0"/>
              <a:t>God’s Promise</a:t>
            </a:r>
          </a:p>
          <a:p>
            <a:pPr marL="0" indent="0">
              <a:buNone/>
            </a:pPr>
            <a:r>
              <a:rPr lang="en-US" sz="7000" b="1" u="sng" dirty="0"/>
              <a:t>Of Redemption</a:t>
            </a:r>
          </a:p>
          <a:p>
            <a:pPr marL="0" indent="0">
              <a:buNone/>
            </a:pPr>
            <a:r>
              <a:rPr lang="en-US" sz="7000" b="1" dirty="0"/>
              <a:t>I will restore My </a:t>
            </a:r>
          </a:p>
          <a:p>
            <a:pPr marL="0" indent="0">
              <a:buNone/>
            </a:pPr>
            <a:r>
              <a:rPr lang="en-US" sz="7000" b="1" dirty="0"/>
              <a:t>original 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</a:rPr>
              <a:t>purpose</a:t>
            </a:r>
            <a:r>
              <a:rPr lang="en-US" sz="7000" b="1" dirty="0"/>
              <a:t> and </a:t>
            </a:r>
            <a:r>
              <a:rPr lang="en-US" sz="7000" b="1" dirty="0">
                <a:solidFill>
                  <a:schemeClr val="accent4">
                    <a:lumMod val="75000"/>
                  </a:schemeClr>
                </a:solidFill>
              </a:rPr>
              <a:t>power</a:t>
            </a:r>
            <a:r>
              <a:rPr lang="en-US" sz="7000" b="1" dirty="0"/>
              <a:t> to your life </a:t>
            </a:r>
          </a:p>
          <a:p>
            <a:pPr marL="0" indent="0">
              <a:buNone/>
            </a:pPr>
            <a:r>
              <a:rPr lang="en-US" sz="7000" b="1" dirty="0"/>
              <a:t>for My glory</a:t>
            </a:r>
          </a:p>
          <a:p>
            <a:pPr marL="0" indent="0">
              <a:buNone/>
            </a:pPr>
            <a:r>
              <a:rPr lang="en-US" sz="54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236097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64" y="33848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b="1" dirty="0"/>
              <a:t>1. Truly believe God has a great purpose for your life despite your past &amp; problems</a:t>
            </a:r>
          </a:p>
          <a:p>
            <a:pPr marL="0" indent="0">
              <a:buNone/>
            </a:pPr>
            <a:r>
              <a:rPr lang="en-US" sz="5400" dirty="0"/>
              <a:t>				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20987" y="3772205"/>
            <a:ext cx="11654444" cy="2339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66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60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600200" marR="0" indent="-685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400" b="0" i="0" kern="1200" baseline="0">
                <a:solidFill>
                  <a:schemeClr val="accent4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500" i="1" dirty="0"/>
              <a:t>[Exodus 6:6] “</a:t>
            </a:r>
            <a:r>
              <a:rPr lang="en-US" sz="5500" b="1" i="1" dirty="0"/>
              <a:t>I will redeem you </a:t>
            </a:r>
            <a:r>
              <a:rPr lang="en-US" sz="5500" i="1" dirty="0"/>
              <a:t>with an outstretched arm and with mighty acts of judgment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88303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1045967"/>
            <a:ext cx="11654444" cy="3459573"/>
          </a:xfrm>
        </p:spPr>
        <p:txBody>
          <a:bodyPr/>
          <a:lstStyle/>
          <a:p>
            <a:r>
              <a:rPr lang="en-US" dirty="0"/>
              <a:t>[Eph. 2:10] “For we are God’s masterpiece. He has created us anew in Christ Jesus, so we can do the good things he planned [purposed] for us long ago.</a:t>
            </a:r>
          </a:p>
          <a:p>
            <a:endParaRPr lang="en-US" dirty="0"/>
          </a:p>
          <a:p>
            <a:r>
              <a:rPr lang="en-US" sz="4000" i="1" dirty="0"/>
              <a:t>New Century Version </a:t>
            </a:r>
          </a:p>
        </p:txBody>
      </p:sp>
    </p:spTree>
    <p:extLst>
      <p:ext uri="{BB962C8B-B14F-4D97-AF65-F5344CB8AC3E}">
        <p14:creationId xmlns:p14="http://schemas.microsoft.com/office/powerpoint/2010/main" val="75323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300010"/>
            <a:ext cx="11654444" cy="3459573"/>
          </a:xfrm>
        </p:spPr>
        <p:txBody>
          <a:bodyPr/>
          <a:lstStyle/>
          <a:p>
            <a:r>
              <a:rPr lang="en-US" dirty="0"/>
              <a:t>[Mt 5:14-16] “You are the light of the world...Neither do people light a lamp and put it under a bowl. Instead they put it on its stand, and it gives light to everyone in the house. </a:t>
            </a:r>
            <a:r>
              <a:rPr lang="en-US" baseline="30000" dirty="0"/>
              <a:t>﻿</a:t>
            </a:r>
            <a:r>
              <a:rPr lang="en-US" dirty="0"/>
              <a:t>In the same way, let your light shine before men, that they may see your good deeds and praise your Father in heaven.” </a:t>
            </a:r>
          </a:p>
        </p:txBody>
      </p:sp>
    </p:spTree>
    <p:extLst>
      <p:ext uri="{BB962C8B-B14F-4D97-AF65-F5344CB8AC3E}">
        <p14:creationId xmlns:p14="http://schemas.microsoft.com/office/powerpoint/2010/main" val="403888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300010"/>
            <a:ext cx="11654444" cy="3459573"/>
          </a:xfrm>
        </p:spPr>
        <p:txBody>
          <a:bodyPr/>
          <a:lstStyle/>
          <a:p>
            <a:r>
              <a:rPr lang="en-US" dirty="0"/>
              <a:t>[2 Co 4:6-7] “For God...made his light shine in our hearts...But we have this treasure in jars of clay to show that this all-surpassing power is from God and not from us.” </a:t>
            </a:r>
          </a:p>
        </p:txBody>
      </p:sp>
    </p:spTree>
    <p:extLst>
      <p:ext uri="{BB962C8B-B14F-4D97-AF65-F5344CB8AC3E}">
        <p14:creationId xmlns:p14="http://schemas.microsoft.com/office/powerpoint/2010/main" val="1581605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64" y="33848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b="1" dirty="0"/>
              <a:t>2. Be constantly filled with the Holy Spirit</a:t>
            </a:r>
          </a:p>
          <a:p>
            <a:pPr marL="0" indent="0">
              <a:buNone/>
            </a:pPr>
            <a:r>
              <a:rPr lang="en-US" sz="5400" dirty="0"/>
              <a:t>				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8778" y="3061543"/>
            <a:ext cx="11654444" cy="3459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66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60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600200" marR="0" indent="-685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400" b="0" i="0" kern="1200" baseline="0">
                <a:solidFill>
                  <a:schemeClr val="accent4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500" dirty="0"/>
              <a:t>[Exodus 6:6] “I will redeem you </a:t>
            </a:r>
            <a:r>
              <a:rPr lang="en-US" sz="5500" b="1" dirty="0"/>
              <a:t>with an outstretched arm</a:t>
            </a:r>
            <a:r>
              <a:rPr lang="en-US" sz="5500" dirty="0"/>
              <a:t> and with mighty acts of judgment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9254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2353399"/>
            <a:ext cx="11654444" cy="3459573"/>
          </a:xfrm>
        </p:spPr>
        <p:txBody>
          <a:bodyPr/>
          <a:lstStyle/>
          <a:p>
            <a:r>
              <a:rPr lang="en-US" dirty="0"/>
              <a:t>[Ezekiel 36:27-28] “</a:t>
            </a:r>
            <a:r>
              <a:rPr lang="en-US" baseline="30000" dirty="0"/>
              <a:t> </a:t>
            </a:r>
            <a:r>
              <a:rPr lang="en-US" dirty="0"/>
              <a:t>And I will put my Spirit in you </a:t>
            </a:r>
            <a:r>
              <a:rPr lang="en-US" b="1" dirty="0"/>
              <a:t>and move you to follow </a:t>
            </a:r>
            <a:r>
              <a:rPr lang="en-US" dirty="0"/>
              <a:t>my decrees and be careful to keep my laws. </a:t>
            </a:r>
            <a:r>
              <a:rPr lang="en-US" baseline="30000" dirty="0"/>
              <a:t>﻿28﻿ </a:t>
            </a:r>
            <a:r>
              <a:rPr lang="en-US" dirty="0"/>
              <a:t>You will live in the [promised] land”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1114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416649"/>
            <a:ext cx="11654444" cy="3459573"/>
          </a:xfrm>
        </p:spPr>
        <p:txBody>
          <a:bodyPr>
            <a:noAutofit/>
          </a:bodyPr>
          <a:lstStyle/>
          <a:p>
            <a:r>
              <a:rPr lang="en-US" dirty="0"/>
              <a:t>[Eph. 3:16] “I pray that out of his glorious riches </a:t>
            </a:r>
            <a:r>
              <a:rPr lang="en-US" b="1" dirty="0"/>
              <a:t>he may strengthen you with power through his Spirit in your inner being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[Acts 1:8] “But </a:t>
            </a:r>
            <a:r>
              <a:rPr lang="en-US" b="1" dirty="0"/>
              <a:t>you will receive power when the Holy Spirit comes on you</a:t>
            </a:r>
            <a:r>
              <a:rPr lang="en-US" dirty="0"/>
              <a:t>” </a:t>
            </a:r>
          </a:p>
          <a:p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5010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842" y="365126"/>
            <a:ext cx="11137900" cy="875846"/>
          </a:xfrm>
        </p:spPr>
        <p:txBody>
          <a:bodyPr>
            <a:noAutofit/>
          </a:bodyPr>
          <a:lstStyle/>
          <a:p>
            <a:r>
              <a:rPr lang="en-US" sz="6000" dirty="0"/>
              <a:t>God’s Four Core Promises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8" y="1564367"/>
            <a:ext cx="11604567" cy="50323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/>
              <a:t>[Exodus 6:6-8] “Therefore, say to the Israelites: ‘I am the Lord, and </a:t>
            </a:r>
            <a:r>
              <a:rPr lang="en-US" sz="5400" i="1" dirty="0"/>
              <a:t>[1]</a:t>
            </a:r>
            <a:r>
              <a:rPr lang="en-US" sz="5400" dirty="0"/>
              <a:t> I will bring you out from under the yoke of the Egyptians. </a:t>
            </a:r>
            <a:r>
              <a:rPr lang="en-US" sz="5400" i="1" dirty="0"/>
              <a:t>[2]</a:t>
            </a:r>
            <a:r>
              <a:rPr lang="en-US" sz="5400" dirty="0"/>
              <a:t> I will free you from being slaves to them...” </a:t>
            </a:r>
          </a:p>
        </p:txBody>
      </p:sp>
    </p:spTree>
    <p:extLst>
      <p:ext uri="{BB962C8B-B14F-4D97-AF65-F5344CB8AC3E}">
        <p14:creationId xmlns:p14="http://schemas.microsoft.com/office/powerpoint/2010/main" val="1441606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854799"/>
            <a:ext cx="11654444" cy="3459573"/>
          </a:xfrm>
        </p:spPr>
        <p:txBody>
          <a:bodyPr>
            <a:noAutofit/>
          </a:bodyPr>
          <a:lstStyle/>
          <a:p>
            <a:r>
              <a:rPr lang="en-US" dirty="0"/>
              <a:t>[Ephesians 5:17-18] “Don’t act thoughtlessly, but understand what the Lord wants you to do. Don’t be drunk with wine, because that will ruin your life. Instead, </a:t>
            </a:r>
            <a:r>
              <a:rPr lang="en-US" b="1" dirty="0"/>
              <a:t>be continually filled with the Holy Spirit</a:t>
            </a:r>
            <a:r>
              <a:rPr lang="en-US" dirty="0"/>
              <a:t>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4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864" y="33848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7000" b="1" dirty="0"/>
              <a:t>3. Resist Satan’s plan for your life</a:t>
            </a:r>
          </a:p>
          <a:p>
            <a:pPr marL="0" indent="0">
              <a:buNone/>
            </a:pPr>
            <a:r>
              <a:rPr lang="en-US" sz="5400" dirty="0"/>
              <a:t>				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68778" y="3061543"/>
            <a:ext cx="11654444" cy="3459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66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6000" b="0" i="0" kern="1200">
                <a:solidFill>
                  <a:srgbClr val="6D502D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600200" marR="0" indent="-6858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 sz="5400" b="0" i="0" kern="1200" baseline="0">
                <a:solidFill>
                  <a:schemeClr val="accent4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b="0" i="0" kern="1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500" dirty="0"/>
              <a:t>[Exodus 6:6] “I will redeem you with an outstretched arm and with </a:t>
            </a:r>
            <a:r>
              <a:rPr lang="en-US" sz="5500" b="1" dirty="0"/>
              <a:t>mighty acts of judgment”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83406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2353399"/>
            <a:ext cx="11654444" cy="3459573"/>
          </a:xfrm>
        </p:spPr>
        <p:txBody>
          <a:bodyPr/>
          <a:lstStyle/>
          <a:p>
            <a:r>
              <a:rPr lang="en-US" dirty="0"/>
              <a:t>[John 10:10] “‘The thief comes only to steal and kill and destroy; I have come that they may have life, and have it to the full.”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4206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2353399"/>
            <a:ext cx="11654444" cy="3459573"/>
          </a:xfrm>
        </p:spPr>
        <p:txBody>
          <a:bodyPr/>
          <a:lstStyle/>
          <a:p>
            <a:r>
              <a:rPr lang="en-US" dirty="0"/>
              <a:t>[1 </a:t>
            </a:r>
            <a:r>
              <a:rPr lang="en-US" dirty="0" err="1"/>
              <a:t>Jn</a:t>
            </a:r>
            <a:r>
              <a:rPr lang="en-US" dirty="0"/>
              <a:t> 3:8] “‘The reason the Son of God appeared was to destroy the devil’s work [plan for your life].”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214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358917"/>
            <a:ext cx="11654444" cy="3459573"/>
          </a:xfrm>
        </p:spPr>
        <p:txBody>
          <a:bodyPr/>
          <a:lstStyle/>
          <a:p>
            <a:r>
              <a:rPr lang="en-US" dirty="0"/>
              <a:t>[Jas 4:6-10] “God opposes the proud </a:t>
            </a:r>
          </a:p>
          <a:p>
            <a:r>
              <a:rPr lang="en-US" dirty="0"/>
              <a:t>but gives grace to the humble.”</a:t>
            </a:r>
            <a:r>
              <a:rPr lang="en-US" baseline="30000" dirty="0">
                <a:hlinkClick r:id="rId3" action="ppaction://hlinkfile"/>
              </a:rPr>
              <a:t>﻿</a:t>
            </a:r>
            <a:endParaRPr lang="en-US" dirty="0"/>
          </a:p>
          <a:p>
            <a:r>
              <a:rPr lang="en-US" baseline="30000" dirty="0"/>
              <a:t>﻿</a:t>
            </a:r>
            <a:r>
              <a:rPr lang="en-US" dirty="0"/>
              <a:t>Submit yourselves, then, to God. </a:t>
            </a:r>
            <a:r>
              <a:rPr lang="en-US" b="1" dirty="0"/>
              <a:t>Resist the devil</a:t>
            </a:r>
            <a:r>
              <a:rPr lang="en-US" dirty="0"/>
              <a:t>, and he will flee from you...Humble yourselves before the Lord, and he will lift you up.” </a:t>
            </a:r>
          </a:p>
          <a:p>
            <a:r>
              <a:rPr lang="en-US" baseline="30000" dirty="0">
                <a:hlinkClick r:id="rId4" action="ppaction://hlinkfile"/>
              </a:rPr>
              <a:t>﻿</a:t>
            </a:r>
            <a:endParaRPr lang="en-US" dirty="0"/>
          </a:p>
          <a:p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0115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77" y="0"/>
            <a:ext cx="1028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94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499199"/>
            <a:ext cx="11654444" cy="3459573"/>
          </a:xfrm>
        </p:spPr>
        <p:txBody>
          <a:bodyPr>
            <a:noAutofit/>
          </a:bodyPr>
          <a:lstStyle/>
          <a:p>
            <a:r>
              <a:rPr lang="en-US" dirty="0"/>
              <a:t>[Luke 11:13] “how much more will your heavenly Father give the Holy Spirit to those who ask him”</a:t>
            </a:r>
          </a:p>
          <a:p>
            <a:endParaRPr lang="en-US" i="1" dirty="0"/>
          </a:p>
          <a:p>
            <a:r>
              <a:rPr lang="en-US" i="1" dirty="0"/>
              <a:t>[Acts 5:32] “We are witnesses of these things and so is the Holy Spirit, who is given by God to those who obey him.”</a:t>
            </a:r>
          </a:p>
        </p:txBody>
      </p:sp>
    </p:spTree>
    <p:extLst>
      <p:ext uri="{BB962C8B-B14F-4D97-AF65-F5344CB8AC3E}">
        <p14:creationId xmlns:p14="http://schemas.microsoft.com/office/powerpoint/2010/main" val="705723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633" y="409336"/>
            <a:ext cx="11604567" cy="32870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i="1" dirty="0"/>
              <a:t>“[3] </a:t>
            </a:r>
            <a:r>
              <a:rPr lang="en-US" sz="5400" b="1" dirty="0"/>
              <a:t>I will redeem you with an outstretched arm and with mighty acts of judgment. </a:t>
            </a:r>
            <a:r>
              <a:rPr lang="en-US" sz="5400" i="1" dirty="0"/>
              <a:t>[4]</a:t>
            </a:r>
            <a:r>
              <a:rPr lang="en-US" sz="5400" dirty="0"/>
              <a:t> I will take you as my own people, and I will be your God. 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THEN</a:t>
            </a:r>
            <a:r>
              <a:rPr lang="en-US" sz="5400" dirty="0"/>
              <a:t> you will know that I am the Lord your God... and I will bring you to the land I promised [for all the world to see]...”</a:t>
            </a:r>
          </a:p>
        </p:txBody>
      </p:sp>
    </p:spTree>
    <p:extLst>
      <p:ext uri="{BB962C8B-B14F-4D97-AF65-F5344CB8AC3E}">
        <p14:creationId xmlns:p14="http://schemas.microsoft.com/office/powerpoint/2010/main" val="2933724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8289" t="18795" b="14001"/>
          <a:stretch/>
        </p:blipFill>
        <p:spPr>
          <a:xfrm>
            <a:off x="0" y="0"/>
            <a:ext cx="12192000" cy="7021670"/>
          </a:xfrm>
        </p:spPr>
      </p:pic>
    </p:spTree>
    <p:extLst>
      <p:ext uri="{BB962C8B-B14F-4D97-AF65-F5344CB8AC3E}">
        <p14:creationId xmlns:p14="http://schemas.microsoft.com/office/powerpoint/2010/main" val="1877385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991" y="410673"/>
            <a:ext cx="11604567" cy="61826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500" b="1" dirty="0"/>
              <a:t>God promises the He will . . .</a:t>
            </a:r>
          </a:p>
          <a:p>
            <a:pPr marL="0" indent="0">
              <a:buNone/>
            </a:pPr>
            <a:endParaRPr lang="en-US" sz="5500" b="1" dirty="0"/>
          </a:p>
          <a:p>
            <a:pPr marL="0" indent="0">
              <a:buNone/>
            </a:pPr>
            <a:r>
              <a:rPr lang="en-US" sz="5400" dirty="0"/>
              <a:t>SAVE YOU: change your </a:t>
            </a:r>
            <a:r>
              <a:rPr lang="en-US" sz="5400" u="sng" dirty="0"/>
              <a:t>identity</a:t>
            </a:r>
          </a:p>
          <a:p>
            <a:pPr marL="0" indent="0">
              <a:buNone/>
            </a:pPr>
            <a:r>
              <a:rPr lang="en-US" sz="5400" dirty="0"/>
              <a:t>FREE YOU: change your </a:t>
            </a:r>
            <a:r>
              <a:rPr lang="en-US" sz="5400" u="sng" dirty="0"/>
              <a:t>ability</a:t>
            </a:r>
          </a:p>
          <a:p>
            <a:pPr marL="0" indent="0">
              <a:buNone/>
            </a:pPr>
            <a:r>
              <a:rPr lang="en-US" sz="5400" b="1" dirty="0"/>
              <a:t>REDEEM YOU: change your </a:t>
            </a:r>
            <a:r>
              <a:rPr lang="en-US" sz="5400" b="1" u="sng" dirty="0"/>
              <a:t>power</a:t>
            </a:r>
          </a:p>
          <a:p>
            <a:pPr marL="0" indent="0">
              <a:buNone/>
            </a:pPr>
            <a:r>
              <a:rPr lang="en-US" sz="5400" dirty="0"/>
              <a:t>FULFILL YOU: change your </a:t>
            </a:r>
            <a:r>
              <a:rPr lang="en-US" sz="5400" u="sng" dirty="0"/>
              <a:t>world</a:t>
            </a:r>
          </a:p>
        </p:txBody>
      </p:sp>
    </p:spTree>
    <p:extLst>
      <p:ext uri="{BB962C8B-B14F-4D97-AF65-F5344CB8AC3E}">
        <p14:creationId xmlns:p14="http://schemas.microsoft.com/office/powerpoint/2010/main" val="324140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77" y="0"/>
            <a:ext cx="10283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7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58" y="-265109"/>
            <a:ext cx="10804358" cy="720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36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268778" y="1261199"/>
            <a:ext cx="11654444" cy="3459573"/>
          </a:xfrm>
        </p:spPr>
        <p:txBody>
          <a:bodyPr/>
          <a:lstStyle/>
          <a:p>
            <a:r>
              <a:rPr lang="en-US" dirty="0"/>
              <a:t>[Jer. 29:11] “‘For I know the plans I have for you,’ declares the </a:t>
            </a:r>
            <a:r>
              <a:rPr lang="en-US" cap="small" dirty="0"/>
              <a:t>Lord</a:t>
            </a:r>
            <a:r>
              <a:rPr lang="en-US" dirty="0"/>
              <a:t>, ‘plans to prosper you and not to harm you, plans to give you hope and a [victorious] future.’”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9291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505" y="625642"/>
            <a:ext cx="962527" cy="3489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92504" y="982579"/>
            <a:ext cx="962527" cy="3489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65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3666</TotalTime>
  <Words>2364</Words>
  <Application>Microsoft Office PowerPoint</Application>
  <PresentationFormat>Widescreen</PresentationFormat>
  <Paragraphs>277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Myriad Pro</vt:lpstr>
      <vt:lpstr>Office Theme</vt:lpstr>
      <vt:lpstr>PowerPoint Presentation</vt:lpstr>
      <vt:lpstr>God’s Four Core Promises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Shawn Franco</cp:lastModifiedBy>
  <cp:revision>91</cp:revision>
  <dcterms:created xsi:type="dcterms:W3CDTF">2016-03-10T17:38:12Z</dcterms:created>
  <dcterms:modified xsi:type="dcterms:W3CDTF">2016-04-17T00:26:37Z</dcterms:modified>
</cp:coreProperties>
</file>