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502D"/>
    <a:srgbClr val="0042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216"/>
    <p:restoredTop sz="94631"/>
  </p:normalViewPr>
  <p:slideViewPr>
    <p:cSldViewPr snapToGrid="0" snapToObjects="1">
      <p:cViewPr>
        <p:scale>
          <a:sx n="33" d="100"/>
          <a:sy n="33" d="100"/>
        </p:scale>
        <p:origin x="1860" y="12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5" y="0"/>
            <a:ext cx="10034992" cy="775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6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9258" y="305239"/>
            <a:ext cx="11654444" cy="959356"/>
          </a:xfrm>
        </p:spPr>
        <p:txBody>
          <a:bodyPr anchor="b"/>
          <a:lstStyle>
            <a:lvl1pPr algn="ctr">
              <a:defRPr sz="6600" baseline="0"/>
            </a:lvl1pPr>
          </a:lstStyle>
          <a:p>
            <a:r>
              <a:rPr lang="en-US" dirty="0"/>
              <a:t>Secondary Title – 66pt. Brown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9258" y="1536970"/>
            <a:ext cx="11654444" cy="5113212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5400" baseline="0">
                <a:solidFill>
                  <a:srgbClr val="6D502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Centered – 54pt. Dark Brown</a:t>
            </a:r>
          </a:p>
          <a:p>
            <a:r>
              <a:rPr lang="en-US" dirty="0"/>
              <a:t>Centered – 54pt. Dark Brown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547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Master Title – 90pt.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Myriad Pro – 66pt. Dark Brown</a:t>
            </a:r>
          </a:p>
          <a:p>
            <a:pPr lvl="1"/>
            <a:r>
              <a:rPr lang="en-US" dirty="0"/>
              <a:t>Myriad Pro – 60pt. Dark Brown</a:t>
            </a:r>
          </a:p>
          <a:p>
            <a:pPr lvl="2"/>
            <a:r>
              <a:rPr lang="en-US" dirty="0"/>
              <a:t>Myriad Pro – 54pt. Gold Accent</a:t>
            </a:r>
          </a:p>
        </p:txBody>
      </p:sp>
    </p:spTree>
    <p:extLst>
      <p:ext uri="{BB962C8B-B14F-4D97-AF65-F5344CB8AC3E}">
        <p14:creationId xmlns:p14="http://schemas.microsoft.com/office/powerpoint/2010/main" val="397495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</a:lstStyle>
          <a:p>
            <a:pPr lvl="0"/>
            <a:r>
              <a:rPr lang="en-US" dirty="0"/>
              <a:t>Myriad Pro – 66pt.</a:t>
            </a:r>
          </a:p>
          <a:p>
            <a:pPr lvl="1"/>
            <a:r>
              <a:rPr lang="en-US" dirty="0"/>
              <a:t>Myriad Pro – 60pt.</a:t>
            </a:r>
          </a:p>
          <a:p>
            <a:pPr lvl="2"/>
            <a:r>
              <a:rPr lang="en-US" dirty="0"/>
              <a:t>Do not go smaller than 54pt font.</a:t>
            </a:r>
          </a:p>
        </p:txBody>
      </p:sp>
    </p:spTree>
    <p:extLst>
      <p:ext uri="{BB962C8B-B14F-4D97-AF65-F5344CB8AC3E}">
        <p14:creationId xmlns:p14="http://schemas.microsoft.com/office/powerpoint/2010/main" val="246553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7319"/>
            <a:ext cx="12192000" cy="942109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2509" y="365125"/>
            <a:ext cx="116045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Title 90pt. – </a:t>
            </a:r>
            <a:r>
              <a:rPr lang="en-US" dirty="0" err="1"/>
              <a:t>Dk</a:t>
            </a:r>
            <a:r>
              <a:rPr lang="en-US" dirty="0"/>
              <a:t> Brown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2509" y="1825625"/>
            <a:ext cx="11604567" cy="4338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Myriad Pro – 66pt. Dark Brown</a:t>
            </a:r>
          </a:p>
          <a:p>
            <a:pPr lvl="1"/>
            <a:r>
              <a:rPr lang="en-US" dirty="0"/>
              <a:t>Myriad Pro – 60pt. Dark Brown</a:t>
            </a:r>
          </a:p>
          <a:p>
            <a:pPr lvl="2"/>
            <a:r>
              <a:rPr lang="en-US" dirty="0"/>
              <a:t>Gold Highlight ONLY</a:t>
            </a:r>
          </a:p>
        </p:txBody>
      </p:sp>
    </p:spTree>
    <p:extLst>
      <p:ext uri="{BB962C8B-B14F-4D97-AF65-F5344CB8AC3E}">
        <p14:creationId xmlns:p14="http://schemas.microsoft.com/office/powerpoint/2010/main" val="116817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60" r:id="rId3"/>
    <p:sldLayoutId id="214748365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9000" b="1" i="0" kern="1200" baseline="0">
          <a:solidFill>
            <a:srgbClr val="6D502D"/>
          </a:solidFill>
          <a:latin typeface="Myriad Web" panose="020B0503030403020204" pitchFamily="34" charset="0"/>
          <a:ea typeface="Myriad Web" panose="020B0503030403020204" pitchFamily="34" charset="0"/>
          <a:cs typeface="Myriad Web" panose="020B0503030403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6600" b="0" i="0" kern="1200">
          <a:solidFill>
            <a:srgbClr val="6D502D"/>
          </a:solidFill>
          <a:latin typeface="Myriad Web" panose="020B0503030403020204" pitchFamily="34" charset="0"/>
          <a:ea typeface="Myriad Web" panose="020B0503030403020204" pitchFamily="34" charset="0"/>
          <a:cs typeface="Myriad Web" panose="020B0503030403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6000" b="0" i="0" kern="1200">
          <a:solidFill>
            <a:srgbClr val="6D502D"/>
          </a:solidFill>
          <a:latin typeface="Myriad Web" panose="020B0503030403020204" pitchFamily="34" charset="0"/>
          <a:ea typeface="Myriad Web" panose="020B0503030403020204" pitchFamily="34" charset="0"/>
          <a:cs typeface="Myriad Web" panose="020B0503030403020204" pitchFamily="34" charset="0"/>
        </a:defRPr>
      </a:lvl2pPr>
      <a:lvl3pPr marL="1600200" marR="0" indent="-6858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charset="0"/>
        <a:buChar char="•"/>
        <a:tabLst/>
        <a:defRPr sz="5400" b="0" i="0" kern="1200">
          <a:solidFill>
            <a:schemeClr val="accent4">
              <a:lumMod val="75000"/>
            </a:schemeClr>
          </a:solidFill>
          <a:latin typeface="Myriad Web" panose="020B0503030403020204" pitchFamily="34" charset="0"/>
          <a:ea typeface="Myriad Web" panose="020B0503030403020204" pitchFamily="34" charset="0"/>
          <a:cs typeface="Myriad Web" panose="020B0503030403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4800" b="0" i="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711" y="-220133"/>
            <a:ext cx="9817349" cy="758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0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9451" y="1143319"/>
            <a:ext cx="1160823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aseline="30000" dirty="0">
                <a:solidFill>
                  <a:srgbClr val="6D502D"/>
                </a:solidFill>
                <a:latin typeface="Myriad Web" panose="020B0503030403020204" pitchFamily="34" charset="0"/>
              </a:rPr>
              <a:t>Romans 7:21-25</a:t>
            </a:r>
          </a:p>
          <a:p>
            <a:r>
              <a:rPr lang="en-US" sz="6000" baseline="30000" dirty="0">
                <a:solidFill>
                  <a:srgbClr val="6D502D"/>
                </a:solidFill>
                <a:latin typeface="Myriad Web" panose="020B0503030403020204" pitchFamily="34" charset="0"/>
              </a:rPr>
              <a:t>21 </a:t>
            </a: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</a:rPr>
              <a:t>So I find this law at work: Although I want to do good, evil is right there with me. </a:t>
            </a:r>
            <a:r>
              <a:rPr lang="en-US" sz="6000" baseline="30000" dirty="0">
                <a:solidFill>
                  <a:srgbClr val="6D502D"/>
                </a:solidFill>
                <a:latin typeface="Myriad Web" panose="020B0503030403020204" pitchFamily="34" charset="0"/>
              </a:rPr>
              <a:t>22 </a:t>
            </a: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</a:rPr>
              <a:t>For in my inner being I delight in God’s law; </a:t>
            </a:r>
          </a:p>
        </p:txBody>
      </p:sp>
    </p:spTree>
    <p:extLst>
      <p:ext uri="{BB962C8B-B14F-4D97-AF65-F5344CB8AC3E}">
        <p14:creationId xmlns:p14="http://schemas.microsoft.com/office/powerpoint/2010/main" val="205514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485" y="1698543"/>
            <a:ext cx="1205251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aseline="30000" dirty="0">
                <a:solidFill>
                  <a:srgbClr val="6D502D"/>
                </a:solidFill>
                <a:latin typeface="Myriad Web" panose="020B0503030403020204" pitchFamily="34" charset="0"/>
              </a:rPr>
              <a:t>23 </a:t>
            </a: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</a:rPr>
              <a:t>but I see another law at work in me, waging war against the law of my mind and making me a prisoner of the law of sin at work within me.</a:t>
            </a:r>
          </a:p>
        </p:txBody>
      </p:sp>
    </p:spTree>
    <p:extLst>
      <p:ext uri="{BB962C8B-B14F-4D97-AF65-F5344CB8AC3E}">
        <p14:creationId xmlns:p14="http://schemas.microsoft.com/office/powerpoint/2010/main" val="406238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900061"/>
            <a:ext cx="1219199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aseline="30000" dirty="0">
                <a:solidFill>
                  <a:srgbClr val="6D502D"/>
                </a:solidFill>
                <a:latin typeface="Myriad Web" panose="020B0503030403020204" pitchFamily="34" charset="0"/>
              </a:rPr>
              <a:t>24 </a:t>
            </a: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</a:rPr>
              <a:t>What a wretched man I am! Who will rescue me from this body that is subject to death? </a:t>
            </a:r>
            <a:r>
              <a:rPr lang="en-US" sz="6000" baseline="30000" dirty="0">
                <a:solidFill>
                  <a:srgbClr val="6D502D"/>
                </a:solidFill>
                <a:latin typeface="Myriad Web" panose="020B0503030403020204" pitchFamily="34" charset="0"/>
              </a:rPr>
              <a:t>25 </a:t>
            </a: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</a:rPr>
              <a:t>Thanks be to God, who delivers me through Jesus Christ our Lord!</a:t>
            </a:r>
          </a:p>
        </p:txBody>
      </p:sp>
    </p:spTree>
    <p:extLst>
      <p:ext uri="{BB962C8B-B14F-4D97-AF65-F5344CB8AC3E}">
        <p14:creationId xmlns:p14="http://schemas.microsoft.com/office/powerpoint/2010/main" val="1684592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9817" y="1299533"/>
            <a:ext cx="1204218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</a:rPr>
              <a:t>Ephesians 2:8</a:t>
            </a:r>
          </a:p>
          <a:p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</a:rPr>
              <a:t>God saved you by his grace when you believed. And you can’t take credit for this; it is a gift from God.</a:t>
            </a:r>
          </a:p>
        </p:txBody>
      </p:sp>
    </p:spTree>
    <p:extLst>
      <p:ext uri="{BB962C8B-B14F-4D97-AF65-F5344CB8AC3E}">
        <p14:creationId xmlns:p14="http://schemas.microsoft.com/office/powerpoint/2010/main" val="1548986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001216"/>
            <a:ext cx="120421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6000" dirty="0">
              <a:solidFill>
                <a:srgbClr val="6D502D"/>
              </a:solidFill>
              <a:latin typeface="Myriad Web" panose="020B0503030403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302359"/>
            <a:ext cx="1204218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</a:rPr>
              <a:t>Philippians 2:12-13</a:t>
            </a:r>
          </a:p>
          <a:p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</a:rPr>
              <a:t>Work hard to show the results of your salvation, obeying God with deep reverence and fear. </a:t>
            </a:r>
            <a:r>
              <a:rPr lang="en-US" sz="6000" baseline="30000" dirty="0">
                <a:solidFill>
                  <a:srgbClr val="6D502D"/>
                </a:solidFill>
                <a:latin typeface="Myriad Web" panose="020B0503030403020204" pitchFamily="34" charset="0"/>
              </a:rPr>
              <a:t>13 </a:t>
            </a: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</a:rPr>
              <a:t>For God is working in you, giving you the desire and the power to do what pleases him.</a:t>
            </a:r>
          </a:p>
        </p:txBody>
      </p:sp>
    </p:spTree>
    <p:extLst>
      <p:ext uri="{BB962C8B-B14F-4D97-AF65-F5344CB8AC3E}">
        <p14:creationId xmlns:p14="http://schemas.microsoft.com/office/powerpoint/2010/main" val="3524180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001216"/>
            <a:ext cx="120421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6000" dirty="0">
              <a:solidFill>
                <a:srgbClr val="6D502D"/>
              </a:solidFill>
              <a:latin typeface="Myriad Web" panose="020B0503030403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488" y="1769813"/>
            <a:ext cx="11933695" cy="326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Body-the physical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Soul- the mind, will and emotions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Spirit-the part of us that is like God </a:t>
            </a:r>
          </a:p>
        </p:txBody>
      </p:sp>
    </p:spTree>
    <p:extLst>
      <p:ext uri="{BB962C8B-B14F-4D97-AF65-F5344CB8AC3E}">
        <p14:creationId xmlns:p14="http://schemas.microsoft.com/office/powerpoint/2010/main" val="289433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001216"/>
            <a:ext cx="120421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6000" dirty="0">
              <a:solidFill>
                <a:srgbClr val="6D502D"/>
              </a:solidFill>
              <a:latin typeface="Myriad Web" panose="020B0503030403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488" y="1828806"/>
            <a:ext cx="11933695" cy="326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b="1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Body-</a:t>
            </a: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physical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b="1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Soul-</a:t>
            </a: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mind, will and emotions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b="1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Spirit-</a:t>
            </a: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part of us that is like God </a:t>
            </a:r>
          </a:p>
        </p:txBody>
      </p:sp>
    </p:spTree>
    <p:extLst>
      <p:ext uri="{BB962C8B-B14F-4D97-AF65-F5344CB8AC3E}">
        <p14:creationId xmlns:p14="http://schemas.microsoft.com/office/powerpoint/2010/main" val="587835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001216"/>
            <a:ext cx="120421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6000" dirty="0">
              <a:solidFill>
                <a:srgbClr val="6D502D"/>
              </a:solidFill>
              <a:latin typeface="Myriad Web" panose="020B0503030403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488" y="-1209361"/>
            <a:ext cx="11933695" cy="1037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-41329" y="1296859"/>
            <a:ext cx="12083512" cy="4834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Victory over Sin</a:t>
            </a:r>
            <a:r>
              <a:rPr lang="en-US" sz="54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-what I do to myself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Healing from our wounds- </a:t>
            </a:r>
            <a:r>
              <a:rPr lang="en-US" sz="54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others do to me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Authority over the enemy- </a:t>
            </a:r>
            <a:r>
              <a:rPr lang="en-US" sz="54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devil’s schemes </a:t>
            </a:r>
            <a:endParaRPr lang="en-US" sz="6000" dirty="0">
              <a:solidFill>
                <a:srgbClr val="6D502D"/>
              </a:solidFill>
              <a:effectLst/>
              <a:latin typeface="Myriad Web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922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001216"/>
            <a:ext cx="120421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6000" dirty="0">
              <a:solidFill>
                <a:srgbClr val="6D502D"/>
              </a:solidFill>
              <a:latin typeface="Myriad Web" panose="020B0503030403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488" y="-1209361"/>
            <a:ext cx="11933695" cy="1037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08488" y="1475311"/>
            <a:ext cx="12083512" cy="2858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Romans 8:1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is no condemnation to those who are in Christ Jesus.</a:t>
            </a:r>
            <a:endParaRPr lang="en-US" sz="6000" dirty="0">
              <a:solidFill>
                <a:srgbClr val="6D502D"/>
              </a:solidFill>
              <a:latin typeface="Myriad Web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701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001216"/>
            <a:ext cx="120421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6000" dirty="0">
              <a:solidFill>
                <a:srgbClr val="6D502D"/>
              </a:solidFill>
              <a:latin typeface="Myriad Web" panose="020B0503030403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488" y="-1209361"/>
            <a:ext cx="11933695" cy="1037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08488" y="1738198"/>
            <a:ext cx="12083512" cy="2858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Romans 8:1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is no condemnation to those who are in Christ Jesus.</a:t>
            </a:r>
            <a:endParaRPr lang="en-US" sz="6000" dirty="0">
              <a:solidFill>
                <a:srgbClr val="6D502D"/>
              </a:solidFill>
              <a:latin typeface="Myriad Web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228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54364"/>
            <a:ext cx="11137900" cy="1325563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Freedom is for You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Exodus 6:6-7 </a:t>
            </a:r>
            <a:endParaRPr lang="en-US" sz="9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618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001216"/>
            <a:ext cx="120421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6000" dirty="0">
              <a:solidFill>
                <a:srgbClr val="6D502D"/>
              </a:solidFill>
              <a:latin typeface="Myriad Web" panose="020B0503030403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488" y="-1209361"/>
            <a:ext cx="11933695" cy="1037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08488" y="222592"/>
            <a:ext cx="12083512" cy="6151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Romans 8:5-6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aseline="30000" dirty="0">
                <a:solidFill>
                  <a:srgbClr val="6D502D"/>
                </a:solidFill>
                <a:latin typeface="Myriad Web" panose="020B0503030403020204" pitchFamily="34" charset="0"/>
              </a:rPr>
              <a:t>5 </a:t>
            </a:r>
            <a:r>
              <a:rPr lang="en-US" sz="4400" dirty="0">
                <a:solidFill>
                  <a:srgbClr val="6D502D"/>
                </a:solidFill>
                <a:latin typeface="Myriad Web" panose="020B0503030403020204" pitchFamily="34" charset="0"/>
              </a:rPr>
              <a:t>Those who are dominated by the sinful nature think about sinful things, but those who are controlled by the Holy Spirit think about things that please the Spirit. </a:t>
            </a:r>
            <a:r>
              <a:rPr lang="en-US" sz="4400" baseline="30000" dirty="0">
                <a:solidFill>
                  <a:srgbClr val="6D502D"/>
                </a:solidFill>
                <a:latin typeface="Myriad Web" panose="020B0503030403020204" pitchFamily="34" charset="0"/>
              </a:rPr>
              <a:t>6 </a:t>
            </a:r>
            <a:r>
              <a:rPr lang="en-US" sz="4400" dirty="0">
                <a:solidFill>
                  <a:srgbClr val="6D502D"/>
                </a:solidFill>
                <a:latin typeface="Myriad Web" panose="020B0503030403020204" pitchFamily="34" charset="0"/>
              </a:rPr>
              <a:t>So letting your sinful nature control your mind leads to death. But letting the Spirit control your mind leads to life and peace.</a:t>
            </a:r>
            <a:endParaRPr lang="en-US" sz="4400" dirty="0">
              <a:solidFill>
                <a:srgbClr val="6D502D"/>
              </a:solidFill>
              <a:latin typeface="Myriad Web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429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001216"/>
            <a:ext cx="120421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6000" dirty="0">
              <a:solidFill>
                <a:srgbClr val="6D502D"/>
              </a:solidFill>
              <a:latin typeface="Myriad Web" panose="020B0503030403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488" y="-1209361"/>
            <a:ext cx="11933695" cy="1037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28547" y="2802666"/>
            <a:ext cx="12083512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Relationships are the key!!</a:t>
            </a:r>
          </a:p>
        </p:txBody>
      </p:sp>
    </p:spTree>
    <p:extLst>
      <p:ext uri="{BB962C8B-B14F-4D97-AF65-F5344CB8AC3E}">
        <p14:creationId xmlns:p14="http://schemas.microsoft.com/office/powerpoint/2010/main" val="2334878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001216"/>
            <a:ext cx="120421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6000" dirty="0">
              <a:solidFill>
                <a:srgbClr val="6D502D"/>
              </a:solidFill>
              <a:latin typeface="Myriad Web" panose="020B0503030403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488" y="-1209361"/>
            <a:ext cx="11933695" cy="1037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08488" y="914872"/>
            <a:ext cx="12083512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Proverbs 28:13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</a:rPr>
              <a:t>People who conceal their sins will not prosper, but if they confess and turn from them, they will receive mercy.</a:t>
            </a:r>
            <a:endParaRPr lang="en-US" sz="6000" dirty="0">
              <a:solidFill>
                <a:srgbClr val="6D502D"/>
              </a:solidFill>
              <a:latin typeface="Myriad Web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116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001216"/>
            <a:ext cx="120421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6000" dirty="0">
              <a:solidFill>
                <a:srgbClr val="6D502D"/>
              </a:solidFill>
              <a:latin typeface="Myriad Web" panose="020B0503030403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488" y="-1209361"/>
            <a:ext cx="11933695" cy="1037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3579" y="501917"/>
            <a:ext cx="12083512" cy="602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James 5:16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</a:rPr>
              <a:t>Confess your sins to each other and pray for each other so that you may be healed. The earnest prayer of a righteous person has great power and produces wonderful results.</a:t>
            </a:r>
            <a:endParaRPr lang="en-US" sz="6000" dirty="0">
              <a:solidFill>
                <a:srgbClr val="6D502D"/>
              </a:solidFill>
              <a:latin typeface="Myriad Web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758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242" y="-1181130"/>
            <a:ext cx="120421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6000" dirty="0">
              <a:solidFill>
                <a:srgbClr val="6D502D"/>
              </a:solidFill>
              <a:latin typeface="Myriad Web" panose="020B0503030403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488" y="-1209361"/>
            <a:ext cx="11933695" cy="1037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1329" y="1488363"/>
            <a:ext cx="12150671" cy="4017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Associations: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54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 Baptism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54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Church Partnership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54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Small Groups</a:t>
            </a:r>
          </a:p>
        </p:txBody>
      </p:sp>
    </p:spTree>
    <p:extLst>
      <p:ext uri="{BB962C8B-B14F-4D97-AF65-F5344CB8AC3E}">
        <p14:creationId xmlns:p14="http://schemas.microsoft.com/office/powerpoint/2010/main" val="1930879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05112"/>
            <a:ext cx="1219716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6D502D"/>
                </a:solidFill>
                <a:latin typeface="Myriad Web" panose="020B0503030403020204" pitchFamily="34" charset="0"/>
              </a:rPr>
              <a:t>One thing you need to know:</a:t>
            </a:r>
            <a:r>
              <a:rPr lang="en-US" sz="5400" dirty="0">
                <a:solidFill>
                  <a:srgbClr val="6D502D"/>
                </a:solidFill>
                <a:latin typeface="Myriad Web" panose="020B0503030403020204" pitchFamily="34" charset="0"/>
              </a:rPr>
              <a:t> God promises to free you from sin, and He uses His people to aide that process. </a:t>
            </a:r>
          </a:p>
          <a:p>
            <a:endParaRPr lang="en-US" sz="5400" dirty="0">
              <a:solidFill>
                <a:srgbClr val="6D502D"/>
              </a:solidFill>
              <a:latin typeface="Myriad Web" panose="020B0503030403020204" pitchFamily="34" charset="0"/>
            </a:endParaRPr>
          </a:p>
          <a:p>
            <a:r>
              <a:rPr lang="en-US" sz="5400" b="1" dirty="0">
                <a:solidFill>
                  <a:srgbClr val="6D502D"/>
                </a:solidFill>
                <a:latin typeface="Myriad Web" panose="020B0503030403020204" pitchFamily="34" charset="0"/>
              </a:rPr>
              <a:t>One thing you need to do:</a:t>
            </a:r>
            <a:r>
              <a:rPr lang="en-US" sz="5400" dirty="0">
                <a:solidFill>
                  <a:srgbClr val="6D502D"/>
                </a:solidFill>
                <a:latin typeface="Myriad Web" panose="020B0503030403020204" pitchFamily="34" charset="0"/>
              </a:rPr>
              <a:t> Pursue God’s freedom by seeking the Holy Spirit and connecting with God’s people. </a:t>
            </a:r>
          </a:p>
        </p:txBody>
      </p:sp>
    </p:spTree>
    <p:extLst>
      <p:ext uri="{BB962C8B-B14F-4D97-AF65-F5344CB8AC3E}">
        <p14:creationId xmlns:p14="http://schemas.microsoft.com/office/powerpoint/2010/main" val="51175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2259" y="1182322"/>
            <a:ext cx="1149974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aseline="30000" dirty="0">
                <a:solidFill>
                  <a:srgbClr val="6D502D"/>
                </a:solidFill>
                <a:latin typeface="Myriad Web" panose="020B0503030403020204" pitchFamily="34" charset="0"/>
                <a:ea typeface="Times New Roman" panose="02020603050405020304" pitchFamily="18" charset="0"/>
              </a:rPr>
              <a:t>6 </a:t>
            </a: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  <a:ea typeface="Times New Roman" panose="02020603050405020304" pitchFamily="18" charset="0"/>
              </a:rPr>
              <a:t>“Therefore, say to the Israelites: ‘I am the </a:t>
            </a:r>
            <a:r>
              <a:rPr lang="en-US" sz="6000" cap="small" dirty="0">
                <a:solidFill>
                  <a:srgbClr val="6D502D"/>
                </a:solidFill>
                <a:latin typeface="Myriad Web" panose="020B0503030403020204" pitchFamily="34" charset="0"/>
                <a:ea typeface="Times New Roman" panose="02020603050405020304" pitchFamily="18" charset="0"/>
              </a:rPr>
              <a:t>Lord</a:t>
            </a: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  <a:ea typeface="Times New Roman" panose="02020603050405020304" pitchFamily="18" charset="0"/>
              </a:rPr>
              <a:t>, and I will bring you out from under the yoke of the Egyptians</a:t>
            </a:r>
            <a:r>
              <a:rPr lang="en-US" sz="6000" b="1" dirty="0">
                <a:solidFill>
                  <a:srgbClr val="6D502D"/>
                </a:solidFill>
                <a:latin typeface="Myriad Web" panose="020B0503030403020204" pitchFamily="34" charset="0"/>
                <a:ea typeface="Times New Roman" panose="02020603050405020304" pitchFamily="18" charset="0"/>
              </a:rPr>
              <a:t>. I will free you from being slaves to them</a:t>
            </a: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  <a:ea typeface="Times New Roman" panose="02020603050405020304" pitchFamily="18" charset="0"/>
              </a:rPr>
              <a:t>, </a:t>
            </a:r>
            <a:endParaRPr lang="en-US" sz="6000" dirty="0">
              <a:solidFill>
                <a:srgbClr val="6D502D"/>
              </a:solidFill>
              <a:latin typeface="Myriad Web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908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6461" y="1046945"/>
            <a:ext cx="11716717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I will redeem you with an outstretched arm and with mighty acts of judgment.</a:t>
            </a:r>
            <a:r>
              <a:rPr lang="en-US" sz="6000" baseline="300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7 </a:t>
            </a: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will take you as my own people, and I will be your God.</a:t>
            </a:r>
            <a:endParaRPr lang="en-US" sz="6000" dirty="0">
              <a:solidFill>
                <a:srgbClr val="6D502D"/>
              </a:solidFill>
              <a:effectLst/>
              <a:latin typeface="Myriad Web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201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6461" y="2167822"/>
            <a:ext cx="11716717" cy="2025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Promise is a offer with an guaranteed result.</a:t>
            </a:r>
            <a:endParaRPr lang="en-US" sz="6000" dirty="0">
              <a:solidFill>
                <a:srgbClr val="6D502D"/>
              </a:solidFill>
              <a:effectLst/>
              <a:latin typeface="Myriad Web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654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6461" y="2149843"/>
            <a:ext cx="11716717" cy="2961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Joshua 21:45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5400" dirty="0">
                <a:solidFill>
                  <a:srgbClr val="6D502D"/>
                </a:solidFill>
                <a:effectLst/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one of the Lord’s good promises ever failed, every one was fulfilled. </a:t>
            </a:r>
          </a:p>
        </p:txBody>
      </p:sp>
    </p:spTree>
    <p:extLst>
      <p:ext uri="{BB962C8B-B14F-4D97-AF65-F5344CB8AC3E}">
        <p14:creationId xmlns:p14="http://schemas.microsoft.com/office/powerpoint/2010/main" val="2341849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6461" y="1518893"/>
            <a:ext cx="11716717" cy="3850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Hebrews 6:17-18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54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God wanted to guarantee his promises, he gave his word, a rock solid guarantee-God can not break his word. </a:t>
            </a:r>
          </a:p>
        </p:txBody>
      </p:sp>
    </p:spTree>
    <p:extLst>
      <p:ext uri="{BB962C8B-B14F-4D97-AF65-F5344CB8AC3E}">
        <p14:creationId xmlns:p14="http://schemas.microsoft.com/office/powerpoint/2010/main" val="3540573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5283" y="810970"/>
            <a:ext cx="11716717" cy="5047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four promises </a:t>
            </a:r>
          </a:p>
          <a:p>
            <a:pPr marL="1143000" indent="-11430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54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will bring you out- Salvation</a:t>
            </a:r>
          </a:p>
          <a:p>
            <a:pPr marL="914400" indent="-9144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54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will free you- Deliverance </a:t>
            </a:r>
          </a:p>
          <a:p>
            <a:pPr marL="914400" indent="-9144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54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will redeem you- Purpose</a:t>
            </a:r>
          </a:p>
          <a:p>
            <a:pPr marL="914400" indent="-9144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5400" dirty="0">
                <a:solidFill>
                  <a:srgbClr val="6D502D"/>
                </a:solidFill>
                <a:latin typeface="Myriad Web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will make you my people- Identity</a:t>
            </a:r>
          </a:p>
        </p:txBody>
      </p:sp>
    </p:spTree>
    <p:extLst>
      <p:ext uri="{BB962C8B-B14F-4D97-AF65-F5344CB8AC3E}">
        <p14:creationId xmlns:p14="http://schemas.microsoft.com/office/powerpoint/2010/main" val="172110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369</Words>
  <Application>Microsoft Office PowerPoint</Application>
  <PresentationFormat>Widescreen</PresentationFormat>
  <Paragraphs>56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Myriad Pro</vt:lpstr>
      <vt:lpstr>Myriad Web</vt:lpstr>
      <vt:lpstr>Times New Roman</vt:lpstr>
      <vt:lpstr>Office Theme</vt:lpstr>
      <vt:lpstr>PowerPoint Presentation</vt:lpstr>
      <vt:lpstr>Freedom is for You  Exodus 6:6-7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Steven Allen</cp:lastModifiedBy>
  <cp:revision>30</cp:revision>
  <dcterms:created xsi:type="dcterms:W3CDTF">2016-03-10T17:38:12Z</dcterms:created>
  <dcterms:modified xsi:type="dcterms:W3CDTF">2016-04-10T11:47:04Z</dcterms:modified>
</cp:coreProperties>
</file>