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1" r:id="rId4"/>
    <p:sldId id="262" r:id="rId5"/>
    <p:sldId id="268" r:id="rId6"/>
    <p:sldId id="283" r:id="rId7"/>
    <p:sldId id="266" r:id="rId8"/>
    <p:sldId id="267" r:id="rId9"/>
    <p:sldId id="269" r:id="rId10"/>
    <p:sldId id="271" r:id="rId11"/>
    <p:sldId id="272" r:id="rId12"/>
    <p:sldId id="263" r:id="rId13"/>
    <p:sldId id="274" r:id="rId14"/>
    <p:sldId id="275" r:id="rId15"/>
    <p:sldId id="277" r:id="rId16"/>
    <p:sldId id="278" r:id="rId17"/>
    <p:sldId id="279" r:id="rId18"/>
    <p:sldId id="281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502D"/>
    <a:srgbClr val="00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58" autoAdjust="0"/>
    <p:restoredTop sz="48708" autoAdjust="0"/>
  </p:normalViewPr>
  <p:slideViewPr>
    <p:cSldViewPr snapToGrid="0" snapToObjects="1">
      <p:cViewPr>
        <p:scale>
          <a:sx n="60" d="100"/>
          <a:sy n="60" d="100"/>
        </p:scale>
        <p:origin x="7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53EA0-7E68-46BD-AD12-EEDFADF00DB7}" type="datetimeFigureOut">
              <a:rPr lang="en-US" smtClean="0"/>
              <a:t>4/2/2016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31D07-C663-4E62-B076-F165D584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6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excited to see</a:t>
            </a:r>
            <a:r>
              <a:rPr lang="en-US" baseline="0" dirty="0"/>
              <a:t> you this morning!</a:t>
            </a:r>
          </a:p>
          <a:p>
            <a:endParaRPr lang="en-US" baseline="0" dirty="0"/>
          </a:p>
          <a:p>
            <a:r>
              <a:rPr lang="en-US" baseline="0" dirty="0"/>
              <a:t>HE IS STILL RISEN! HIS VICTORY WON ON THE CROSS &amp; RESURRECTION – STILL OURS TODAY</a:t>
            </a:r>
          </a:p>
          <a:p>
            <a:endParaRPr lang="en-US" baseline="0" dirty="0"/>
          </a:p>
          <a:p>
            <a:r>
              <a:rPr lang="en-US" baseline="0" dirty="0"/>
              <a:t>This is such an important season for us to be sharing LIFE TOGETHER.</a:t>
            </a:r>
          </a:p>
          <a:p>
            <a:endParaRPr lang="en-US" baseline="0" dirty="0"/>
          </a:p>
          <a:p>
            <a:r>
              <a:rPr lang="en-US" baseline="0" dirty="0"/>
              <a:t>We are seeing God move in new and powerful ways in our community and our church as we have been focusing on new beginnings and new resurrection life.</a:t>
            </a:r>
          </a:p>
          <a:p>
            <a:endParaRPr lang="en-US" baseline="0" dirty="0"/>
          </a:p>
          <a:p>
            <a:r>
              <a:rPr lang="en-US" baseline="0" dirty="0"/>
              <a:t>In our church: many long standing members are having breakthroughs in their relationship with the Lord and in the calling.</a:t>
            </a:r>
          </a:p>
          <a:p>
            <a:r>
              <a:rPr lang="en-US" baseline="0" dirty="0"/>
              <a:t>Many members starting breakthrough groups in this season: highlighted in your newsletter</a:t>
            </a:r>
          </a:p>
          <a:p>
            <a:endParaRPr lang="en-US" baseline="0" dirty="0"/>
          </a:p>
          <a:p>
            <a:r>
              <a:rPr lang="en-US" baseline="0" dirty="0"/>
              <a:t>Over 35 decisions for Christ in the past three weeks</a:t>
            </a:r>
          </a:p>
          <a:p>
            <a:r>
              <a:rPr lang="en-US" baseline="0" dirty="0"/>
              <a:t>Today we have eight water baptisms!</a:t>
            </a:r>
          </a:p>
          <a:p>
            <a:r>
              <a:rPr lang="en-US" baseline="0" dirty="0"/>
              <a:t>  - people choosing to follow Christ &amp; begin the new life He promised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55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Monday before Easter/Resurrection – sprained my</a:t>
            </a:r>
            <a:r>
              <a:rPr lang="en-US" baseline="0" dirty="0"/>
              <a:t> ankle playing basketball</a:t>
            </a:r>
          </a:p>
          <a:p>
            <a:r>
              <a:rPr lang="en-US" baseline="0" dirty="0"/>
              <a:t>Got an </a:t>
            </a:r>
            <a:r>
              <a:rPr lang="en-US" baseline="0" dirty="0" err="1"/>
              <a:t>xray</a:t>
            </a:r>
            <a:r>
              <a:rPr lang="en-US" baseline="0" dirty="0"/>
              <a:t> and they discovered this</a:t>
            </a:r>
          </a:p>
          <a:p>
            <a:r>
              <a:rPr lang="en-US" baseline="0" dirty="0"/>
              <a:t>Broken piece of bone – that’s been there for years</a:t>
            </a:r>
          </a:p>
          <a:p>
            <a:endParaRPr lang="en-US" baseline="0" dirty="0"/>
          </a:p>
          <a:p>
            <a:r>
              <a:rPr lang="en-US" baseline="0" dirty="0"/>
              <a:t>Supposed to wearing this</a:t>
            </a:r>
          </a:p>
          <a:p>
            <a:r>
              <a:rPr lang="en-US" baseline="0" dirty="0"/>
              <a:t>This would help my bone to heal / and give me the freedom to play again</a:t>
            </a:r>
          </a:p>
          <a:p>
            <a:endParaRPr lang="en-US" baseline="0" dirty="0"/>
          </a:p>
          <a:p>
            <a:r>
              <a:rPr lang="en-US" baseline="0" dirty="0"/>
              <a:t>But I did what a lot of us did / I hid my hurt</a:t>
            </a:r>
          </a:p>
          <a:p>
            <a:r>
              <a:rPr lang="en-US" baseline="0" dirty="0"/>
              <a:t>I didn’t want you to see this / I didn’t want to have to explain</a:t>
            </a:r>
          </a:p>
          <a:p>
            <a:r>
              <a:rPr lang="en-US" baseline="0" dirty="0"/>
              <a:t>Half the guys – claim they were the one who did it</a:t>
            </a:r>
          </a:p>
          <a:p>
            <a:endParaRPr lang="en-US" baseline="0" dirty="0"/>
          </a:p>
          <a:p>
            <a:r>
              <a:rPr lang="en-US" baseline="0" dirty="0"/>
              <a:t>So instead of finding healing and freedom</a:t>
            </a:r>
          </a:p>
          <a:p>
            <a:r>
              <a:rPr lang="en-US" baseline="0" dirty="0"/>
              <a:t>I just hid my brokenness</a:t>
            </a:r>
          </a:p>
          <a:p>
            <a:endParaRPr lang="en-US" baseline="0" dirty="0"/>
          </a:p>
          <a:p>
            <a:r>
              <a:rPr lang="en-US" baseline="0" dirty="0"/>
              <a:t>Most of us do this in church</a:t>
            </a:r>
          </a:p>
          <a:p>
            <a:r>
              <a:rPr lang="en-US" baseline="0" dirty="0"/>
              <a:t>We don’t want people to see it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Explain it / to be judged / to be thought less than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I hide your hurt and you hinder your healing (freedom)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So you do what I do – broken on the inside – never show it at church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75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God offers us healing / freedom</a:t>
            </a:r>
          </a:p>
          <a:p>
            <a:endParaRPr lang="en-US" baseline="0" dirty="0"/>
          </a:p>
          <a:p>
            <a:r>
              <a:rPr lang="en-US" baseline="0" dirty="0"/>
              <a:t>We have to choose to find it – look for it / go after it – even if it causes people to see</a:t>
            </a:r>
          </a:p>
          <a:p>
            <a:endParaRPr lang="en-US" baseline="0" dirty="0"/>
          </a:p>
          <a:p>
            <a:r>
              <a:rPr lang="en-US" baseline="0" dirty="0"/>
              <a:t>Jesus (john 8) has offered to set us free – we have to find it</a:t>
            </a:r>
          </a:p>
          <a:p>
            <a:r>
              <a:rPr lang="en-US" baseline="0" dirty="0"/>
              <a:t>And since the church is the body of Christ – we have to do LIFE TOGETHER </a:t>
            </a:r>
          </a:p>
          <a:p>
            <a:r>
              <a:rPr lang="en-US" baseline="0" dirty="0"/>
              <a:t>Small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5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going – saying I want to grow</a:t>
            </a:r>
          </a:p>
          <a:p>
            <a:r>
              <a:rPr lang="en-US" dirty="0"/>
              <a:t>Going</a:t>
            </a:r>
            <a:r>
              <a:rPr lang="en-US" baseline="0" dirty="0"/>
              <a:t> is confessing -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3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Now those two steps are great but there is more</a:t>
            </a:r>
          </a:p>
          <a:p>
            <a:r>
              <a:rPr lang="en-US" baseline="0" dirty="0"/>
              <a:t>This bridge isn’t complete</a:t>
            </a:r>
          </a:p>
          <a:p>
            <a:endParaRPr lang="en-US" baseline="0" dirty="0"/>
          </a:p>
          <a:p>
            <a:r>
              <a:rPr lang="en-US" baseline="0" dirty="0"/>
              <a:t>Some Christians get stuck on freedom but there is more!</a:t>
            </a:r>
          </a:p>
          <a:p>
            <a:endParaRPr lang="en-US" baseline="0" dirty="0"/>
          </a:p>
          <a:p>
            <a:r>
              <a:rPr lang="en-US" baseline="0" dirty="0"/>
              <a:t>God promised his people</a:t>
            </a:r>
          </a:p>
          <a:p>
            <a:r>
              <a:rPr lang="en-US" baseline="0" dirty="0"/>
              <a:t>He wouldn’t just save them, free, them – but restore them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redeem you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put you back to the original intent – original purpose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a purpose is  (restoration)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40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87% of church do you know why you are on this planet – no?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– part of the body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i87% of your body didn’t know its purpose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Outstretched arm – pull you up to greatness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Attack the plan of the devil on your life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THIS TOGETHER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Connecting to Cornerstone an important start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6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baseline="0" dirty="0"/>
              <a:t>We are saved, freed and redeemed</a:t>
            </a:r>
          </a:p>
          <a:p>
            <a:r>
              <a:rPr lang="en-US" baseline="0" dirty="0"/>
              <a:t>But the bridge isn’t complete until this one</a:t>
            </a:r>
          </a:p>
          <a:p>
            <a:endParaRPr lang="en-US" baseline="0" dirty="0"/>
          </a:p>
          <a:p>
            <a:r>
              <a:rPr lang="en-US" baseline="0" dirty="0"/>
              <a:t>God promised his people</a:t>
            </a:r>
          </a:p>
          <a:p>
            <a:r>
              <a:rPr lang="en-US" baseline="0" dirty="0"/>
              <a:t>He wouldn’t just save them, free, redeem them – but complete their purpose (always with others)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take you as my own people (plural)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5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ONLY HAPPENS TOGETHER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take you as my own people (plural)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make a difference only with others  (fulfillment)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	This is life!!!!!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	This is where life is fun, amazing,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True life – ends together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(Sermon series)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21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06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now Jesus – help get people across!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Find freedom – encourage you to go to a class/group</a:t>
            </a:r>
          </a:p>
          <a:p>
            <a:pPr marL="0" indent="0">
              <a:buFontTx/>
              <a:buNone/>
            </a:pPr>
            <a:r>
              <a:rPr lang="en-US" baseline="0" dirty="0"/>
              <a:t>Purpose/Difference – Connecting To Cornerstone</a:t>
            </a:r>
          </a:p>
          <a:p>
            <a:pPr marL="0" indent="0">
              <a:buFontTx/>
              <a:buNone/>
            </a:pPr>
            <a:r>
              <a:rPr lang="en-US" baseline="0" dirty="0"/>
              <a:t>Know Jesus – Spanish flyers – help someone know him /  10%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Know Jesus – you first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26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our church is about</a:t>
            </a:r>
          </a:p>
          <a:p>
            <a:endParaRPr lang="en-US" dirty="0"/>
          </a:p>
          <a:p>
            <a:r>
              <a:rPr lang="en-US" dirty="0"/>
              <a:t>Our job is not just to invite and celebrate</a:t>
            </a:r>
            <a:r>
              <a:rPr lang="en-US" baseline="0" dirty="0"/>
              <a:t> new life - </a:t>
            </a:r>
          </a:p>
          <a:p>
            <a:r>
              <a:rPr lang="en-US" baseline="0" dirty="0"/>
              <a:t>But then we are to teach the entirety of this new life </a:t>
            </a:r>
          </a:p>
          <a:p>
            <a:r>
              <a:rPr lang="en-US" baseline="0" dirty="0"/>
              <a:t>(not just the beginning but the complete steps of this new life in the spirit)</a:t>
            </a:r>
          </a:p>
          <a:p>
            <a:endParaRPr lang="en-US" baseline="0" dirty="0"/>
          </a:p>
          <a:p>
            <a:r>
              <a:rPr lang="en-US" baseline="0" dirty="0"/>
              <a:t>And that’s we want to do today</a:t>
            </a:r>
          </a:p>
          <a:p>
            <a:r>
              <a:rPr lang="en-US" baseline="0" dirty="0"/>
              <a:t>Celebrate new beginnings</a:t>
            </a:r>
          </a:p>
          <a:p>
            <a:r>
              <a:rPr lang="en-US" baseline="0" dirty="0"/>
              <a:t>Teach what that new life is about after baptism</a:t>
            </a:r>
          </a:p>
          <a:p>
            <a:endParaRPr lang="en-US" baseline="0" dirty="0"/>
          </a:p>
          <a:p>
            <a:r>
              <a:rPr lang="en-US" baseline="0" dirty="0"/>
              <a:t>Two reasons:</a:t>
            </a:r>
          </a:p>
          <a:p>
            <a:pPr marL="228600" indent="-228600">
              <a:buAutoNum type="arabicPeriod"/>
            </a:pPr>
            <a:r>
              <a:rPr lang="en-US" baseline="0" dirty="0"/>
              <a:t>One of 35 – need this</a:t>
            </a:r>
          </a:p>
          <a:p>
            <a:pPr marL="228600" indent="-228600">
              <a:buAutoNum type="arabicPeriod"/>
            </a:pPr>
            <a:r>
              <a:rPr lang="en-US" baseline="0" dirty="0"/>
              <a:t>Been here 35 years – need to remember and refocus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Because nothing is worse than this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something that leads to nowhere</a:t>
            </a:r>
          </a:p>
          <a:p>
            <a:endParaRPr lang="en-US" dirty="0"/>
          </a:p>
          <a:p>
            <a:r>
              <a:rPr lang="en-US" dirty="0"/>
              <a:t>And there is nothing</a:t>
            </a:r>
            <a:r>
              <a:rPr lang="en-US" baseline="0" dirty="0"/>
              <a:t> more dangerous than this . . 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5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bridge that doesn’t completely get to the other side</a:t>
            </a:r>
          </a:p>
          <a:p>
            <a:endParaRPr lang="en-US" dirty="0"/>
          </a:p>
          <a:p>
            <a:r>
              <a:rPr lang="en-US" dirty="0"/>
              <a:t>The good news of Jesus is this</a:t>
            </a:r>
            <a:r>
              <a:rPr lang="en-US" baseline="0" dirty="0"/>
              <a:t> bridge that gets us from death to life</a:t>
            </a:r>
          </a:p>
          <a:p>
            <a:r>
              <a:rPr lang="en-US" baseline="0" dirty="0"/>
              <a:t>From defeat to victory</a:t>
            </a:r>
          </a:p>
          <a:p>
            <a:endParaRPr lang="en-US" baseline="0" dirty="0"/>
          </a:p>
          <a:p>
            <a:r>
              <a:rPr lang="en-US" baseline="0" dirty="0"/>
              <a:t>But sometimes we say yes to new beginnings but then don’t know what the next steps are.</a:t>
            </a:r>
          </a:p>
          <a:p>
            <a:endParaRPr lang="en-US" baseline="0" dirty="0"/>
          </a:p>
          <a:p>
            <a:r>
              <a:rPr lang="en-US" baseline="0" dirty="0"/>
              <a:t>So today we want to focus on the complete bridge – </a:t>
            </a:r>
          </a:p>
          <a:p>
            <a:r>
              <a:rPr lang="en-US" baseline="0" dirty="0"/>
              <a:t>The beginning and the completion of this bridge</a:t>
            </a:r>
          </a:p>
          <a:p>
            <a:endParaRPr lang="en-US" baseline="0" dirty="0"/>
          </a:p>
          <a:p>
            <a:r>
              <a:rPr lang="en-US" baseline="0" dirty="0"/>
              <a:t>And we want to do it with these three passages of scriptures on page 4</a:t>
            </a:r>
          </a:p>
          <a:p>
            <a:r>
              <a:rPr lang="en-US" baseline="0" dirty="0"/>
              <a:t>But before we do – let me give you the big idea of this message</a:t>
            </a:r>
          </a:p>
          <a:p>
            <a:r>
              <a:rPr lang="en-US" baseline="0" dirty="0"/>
              <a:t>ITS THIS</a:t>
            </a:r>
          </a:p>
          <a:p>
            <a:endParaRPr lang="en-US" baseline="0" dirty="0"/>
          </a:p>
          <a:p>
            <a:r>
              <a:rPr lang="en-US" dirty="0"/>
              <a:t>So</a:t>
            </a:r>
            <a:r>
              <a:rPr lang="en-US" baseline="0" dirty="0"/>
              <a:t> let’s read these scriptures that tell us all of what this new life includes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03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let’s read these scriptures</a:t>
            </a:r>
          </a:p>
          <a:p>
            <a:endParaRPr lang="en-US" baseline="0" dirty="0"/>
          </a:p>
          <a:p>
            <a:r>
              <a:rPr lang="en-US" dirty="0"/>
              <a:t>[Read Scriptures]</a:t>
            </a:r>
          </a:p>
          <a:p>
            <a:endParaRPr lang="en-US" dirty="0"/>
          </a:p>
          <a:p>
            <a:r>
              <a:rPr lang="en-US" dirty="0"/>
              <a:t>Prayer – don’t just give people a new beginning</a:t>
            </a:r>
          </a:p>
          <a:p>
            <a:r>
              <a:rPr lang="en-US" b="1" dirty="0"/>
              <a:t>Give them the truth to a</a:t>
            </a:r>
            <a:r>
              <a:rPr lang="en-US" b="1" baseline="0" dirty="0"/>
              <a:t> complete life of joy and victory today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21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The passage in Exodus 6 show us four promises that God makes to anyone who will have trust in him</a:t>
            </a:r>
          </a:p>
          <a:p>
            <a:endParaRPr lang="en-US" baseline="0" dirty="0"/>
          </a:p>
          <a:p>
            <a:r>
              <a:rPr lang="en-US" baseline="0" dirty="0"/>
              <a:t>These Four Promises are the four parts to the bridge that get you all the way from defeat to victory</a:t>
            </a:r>
          </a:p>
          <a:p>
            <a:endParaRPr lang="en-US" baseline="0" dirty="0"/>
          </a:p>
          <a:p>
            <a:r>
              <a:rPr lang="en-US" baseline="0" dirty="0"/>
              <a:t>Without them – your new life </a:t>
            </a:r>
          </a:p>
          <a:p>
            <a:r>
              <a:rPr lang="en-US" baseline="0" dirty="0"/>
              <a:t>– turns into a road going no where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Or a bridge that doesn’t get all the way across 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Without all 4 / the victory of Christ will never fully connect and arrive in:</a:t>
            </a:r>
          </a:p>
          <a:p>
            <a:pPr marL="0" indent="0">
              <a:buFontTx/>
              <a:buNone/>
            </a:pPr>
            <a:r>
              <a:rPr lang="en-US" baseline="0" dirty="0"/>
              <a:t>your marriage, parenting, career, </a:t>
            </a:r>
            <a:r>
              <a:rPr lang="en-US" baseline="0" dirty="0" err="1"/>
              <a:t>addicitions</a:t>
            </a:r>
            <a:r>
              <a:rPr lang="en-US" baseline="0" dirty="0"/>
              <a:t>, or discouragements</a:t>
            </a:r>
          </a:p>
          <a:p>
            <a:pPr marL="0" lvl="0" indent="0">
              <a:buFontTx/>
              <a:buNone/>
            </a:pPr>
            <a:endParaRPr lang="en-US" baseline="0" dirty="0"/>
          </a:p>
          <a:p>
            <a:pPr marL="0" lvl="0" indent="0">
              <a:buFontTx/>
              <a:buNone/>
            </a:pPr>
            <a:r>
              <a:rPr lang="en-US" baseline="0" dirty="0"/>
              <a:t>These four promises were given to God’s people all the way at the time of Moses and they are still God’s promises today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8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God’s people had 400</a:t>
            </a:r>
            <a:r>
              <a:rPr lang="en-US" baseline="0" dirty="0"/>
              <a:t> years of cruel slavery under Pharaoh In Egypt </a:t>
            </a:r>
          </a:p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God sees their misery and pain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enemies destroying their life: suffering, pressure, sin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 Moses with a promise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 will bring you out”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promise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makes to those who trust in Him is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SALVATION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did it for the Jews – he promised to bring them out from being slaves to being sons &amp; daughters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trust in Christ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promises to save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/ rescue us from the death and power AND CONTROL of slavery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aseline="0" dirty="0"/>
              <a:t>Jesus does this for us the instant we believe.</a:t>
            </a:r>
          </a:p>
          <a:p>
            <a:endParaRPr lang="en-US" baseline="0" dirty="0"/>
          </a:p>
          <a:p>
            <a:r>
              <a:rPr lang="en-US" baseline="0" dirty="0"/>
              <a:t>A matter of fact </a:t>
            </a:r>
            <a:r>
              <a:rPr lang="en-US" baseline="0" dirty="0" err="1"/>
              <a:t>Heb</a:t>
            </a:r>
            <a:r>
              <a:rPr lang="en-US" baseline="0" dirty="0"/>
              <a:t> 7:25 says . . .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40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Read </a:t>
            </a:r>
            <a:r>
              <a:rPr lang="en-US" baseline="0" dirty="0" err="1"/>
              <a:t>Heb</a:t>
            </a:r>
            <a:r>
              <a:rPr lang="en-US" baseline="0" dirty="0"/>
              <a:t> 7:25</a:t>
            </a:r>
          </a:p>
          <a:p>
            <a:endParaRPr lang="en-US" baseline="0" dirty="0"/>
          </a:p>
          <a:p>
            <a:r>
              <a:rPr lang="en-US" baseline="0" dirty="0"/>
              <a:t>So our step / our mission in life should be to know Jesus</a:t>
            </a:r>
          </a:p>
          <a:p>
            <a:endParaRPr lang="en-US" baseline="0" dirty="0"/>
          </a:p>
          <a:p>
            <a:r>
              <a:rPr lang="en-US" b="1" baseline="0" dirty="0"/>
              <a:t>Jesus lives to help me!!!</a:t>
            </a:r>
          </a:p>
          <a:p>
            <a:r>
              <a:rPr lang="en-US" b="1" baseline="0" dirty="0"/>
              <a:t>He doesn’t need my help to do it!</a:t>
            </a:r>
          </a:p>
          <a:p>
            <a:r>
              <a:rPr lang="en-US" baseline="0" dirty="0"/>
              <a:t>He just needs your permission / decision / desire to know him</a:t>
            </a:r>
          </a:p>
          <a:p>
            <a:endParaRPr lang="en-US" baseline="0" dirty="0"/>
          </a:p>
          <a:p>
            <a:r>
              <a:rPr lang="en-US" baseline="0" dirty="0"/>
              <a:t>Over 35 people have chosen to do that </a:t>
            </a:r>
          </a:p>
          <a:p>
            <a:r>
              <a:rPr lang="en-US" baseline="0" dirty="0"/>
              <a:t>Someone here today – you need to do that</a:t>
            </a:r>
          </a:p>
          <a:p>
            <a:endParaRPr lang="en-US" baseline="0" dirty="0"/>
          </a:p>
          <a:p>
            <a:r>
              <a:rPr lang="en-US" baseline="0" dirty="0"/>
              <a:t>You feel trapped, lost and in the dark – </a:t>
            </a:r>
          </a:p>
          <a:p>
            <a:r>
              <a:rPr lang="en-US" baseline="0" dirty="0"/>
              <a:t>Just ask him by faith, with the support of those around you – rescue me</a:t>
            </a:r>
          </a:p>
          <a:p>
            <a:endParaRPr lang="en-US" baseline="0" dirty="0"/>
          </a:p>
          <a:p>
            <a:r>
              <a:rPr lang="en-US" baseline="0" dirty="0"/>
              <a:t>THE FIRST PART OF THE BRIDGE – KNOW JESUS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3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</a:t>
            </a:r>
            <a:r>
              <a:rPr lang="en-US" baseline="0" dirty="0"/>
              <a:t> sent Moses with a second promise</a:t>
            </a:r>
          </a:p>
          <a:p>
            <a:endParaRPr lang="en-US" baseline="0" dirty="0"/>
          </a:p>
          <a:p>
            <a:r>
              <a:rPr lang="en-US" baseline="0" dirty="0"/>
              <a:t>To not just bring them out . . . save them</a:t>
            </a:r>
          </a:p>
          <a:p>
            <a:r>
              <a:rPr lang="en-US" baseline="0" dirty="0"/>
              <a:t>But free them from the slavery they are </a:t>
            </a:r>
            <a:r>
              <a:rPr lang="en-US" baseline="0" dirty="0" err="1"/>
              <a:t>experiencinig</a:t>
            </a:r>
            <a:endParaRPr lang="en-US" baseline="0" dirty="0"/>
          </a:p>
          <a:p>
            <a:endParaRPr lang="en-US" b="1" baseline="0" dirty="0"/>
          </a:p>
          <a:p>
            <a:r>
              <a:rPr lang="en-US" b="1" baseline="0" dirty="0"/>
              <a:t>So its possible to be saved but not free </a:t>
            </a:r>
          </a:p>
          <a:p>
            <a:r>
              <a:rPr lang="en-US" b="0" baseline="0" dirty="0"/>
              <a:t>You can faith in God and still be in slavery to some sin or fear or pain in your life</a:t>
            </a:r>
          </a:p>
          <a:p>
            <a:endParaRPr lang="en-US" b="1" baseline="0" dirty="0"/>
          </a:p>
          <a:p>
            <a:r>
              <a:rPr lang="en-US" b="1" baseline="0" dirty="0"/>
              <a:t>Some people never get past the first part of the bridge</a:t>
            </a:r>
          </a:p>
          <a:p>
            <a:r>
              <a:rPr lang="en-US" b="1" baseline="0" dirty="0"/>
              <a:t>It’s not just about being saved – its about being free</a:t>
            </a:r>
          </a:p>
          <a:p>
            <a:endParaRPr lang="en-US" baseline="0" dirty="0"/>
          </a:p>
          <a:p>
            <a:r>
              <a:rPr lang="en-US" baseline="0" dirty="0"/>
              <a:t>Resurrection life begins in a moment – just ask God to rescue you</a:t>
            </a:r>
          </a:p>
          <a:p>
            <a:r>
              <a:rPr lang="en-US" b="1" baseline="0" dirty="0"/>
              <a:t>But God doesn’t just want to rescue you</a:t>
            </a:r>
          </a:p>
          <a:p>
            <a:r>
              <a:rPr lang="en-US" baseline="0" dirty="0"/>
              <a:t>He wants to free you from the sin that controls you </a:t>
            </a:r>
          </a:p>
          <a:p>
            <a:r>
              <a:rPr lang="en-US" baseline="0" dirty="0"/>
              <a:t>[those habits and patterns, insecurities and fears that control your behavior]</a:t>
            </a:r>
          </a:p>
          <a:p>
            <a:endParaRPr lang="en-US" baseline="0" dirty="0"/>
          </a:p>
          <a:p>
            <a:r>
              <a:rPr lang="en-US" baseline="0" dirty="0"/>
              <a:t>That takes time like it took time to free the </a:t>
            </a:r>
            <a:r>
              <a:rPr lang="en-US" baseline="0" dirty="0" err="1"/>
              <a:t>jews</a:t>
            </a:r>
            <a:r>
              <a:rPr lang="en-US" baseline="0" dirty="0"/>
              <a:t> from the actual </a:t>
            </a:r>
            <a:r>
              <a:rPr lang="en-US" baseline="0" dirty="0" err="1"/>
              <a:t>slaveowners</a:t>
            </a:r>
            <a:r>
              <a:rPr lang="en-US" baseline="0" dirty="0"/>
              <a:t> – 10 plagues</a:t>
            </a:r>
          </a:p>
          <a:p>
            <a:r>
              <a:rPr lang="en-US" baseline="0" dirty="0"/>
              <a:t>But also the thinking like a slave – 10 commandments</a:t>
            </a:r>
          </a:p>
          <a:p>
            <a:endParaRPr lang="en-US" baseline="0" dirty="0"/>
          </a:p>
          <a:p>
            <a:r>
              <a:rPr lang="en-US" baseline="0" dirty="0"/>
              <a:t>Freedom – is a process of no longer being around the sin that destroys you</a:t>
            </a:r>
          </a:p>
          <a:p>
            <a:r>
              <a:rPr lang="en-US" baseline="0" dirty="0"/>
              <a:t>And then learning how to stop thinking like a slave who doesn’t know how to live without the sin</a:t>
            </a:r>
          </a:p>
          <a:p>
            <a:endParaRPr lang="en-US" baseline="0" dirty="0"/>
          </a:p>
          <a:p>
            <a:r>
              <a:rPr lang="en-US" b="1" baseline="0" dirty="0"/>
              <a:t>What’s the difference?</a:t>
            </a:r>
          </a:p>
          <a:p>
            <a:r>
              <a:rPr lang="en-US" b="1" baseline="0" dirty="0"/>
              <a:t>Saving is a changing of whose you are </a:t>
            </a:r>
          </a:p>
          <a:p>
            <a:r>
              <a:rPr lang="en-US" b="1" baseline="0" dirty="0"/>
              <a:t>Freedom is a changing of who you are</a:t>
            </a:r>
          </a:p>
          <a:p>
            <a:endParaRPr lang="en-US" baseline="0" dirty="0"/>
          </a:p>
          <a:p>
            <a:r>
              <a:rPr lang="en-US" baseline="0" dirty="0"/>
              <a:t>Church – sanctification / Set you apart from sin</a:t>
            </a:r>
          </a:p>
          <a:p>
            <a:endParaRPr lang="en-US" baseline="0" dirty="0"/>
          </a:p>
          <a:p>
            <a:r>
              <a:rPr lang="en-US" baseline="0" dirty="0"/>
              <a:t>Salvation – we know how much we are loved</a:t>
            </a:r>
          </a:p>
          <a:p>
            <a:r>
              <a:rPr lang="en-US" u="sng" baseline="0" dirty="0"/>
              <a:t>Freedom -is God loving you enough to change what’s broken</a:t>
            </a:r>
          </a:p>
          <a:p>
            <a:r>
              <a:rPr lang="en-US" baseline="0" dirty="0"/>
              <a:t>That takes time (a process)</a:t>
            </a:r>
          </a:p>
          <a:p>
            <a:endParaRPr lang="en-US" baseline="0" dirty="0"/>
          </a:p>
          <a:p>
            <a:r>
              <a:rPr lang="en-US" baseline="0" dirty="0"/>
              <a:t>Last week – I did like a lot of us do and hide this part of my life</a:t>
            </a:r>
          </a:p>
          <a:p>
            <a:r>
              <a:rPr lang="en-US" baseline="0" dirty="0"/>
              <a:t>Last year – dressed in a suit coat, tie and dress pants</a:t>
            </a:r>
          </a:p>
          <a:p>
            <a:r>
              <a:rPr lang="en-US" baseline="0" dirty="0"/>
              <a:t>This is what was broken in me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8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5" y="0"/>
            <a:ext cx="10034992" cy="77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6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9258" y="305239"/>
            <a:ext cx="11654444" cy="959356"/>
          </a:xfrm>
        </p:spPr>
        <p:txBody>
          <a:bodyPr anchor="b"/>
          <a:lstStyle>
            <a:lvl1pPr algn="ctr">
              <a:defRPr sz="6600" baseline="0"/>
            </a:lvl1pPr>
          </a:lstStyle>
          <a:p>
            <a:r>
              <a:rPr lang="en-US" dirty="0"/>
              <a:t>Secondary Title – 66pt. Brown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9258" y="1536970"/>
            <a:ext cx="11654444" cy="511321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 baseline="0">
                <a:solidFill>
                  <a:srgbClr val="6D502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Centered – 54pt. Dark Brown</a:t>
            </a:r>
          </a:p>
          <a:p>
            <a:r>
              <a:rPr lang="en-US" dirty="0"/>
              <a:t>Centered – 54pt. Dark Brown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4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 – 90pt.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Myriad Pro – 66pt. Dark Brown</a:t>
            </a:r>
          </a:p>
          <a:p>
            <a:pPr lvl="1"/>
            <a:r>
              <a:rPr lang="en-US" dirty="0"/>
              <a:t>Myriad Pro – 60pt. Dark Brown</a:t>
            </a:r>
          </a:p>
          <a:p>
            <a:pPr lvl="2"/>
            <a:r>
              <a:rPr lang="en-US" dirty="0"/>
              <a:t>Myriad Pro – 54pt. Gold Accent</a:t>
            </a:r>
          </a:p>
        </p:txBody>
      </p:sp>
    </p:spTree>
    <p:extLst>
      <p:ext uri="{BB962C8B-B14F-4D97-AF65-F5344CB8AC3E}">
        <p14:creationId xmlns:p14="http://schemas.microsoft.com/office/powerpoint/2010/main" val="39749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</a:lstStyle>
          <a:p>
            <a:pPr lvl="0"/>
            <a:r>
              <a:rPr lang="en-US" dirty="0"/>
              <a:t>Myriad Pro – 66pt.</a:t>
            </a:r>
          </a:p>
          <a:p>
            <a:pPr lvl="1"/>
            <a:r>
              <a:rPr lang="en-US" dirty="0"/>
              <a:t>Myriad Pro – 60pt.</a:t>
            </a:r>
          </a:p>
          <a:p>
            <a:pPr lvl="2"/>
            <a:r>
              <a:rPr lang="en-US" dirty="0"/>
              <a:t>Do not go smaller than 54pt font.</a:t>
            </a:r>
          </a:p>
        </p:txBody>
      </p:sp>
    </p:spTree>
    <p:extLst>
      <p:ext uri="{BB962C8B-B14F-4D97-AF65-F5344CB8AC3E}">
        <p14:creationId xmlns:p14="http://schemas.microsoft.com/office/powerpoint/2010/main" val="24655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319"/>
            <a:ext cx="12192000" cy="94210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2509" y="365125"/>
            <a:ext cx="116045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90pt. – </a:t>
            </a:r>
            <a:r>
              <a:rPr lang="en-US" dirty="0" err="1"/>
              <a:t>Dk</a:t>
            </a:r>
            <a:r>
              <a:rPr lang="en-US" dirty="0"/>
              <a:t> Brown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1825625"/>
            <a:ext cx="11604567" cy="433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Myriad Pro – 66pt. Dark Brown</a:t>
            </a:r>
          </a:p>
          <a:p>
            <a:pPr lvl="1"/>
            <a:r>
              <a:rPr lang="en-US" dirty="0"/>
              <a:t>Myriad Pro – 60pt. Dark Brown</a:t>
            </a:r>
          </a:p>
          <a:p>
            <a:pPr lvl="2"/>
            <a:r>
              <a:rPr lang="en-US" dirty="0"/>
              <a:t>Gold Highlight ONLY</a:t>
            </a:r>
          </a:p>
        </p:txBody>
      </p:sp>
    </p:spTree>
    <p:extLst>
      <p:ext uri="{BB962C8B-B14F-4D97-AF65-F5344CB8AC3E}">
        <p14:creationId xmlns:p14="http://schemas.microsoft.com/office/powerpoint/2010/main" val="116817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60" r:id="rId3"/>
    <p:sldLayoutId id="21474836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0" b="1" i="0" kern="1200" baseline="0">
          <a:solidFill>
            <a:srgbClr val="6D502D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600" b="0" i="0" kern="1200">
          <a:solidFill>
            <a:srgbClr val="6D502D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b="0" i="0" kern="1200">
          <a:solidFill>
            <a:srgbClr val="6D502D"/>
          </a:solidFill>
          <a:latin typeface="Myriad Pro" charset="0"/>
          <a:ea typeface="Myriad Pro" charset="0"/>
          <a:cs typeface="Myriad Pro" charset="0"/>
        </a:defRPr>
      </a:lvl2pPr>
      <a:lvl3pPr marL="1600200" marR="0" indent="-6858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charset="0"/>
        <a:buChar char="•"/>
        <a:tabLst/>
        <a:defRPr sz="5400" b="0" i="0" kern="1200">
          <a:solidFill>
            <a:schemeClr val="accent4">
              <a:lumMod val="75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#_ftn1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25" y="-524933"/>
            <a:ext cx="9817349" cy="75861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520223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baseline="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sz="5000" b="0" i="1" dirty="0">
                <a:solidFill>
                  <a:schemeClr val="accent4">
                    <a:lumMod val="75000"/>
                  </a:schemeClr>
                </a:solidFill>
              </a:rPr>
              <a:t>Sermon notes in newsletter, p4</a:t>
            </a:r>
          </a:p>
        </p:txBody>
      </p:sp>
    </p:spTree>
    <p:extLst>
      <p:ext uri="{BB962C8B-B14F-4D97-AF65-F5344CB8AC3E}">
        <p14:creationId xmlns:p14="http://schemas.microsoft.com/office/powerpoint/2010/main" val="146130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1" y="-304452"/>
            <a:ext cx="9549936" cy="71624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20957" y="1700463"/>
            <a:ext cx="885106" cy="129941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1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8" y="2237395"/>
            <a:ext cx="11654444" cy="959356"/>
          </a:xfrm>
        </p:spPr>
        <p:txBody>
          <a:bodyPr/>
          <a:lstStyle/>
          <a:p>
            <a:r>
              <a:rPr lang="en-US" sz="5500" dirty="0"/>
              <a:t>2. God promises freedom.</a:t>
            </a:r>
            <a:br>
              <a:rPr lang="en-US" sz="5500" dirty="0"/>
            </a:br>
            <a:r>
              <a:rPr lang="en-US" sz="5500" dirty="0"/>
              <a:t>We must choose to</a:t>
            </a:r>
            <a:br>
              <a:rPr lang="en-US" sz="5500" dirty="0"/>
            </a:br>
            <a:r>
              <a:rPr lang="en-US" sz="5500" dirty="0"/>
              <a:t> </a:t>
            </a: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FIND FREEDOM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258" y="3458008"/>
            <a:ext cx="11654444" cy="2508070"/>
          </a:xfrm>
        </p:spPr>
        <p:txBody>
          <a:bodyPr/>
          <a:lstStyle/>
          <a:p>
            <a:pPr marL="45720">
              <a:spcBef>
                <a:spcPts val="2400"/>
              </a:spcBef>
            </a:pPr>
            <a:r>
              <a:rPr lang="en-US" i="1" dirty="0"/>
              <a:t>“Jesus replied, ‘I tell you the truth, everyone who sins is a slave to sin. . . .So if the Son sets you free, you will be free indeed.” </a:t>
            </a:r>
          </a:p>
        </p:txBody>
      </p:sp>
    </p:spTree>
    <p:extLst>
      <p:ext uri="{BB962C8B-B14F-4D97-AF65-F5344CB8AC3E}">
        <p14:creationId xmlns:p14="http://schemas.microsoft.com/office/powerpoint/2010/main" val="206773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982" y="290737"/>
            <a:ext cx="11604567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dirty="0"/>
              <a:t>Sun 8:30a	Men’s Group</a:t>
            </a:r>
          </a:p>
          <a:p>
            <a:pPr marL="0" indent="0">
              <a:buNone/>
            </a:pPr>
            <a:r>
              <a:rPr lang="en-US" sz="5000" dirty="0"/>
              <a:t>				Empty Nesters</a:t>
            </a:r>
          </a:p>
          <a:p>
            <a:pPr marL="0" indent="0">
              <a:buNone/>
            </a:pPr>
            <a:r>
              <a:rPr lang="en-US" sz="5000" dirty="0"/>
              <a:t>				Women’s Prayer Group</a:t>
            </a:r>
          </a:p>
          <a:p>
            <a:pPr marL="0" indent="0">
              <a:buNone/>
            </a:pPr>
            <a:r>
              <a:rPr lang="en-US" sz="5000" dirty="0"/>
              <a:t>Sun 9:45a	Victory Life Group </a:t>
            </a:r>
          </a:p>
          <a:p>
            <a:pPr marL="0" indent="0">
              <a:buNone/>
            </a:pPr>
            <a:r>
              <a:rPr lang="en-US" sz="5000" dirty="0"/>
              <a:t>Tues 10:00a	Young Moms Bible Study</a:t>
            </a:r>
          </a:p>
          <a:p>
            <a:pPr marL="0" indent="0">
              <a:buNone/>
            </a:pPr>
            <a:r>
              <a:rPr lang="en-US" sz="5000" dirty="0"/>
              <a:t>Wed 7:00p	Bondage Breaker</a:t>
            </a:r>
          </a:p>
          <a:p>
            <a:pPr marL="0" indent="0">
              <a:buNone/>
            </a:pPr>
            <a:r>
              <a:rPr lang="en-US" sz="5000" dirty="0"/>
              <a:t>				Marriage Class</a:t>
            </a:r>
          </a:p>
          <a:p>
            <a:pPr marL="0" indent="0">
              <a:buNone/>
            </a:pPr>
            <a:r>
              <a:rPr lang="en-US" sz="5000" dirty="0"/>
              <a:t>				Connecting To Cornerstone</a:t>
            </a:r>
          </a:p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5400" dirty="0"/>
              <a:t>				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101875">
            <a:off x="8817032" y="1069555"/>
            <a:ext cx="2971800" cy="624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b="1" i="0" kern="1200" baseline="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72391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8" y="1426602"/>
            <a:ext cx="11654444" cy="959356"/>
          </a:xfrm>
        </p:spPr>
        <p:txBody>
          <a:bodyPr/>
          <a:lstStyle/>
          <a:p>
            <a:r>
              <a:rPr lang="en-US" sz="5500" dirty="0"/>
              <a:t>3. God promises </a:t>
            </a: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REDEMPTION</a:t>
            </a:r>
            <a:br>
              <a:rPr lang="en-US" sz="5500" dirty="0"/>
            </a:br>
            <a:r>
              <a:rPr lang="en-US" sz="5500" dirty="0"/>
              <a:t>We must choose to . . .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480" y="2947046"/>
            <a:ext cx="12192000" cy="3328944"/>
          </a:xfrm>
        </p:spPr>
        <p:txBody>
          <a:bodyPr/>
          <a:lstStyle/>
          <a:p>
            <a:r>
              <a:rPr lang="en-US" i="1" dirty="0"/>
              <a:t>“and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I will redeem you </a:t>
            </a:r>
            <a:r>
              <a:rPr lang="en-US" i="1" dirty="0"/>
              <a:t>with an outstretched arm and with mighty acts of judgment.” </a:t>
            </a:r>
            <a:r>
              <a:rPr lang="en-US" dirty="0"/>
              <a:t>[Exodus 6:6]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01183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8" y="2111176"/>
            <a:ext cx="11654444" cy="959356"/>
          </a:xfrm>
        </p:spPr>
        <p:txBody>
          <a:bodyPr/>
          <a:lstStyle/>
          <a:p>
            <a:r>
              <a:rPr lang="en-US" sz="5500" dirty="0"/>
              <a:t>3. God promises redemption</a:t>
            </a:r>
            <a:br>
              <a:rPr lang="en-US" sz="5500" dirty="0"/>
            </a:br>
            <a:r>
              <a:rPr lang="en-US" sz="5500" dirty="0"/>
              <a:t>We must choose to</a:t>
            </a:r>
            <a:br>
              <a:rPr lang="en-US" sz="5500" dirty="0"/>
            </a:br>
            <a:r>
              <a:rPr lang="en-US" sz="5500" dirty="0"/>
              <a:t> </a:t>
            </a: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DISCOVER OUR PURPOSE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9258" y="3624943"/>
            <a:ext cx="11654444" cy="1518842"/>
          </a:xfrm>
        </p:spPr>
        <p:txBody>
          <a:bodyPr/>
          <a:lstStyle/>
          <a:p>
            <a:pPr marL="45720">
              <a:spcAft>
                <a:spcPts val="2400"/>
              </a:spcAft>
            </a:pPr>
            <a:r>
              <a:rPr lang="en-US" sz="5000" i="1" dirty="0"/>
              <a:t>“</a:t>
            </a:r>
            <a:r>
              <a:rPr lang="en-US" sz="5000" b="1" dirty="0"/>
              <a:t>[Psalm 57:2] </a:t>
            </a:r>
            <a:r>
              <a:rPr lang="en-US" sz="5000" i="1" dirty="0"/>
              <a:t>“I cry out to God Most High...who fulfills his purpose for me”</a:t>
            </a:r>
          </a:p>
          <a:p>
            <a:pPr marL="45720"/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186768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8" y="1607210"/>
            <a:ext cx="11654444" cy="959356"/>
          </a:xfrm>
        </p:spPr>
        <p:txBody>
          <a:bodyPr/>
          <a:lstStyle/>
          <a:p>
            <a:r>
              <a:rPr lang="en-US" sz="5500" dirty="0"/>
              <a:t>4. God promises </a:t>
            </a: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FULFILLMENT</a:t>
            </a:r>
            <a:br>
              <a:rPr lang="en-US" sz="5500" dirty="0"/>
            </a:br>
            <a:r>
              <a:rPr lang="en-US" sz="5500" dirty="0"/>
              <a:t>We must choose to . . .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480" y="2914755"/>
            <a:ext cx="12192000" cy="3328944"/>
          </a:xfrm>
        </p:spPr>
        <p:txBody>
          <a:bodyPr/>
          <a:lstStyle/>
          <a:p>
            <a:r>
              <a:rPr lang="en-US" i="1" dirty="0"/>
              <a:t>“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I will take you as my own people</a:t>
            </a:r>
            <a:r>
              <a:rPr lang="en-US" i="1" dirty="0"/>
              <a:t>,</a:t>
            </a:r>
          </a:p>
          <a:p>
            <a:r>
              <a:rPr lang="en-US" i="1" dirty="0"/>
              <a:t>and I will be your God.” </a:t>
            </a:r>
          </a:p>
          <a:p>
            <a:r>
              <a:rPr lang="en-US" dirty="0"/>
              <a:t>[Exodus 6:7]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30546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8" y="2248894"/>
            <a:ext cx="11654444" cy="959356"/>
          </a:xfrm>
        </p:spPr>
        <p:txBody>
          <a:bodyPr/>
          <a:lstStyle/>
          <a:p>
            <a:r>
              <a:rPr lang="en-US" sz="5500" dirty="0"/>
              <a:t>4. God promises fulfillment</a:t>
            </a:r>
            <a:br>
              <a:rPr lang="en-US" sz="5500" dirty="0"/>
            </a:br>
            <a:r>
              <a:rPr lang="en-US" sz="5500" dirty="0"/>
              <a:t>We must choose to . . .</a:t>
            </a:r>
            <a:br>
              <a:rPr lang="en-US" sz="5500" dirty="0"/>
            </a:b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MAKE A DIFFERENCE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9258" y="3529838"/>
            <a:ext cx="11654444" cy="2988413"/>
          </a:xfrm>
        </p:spPr>
        <p:txBody>
          <a:bodyPr/>
          <a:lstStyle/>
          <a:p>
            <a:pPr marL="45720"/>
            <a:r>
              <a:rPr lang="en-US" sz="5000" b="1" i="1" dirty="0"/>
              <a:t>[John 10:10] </a:t>
            </a:r>
            <a:r>
              <a:rPr lang="en-US" sz="5000" i="1" dirty="0"/>
              <a:t>“The thief comes only to steal and kill and destroy; I have come that they may have life, and have it to the full.” </a:t>
            </a:r>
          </a:p>
          <a:p>
            <a:pPr marL="45720"/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3859397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178" y="3423424"/>
            <a:ext cx="6794053" cy="1325563"/>
          </a:xfrm>
        </p:spPr>
        <p:txBody>
          <a:bodyPr>
            <a:noAutofit/>
          </a:bodyPr>
          <a:lstStyle/>
          <a:p>
            <a:r>
              <a:rPr lang="en-US" sz="5500" dirty="0"/>
              <a:t>- Know Jesus</a:t>
            </a:r>
            <a:br>
              <a:rPr lang="en-US" sz="5500" dirty="0"/>
            </a:br>
            <a:r>
              <a:rPr lang="en-US" sz="5500" dirty="0"/>
              <a:t>- Find Freedom </a:t>
            </a:r>
            <a:br>
              <a:rPr lang="en-US" sz="5500" dirty="0"/>
            </a:br>
            <a:r>
              <a:rPr lang="en-US" sz="5500" dirty="0"/>
              <a:t>- Discover Purpose</a:t>
            </a:r>
            <a:br>
              <a:rPr lang="en-US" sz="5500" dirty="0"/>
            </a:br>
            <a:r>
              <a:rPr lang="en-US" sz="5500" dirty="0"/>
              <a:t>- Make A Difference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1178" y="324274"/>
            <a:ext cx="47087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FAITH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075" r="13340"/>
          <a:stretch/>
        </p:blipFill>
        <p:spPr>
          <a:xfrm>
            <a:off x="0" y="0"/>
            <a:ext cx="474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95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44" y="-1"/>
            <a:ext cx="8338456" cy="83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4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2486882"/>
            <a:ext cx="11137900" cy="1325563"/>
          </a:xfrm>
        </p:spPr>
        <p:txBody>
          <a:bodyPr>
            <a:noAutofit/>
          </a:bodyPr>
          <a:lstStyle/>
          <a:p>
            <a:r>
              <a:rPr lang="en-US" sz="8000" dirty="0"/>
              <a:t>- Know Jesus</a:t>
            </a:r>
            <a:br>
              <a:rPr lang="en-US" sz="8000" dirty="0"/>
            </a:br>
            <a:r>
              <a:rPr lang="en-US" sz="8000" dirty="0"/>
              <a:t>- Find Freedom </a:t>
            </a:r>
            <a:br>
              <a:rPr lang="en-US" sz="8000" dirty="0"/>
            </a:br>
            <a:r>
              <a:rPr lang="en-US" sz="8000" dirty="0"/>
              <a:t>- Discover Purpose</a:t>
            </a:r>
            <a:br>
              <a:rPr lang="en-US" sz="8000" dirty="0"/>
            </a:br>
            <a:r>
              <a:rPr lang="en-US" sz="8000" dirty="0"/>
              <a:t>- Make A Difference</a:t>
            </a:r>
          </a:p>
        </p:txBody>
      </p:sp>
      <p:sp>
        <p:nvSpPr>
          <p:cNvPr id="3" name="Rectangle 2"/>
          <p:cNvSpPr/>
          <p:nvPr/>
        </p:nvSpPr>
        <p:spPr>
          <a:xfrm rot="2501062">
            <a:off x="7373139" y="1367011"/>
            <a:ext cx="50772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Together!</a:t>
            </a:r>
          </a:p>
        </p:txBody>
      </p:sp>
    </p:spTree>
    <p:extLst>
      <p:ext uri="{BB962C8B-B14F-4D97-AF65-F5344CB8AC3E}">
        <p14:creationId xmlns:p14="http://schemas.microsoft.com/office/powerpoint/2010/main" val="302610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37900" cy="1325563"/>
          </a:xfrm>
        </p:spPr>
        <p:txBody>
          <a:bodyPr>
            <a:noAutofit/>
          </a:bodyPr>
          <a:lstStyle/>
          <a:p>
            <a:r>
              <a:rPr lang="en-US" sz="9000" dirty="0"/>
              <a:t>Great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825624"/>
            <a:ext cx="11604567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i="1" dirty="0"/>
              <a:t>“Therefore go and make disciples of all nations, </a:t>
            </a:r>
            <a:r>
              <a:rPr lang="en-US" sz="5400" b="1" i="1" dirty="0"/>
              <a:t>baptizing</a:t>
            </a:r>
            <a:r>
              <a:rPr lang="en-US" sz="5400" i="1" dirty="0"/>
              <a:t> them in the name of the Father and of the Son and of the Holy Spirit, </a:t>
            </a:r>
            <a:r>
              <a:rPr lang="en-US" sz="5400" i="1" baseline="30000" dirty="0"/>
              <a:t>﻿</a:t>
            </a:r>
            <a:r>
              <a:rPr lang="en-US" sz="5400" i="1" dirty="0"/>
              <a:t>and </a:t>
            </a:r>
            <a:r>
              <a:rPr lang="en-US" sz="5400" b="1" i="1" dirty="0"/>
              <a:t>teaching</a:t>
            </a:r>
            <a:r>
              <a:rPr lang="en-US" sz="5400" i="1" dirty="0"/>
              <a:t> them to obey everything I have commanded you.”   (</a:t>
            </a:r>
            <a:r>
              <a:rPr lang="en-US" sz="5400" dirty="0"/>
              <a:t>Mt 28:19-20)</a:t>
            </a: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4160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2" y="-1143000"/>
            <a:ext cx="10668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2680"/>
            <a:ext cx="12287249" cy="91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726" y="657726"/>
            <a:ext cx="6593307" cy="5534527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5500" dirty="0"/>
              <a:t>God’s </a:t>
            </a:r>
            <a:br>
              <a:rPr lang="en-US" sz="5500" dirty="0"/>
            </a:br>
            <a:r>
              <a:rPr lang="en-US" sz="5500" dirty="0"/>
              <a:t>new life of victory</a:t>
            </a:r>
            <a:br>
              <a:rPr lang="en-US" sz="5500" dirty="0"/>
            </a:br>
            <a:r>
              <a:rPr lang="en-US" sz="5500" dirty="0"/>
              <a:t>is completed in us when we live out</a:t>
            </a:r>
            <a:br>
              <a:rPr lang="en-US" sz="5500" dirty="0"/>
            </a:b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His promises</a:t>
            </a:r>
            <a:br>
              <a:rPr lang="en-US" sz="5500" dirty="0"/>
            </a:b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by faith </a:t>
            </a:r>
            <a:r>
              <a:rPr lang="en-US" sz="5500" dirty="0"/>
              <a:t>and</a:t>
            </a:r>
            <a:br>
              <a:rPr lang="en-US" sz="5500" dirty="0"/>
            </a:b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with others</a:t>
            </a:r>
            <a:endParaRPr lang="en-US" sz="5500" b="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075" r="13340"/>
          <a:stretch/>
        </p:blipFill>
        <p:spPr>
          <a:xfrm>
            <a:off x="0" y="-4011"/>
            <a:ext cx="474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696" y="657726"/>
            <a:ext cx="10796338" cy="5534527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5500" dirty="0"/>
              <a:t>Exodus 6:6-8</a:t>
            </a:r>
            <a:br>
              <a:rPr lang="en-US" sz="5500" dirty="0"/>
            </a:b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God’s Four Promises</a:t>
            </a:r>
            <a:br>
              <a:rPr lang="en-US" sz="55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For Those Who Trust In Him</a:t>
            </a:r>
            <a:br>
              <a:rPr lang="en-US" sz="55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5000" b="0" i="1" dirty="0"/>
              <a:t>(and what we should do with them)</a:t>
            </a:r>
          </a:p>
        </p:txBody>
      </p:sp>
    </p:spTree>
    <p:extLst>
      <p:ext uri="{BB962C8B-B14F-4D97-AF65-F5344CB8AC3E}">
        <p14:creationId xmlns:p14="http://schemas.microsoft.com/office/powerpoint/2010/main" val="152689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46174"/>
            <a:ext cx="12192000" cy="959356"/>
          </a:xfrm>
        </p:spPr>
        <p:txBody>
          <a:bodyPr/>
          <a:lstStyle/>
          <a:p>
            <a:r>
              <a:rPr lang="en-US" sz="5500" dirty="0"/>
              <a:t>1. God promises </a:t>
            </a: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SALVATION</a:t>
            </a:r>
            <a:br>
              <a:rPr lang="en-US" sz="5500" dirty="0"/>
            </a:br>
            <a:r>
              <a:rPr lang="en-US" sz="5500" dirty="0"/>
              <a:t>We must choose to . . .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2353399"/>
            <a:ext cx="11654444" cy="3459573"/>
          </a:xfrm>
        </p:spPr>
        <p:txBody>
          <a:bodyPr/>
          <a:lstStyle/>
          <a:p>
            <a:r>
              <a:rPr lang="en-US" dirty="0"/>
              <a:t>[Exodus 6:6] </a:t>
            </a:r>
            <a:r>
              <a:rPr lang="en-US" i="1" dirty="0"/>
              <a:t>“Therefore, say to the Israelites: ‘I am the Lord, </a:t>
            </a:r>
            <a:r>
              <a:rPr lang="en-US" b="1" i="1" dirty="0"/>
              <a:t>and  I will bring you out</a:t>
            </a:r>
            <a:r>
              <a:rPr lang="en-US" i="1" dirty="0"/>
              <a:t> from under the yoke [control] of the Egyptians.</a:t>
            </a:r>
          </a:p>
        </p:txBody>
      </p:sp>
    </p:spTree>
    <p:extLst>
      <p:ext uri="{BB962C8B-B14F-4D97-AF65-F5344CB8AC3E}">
        <p14:creationId xmlns:p14="http://schemas.microsoft.com/office/powerpoint/2010/main" val="925844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8" y="1264595"/>
            <a:ext cx="11654444" cy="959356"/>
          </a:xfrm>
        </p:spPr>
        <p:txBody>
          <a:bodyPr/>
          <a:lstStyle/>
          <a:p>
            <a:r>
              <a:rPr lang="en-US" sz="5500" dirty="0"/>
              <a:t>1. God promises salvation.</a:t>
            </a:r>
            <a:br>
              <a:rPr lang="en-US" sz="5500" dirty="0"/>
            </a:br>
            <a:r>
              <a:rPr lang="en-US" sz="5500" dirty="0"/>
              <a:t>We must </a:t>
            </a:r>
            <a:r>
              <a:rPr lang="en-US" sz="5500" i="1" dirty="0"/>
              <a:t>choose</a:t>
            </a:r>
            <a:r>
              <a:rPr lang="en-US" sz="5500" dirty="0"/>
              <a:t> to </a:t>
            </a: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KNOW 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258" y="2628615"/>
            <a:ext cx="11654444" cy="3445614"/>
          </a:xfrm>
        </p:spPr>
        <p:txBody>
          <a:bodyPr/>
          <a:lstStyle/>
          <a:p>
            <a:r>
              <a:rPr lang="en-US" i="1" dirty="0"/>
              <a:t>“Jesus </a:t>
            </a:r>
            <a:r>
              <a:rPr lang="en-US" i="1" u="sng" dirty="0"/>
              <a:t>is able</a:t>
            </a:r>
            <a:r>
              <a:rPr lang="en-US" i="1" dirty="0"/>
              <a:t> </a:t>
            </a:r>
            <a:r>
              <a:rPr lang="en-US" b="1" i="1" dirty="0"/>
              <a:t>to save completely</a:t>
            </a:r>
            <a:r>
              <a:rPr lang="en-US" i="1" baseline="30000" dirty="0">
                <a:hlinkClick r:id="rId3" action="ppaction://hlinkfile"/>
              </a:rPr>
              <a:t>﻿</a:t>
            </a:r>
            <a:r>
              <a:rPr lang="en-US" i="1" dirty="0"/>
              <a:t> those who come to God through Him, because He always lives to intercede for them.” </a:t>
            </a:r>
            <a:r>
              <a:rPr lang="en-US" dirty="0"/>
              <a:t>(</a:t>
            </a:r>
            <a:r>
              <a:rPr lang="en-US" dirty="0" err="1"/>
              <a:t>Heb</a:t>
            </a:r>
            <a:r>
              <a:rPr lang="en-US" dirty="0"/>
              <a:t> 7:25)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420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8" y="1165227"/>
            <a:ext cx="11654444" cy="959356"/>
          </a:xfrm>
        </p:spPr>
        <p:txBody>
          <a:bodyPr/>
          <a:lstStyle/>
          <a:p>
            <a:r>
              <a:rPr lang="en-US" sz="5500" dirty="0"/>
              <a:t>2. God promises </a:t>
            </a:r>
            <a:r>
              <a:rPr lang="en-US" sz="5500" dirty="0">
                <a:solidFill>
                  <a:schemeClr val="accent4">
                    <a:lumMod val="75000"/>
                  </a:schemeClr>
                </a:solidFill>
              </a:rPr>
              <a:t>FREEDOM</a:t>
            </a:r>
            <a:br>
              <a:rPr lang="en-US" sz="5500" dirty="0"/>
            </a:br>
            <a:r>
              <a:rPr lang="en-US" sz="5500" dirty="0"/>
              <a:t>We must choose to . . .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2497867"/>
            <a:ext cx="12192000" cy="3328944"/>
          </a:xfrm>
        </p:spPr>
        <p:txBody>
          <a:bodyPr/>
          <a:lstStyle/>
          <a:p>
            <a:r>
              <a:rPr lang="en-US" i="1" dirty="0"/>
              <a:t>“I will free you from </a:t>
            </a:r>
          </a:p>
          <a:p>
            <a:r>
              <a:rPr lang="en-US" i="1" dirty="0"/>
              <a:t>being slaves to them” </a:t>
            </a:r>
          </a:p>
          <a:p>
            <a:r>
              <a:rPr lang="en-US" dirty="0"/>
              <a:t>[Exodus 6:6]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31982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1681</Words>
  <Application>Microsoft Office PowerPoint</Application>
  <PresentationFormat>Widescreen</PresentationFormat>
  <Paragraphs>271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Myriad Pro</vt:lpstr>
      <vt:lpstr>Office Theme</vt:lpstr>
      <vt:lpstr>PowerPoint Presentation</vt:lpstr>
      <vt:lpstr>Great Commission</vt:lpstr>
      <vt:lpstr>PowerPoint Presentation</vt:lpstr>
      <vt:lpstr>PowerPoint Presentation</vt:lpstr>
      <vt:lpstr>God’s  new life of victory is completed in us when we live out His promises by faith and with others</vt:lpstr>
      <vt:lpstr>Exodus 6:6-8 God’s Four Promises For Those Who Trust In Him (and what we should do with them)</vt:lpstr>
      <vt:lpstr>1. God promises SALVATION We must choose to . . .</vt:lpstr>
      <vt:lpstr>1. God promises salvation. We must choose to KNOW JESUS</vt:lpstr>
      <vt:lpstr>2. God promises FREEDOM We must choose to . . .</vt:lpstr>
      <vt:lpstr>PowerPoint Presentation</vt:lpstr>
      <vt:lpstr>2. God promises freedom. We must choose to  FIND FREEDOM</vt:lpstr>
      <vt:lpstr>PowerPoint Presentation</vt:lpstr>
      <vt:lpstr>3. God promises REDEMPTION We must choose to . . .</vt:lpstr>
      <vt:lpstr>3. God promises redemption We must choose to  DISCOVER OUR PURPOSE</vt:lpstr>
      <vt:lpstr>4. God promises FULFILLMENT We must choose to . . .</vt:lpstr>
      <vt:lpstr>4. God promises fulfillment We must choose to . . . MAKE A DIFFERENCE</vt:lpstr>
      <vt:lpstr>- Know Jesus - Find Freedom  - Discover Purpose - Make A Difference</vt:lpstr>
      <vt:lpstr>PowerPoint Presentation</vt:lpstr>
      <vt:lpstr>- Know Jesus - Find Freedom  - Discover Purpose - Make A Difference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Franco</cp:lastModifiedBy>
  <cp:revision>43</cp:revision>
  <dcterms:created xsi:type="dcterms:W3CDTF">2016-03-10T17:38:12Z</dcterms:created>
  <dcterms:modified xsi:type="dcterms:W3CDTF">2016-04-02T20:49:32Z</dcterms:modified>
</cp:coreProperties>
</file>